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7" r:id="rId4"/>
  </p:sldMasterIdLst>
  <p:notesMasterIdLst>
    <p:notesMasterId r:id="rId29"/>
  </p:notesMasterIdLst>
  <p:sldIdLst>
    <p:sldId id="262" r:id="rId5"/>
    <p:sldId id="281" r:id="rId6"/>
    <p:sldId id="257" r:id="rId7"/>
    <p:sldId id="258" r:id="rId8"/>
    <p:sldId id="282" r:id="rId9"/>
    <p:sldId id="283" r:id="rId10"/>
    <p:sldId id="261" r:id="rId11"/>
    <p:sldId id="313" r:id="rId12"/>
    <p:sldId id="266" r:id="rId13"/>
    <p:sldId id="268" r:id="rId14"/>
    <p:sldId id="288" r:id="rId15"/>
    <p:sldId id="347" r:id="rId16"/>
    <p:sldId id="265" r:id="rId17"/>
    <p:sldId id="276" r:id="rId18"/>
    <p:sldId id="348" r:id="rId19"/>
    <p:sldId id="349" r:id="rId20"/>
    <p:sldId id="350" r:id="rId21"/>
    <p:sldId id="351" r:id="rId22"/>
    <p:sldId id="277" r:id="rId23"/>
    <p:sldId id="264" r:id="rId24"/>
    <p:sldId id="352" r:id="rId25"/>
    <p:sldId id="279" r:id="rId26"/>
    <p:sldId id="267" r:id="rId27"/>
    <p:sldId id="260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993"/>
    <a:srgbClr val="D200D2"/>
    <a:srgbClr val="FF00FF"/>
    <a:srgbClr val="85919E"/>
    <a:srgbClr val="BCE4E5"/>
    <a:srgbClr val="FEE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44D2B-7E19-42FD-A227-A0B9ADE97868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CFB79-21A7-4F97-805D-A2C1EF567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1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0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07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58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71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26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31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6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32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5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0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6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90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82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50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68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5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33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0579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1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15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22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1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1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2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52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48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image" Target="../media/image5.gif"/><Relationship Id="rId10" Type="http://schemas.openxmlformats.org/officeDocument/2006/relationships/image" Target="../media/image14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5.gif"/><Relationship Id="rId10" Type="http://schemas.openxmlformats.org/officeDocument/2006/relationships/image" Target="../media/image17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5.gif"/><Relationship Id="rId10" Type="http://schemas.openxmlformats.org/officeDocument/2006/relationships/image" Target="../media/image19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slide" Target="slide7.xml"/><Relationship Id="rId5" Type="http://schemas.openxmlformats.org/officeDocument/2006/relationships/image" Target="../media/image5.gif"/><Relationship Id="rId10" Type="http://schemas.openxmlformats.org/officeDocument/2006/relationships/image" Target="../media/image21.png"/><Relationship Id="rId4" Type="http://schemas.openxmlformats.org/officeDocument/2006/relationships/image" Target="../media/image6.jp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13.gif"/><Relationship Id="rId5" Type="http://schemas.openxmlformats.org/officeDocument/2006/relationships/image" Target="../media/image6.jpg"/><Relationship Id="rId10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22" y="458515"/>
            <a:ext cx="704850" cy="7715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931CCB-D502-419D-9ED0-FECDC6F99341}"/>
              </a:ext>
            </a:extLst>
          </p:cNvPr>
          <p:cNvSpPr txBox="1"/>
          <p:nvPr/>
        </p:nvSpPr>
        <p:spPr>
          <a:xfrm>
            <a:off x="1512278" y="579183"/>
            <a:ext cx="9526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B1A5B-560F-4297-9A29-A1C28D864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4" y="1799253"/>
            <a:ext cx="6858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333" dirty="0">
              <a:solidFill>
                <a:prstClr val="black">
                  <a:lumMod val="75000"/>
                  <a:lumOff val="25000"/>
                </a:prstClr>
              </a:solidFill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2168770" y="1360503"/>
            <a:ext cx="7983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+mj-lt"/>
              </a:rPr>
              <a:t>Thảo luận nhóm 4</a:t>
            </a:r>
            <a:endParaRPr lang="en-US" sz="6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0723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84234" y="3427214"/>
            <a:ext cx="2752840" cy="3420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AB2C44-C1AB-42FA-B1D5-BBE1EDEBC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2" y="458515"/>
            <a:ext cx="704850" cy="7715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620A83-A4C1-4A50-BA65-C81B172EED90}"/>
              </a:ext>
            </a:extLst>
          </p:cNvPr>
          <p:cNvSpPr txBox="1"/>
          <p:nvPr/>
        </p:nvSpPr>
        <p:spPr>
          <a:xfrm>
            <a:off x="3198643" y="561074"/>
            <a:ext cx="7742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loại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biển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báo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BAC81C-6D99-4015-8D13-13F8C8AEB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098" y="1419965"/>
            <a:ext cx="1537156" cy="15371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859A1-034E-438B-A1D6-E7FE05D9168C}"/>
              </a:ext>
            </a:extLst>
          </p:cNvPr>
          <p:cNvSpPr txBox="1"/>
          <p:nvPr/>
        </p:nvSpPr>
        <p:spPr>
          <a:xfrm>
            <a:off x="3036277" y="1747558"/>
            <a:ext cx="32824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0E136-6170-47A1-97D3-FBAFB5E7BE45}"/>
              </a:ext>
            </a:extLst>
          </p:cNvPr>
          <p:cNvSpPr txBox="1"/>
          <p:nvPr/>
        </p:nvSpPr>
        <p:spPr>
          <a:xfrm>
            <a:off x="2813538" y="3304418"/>
            <a:ext cx="26360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23016D-14C9-4A51-9E6D-F7A43DDC5AF1}"/>
              </a:ext>
            </a:extLst>
          </p:cNvPr>
          <p:cNvSpPr txBox="1"/>
          <p:nvPr/>
        </p:nvSpPr>
        <p:spPr>
          <a:xfrm>
            <a:off x="3399693" y="5146656"/>
            <a:ext cx="3983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66B089-CB99-44C6-A10C-9F85BA2003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9" r="9177"/>
          <a:stretch/>
        </p:blipFill>
        <p:spPr>
          <a:xfrm>
            <a:off x="5610375" y="3107433"/>
            <a:ext cx="1686164" cy="1758338"/>
          </a:xfrm>
          <a:prstGeom prst="flowChartConnector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84832C-F9CE-44C6-9786-1F7AC750D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265" y="4393304"/>
            <a:ext cx="2133434" cy="1478858"/>
          </a:xfrm>
          <a:prstGeom prst="triangle">
            <a:avLst/>
          </a:prstGeom>
        </p:spPr>
      </p:pic>
    </p:spTree>
    <p:extLst>
      <p:ext uri="{BB962C8B-B14F-4D97-AF65-F5344CB8AC3E}">
        <p14:creationId xmlns:p14="http://schemas.microsoft.com/office/powerpoint/2010/main" val="17390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5">
            <a:extLst>
              <a:ext uri="{FF2B5EF4-FFF2-40B4-BE49-F238E27FC236}">
                <a16:creationId xmlns:a16="http://schemas.microsoft.com/office/drawing/2014/main" id="{2807A48F-4A3D-4DD0-9C9E-EB886992E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0135459" y="4436271"/>
            <a:ext cx="1875919" cy="2330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85" y="680730"/>
            <a:ext cx="704850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339366-0418-46AF-9921-F51148C7C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738" y="1604111"/>
            <a:ext cx="2676525" cy="44772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64D7C7-2AA4-4FAD-828D-0D457AEC5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263" y="1604109"/>
            <a:ext cx="2695575" cy="4477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23FFB7-2F81-4D8E-91E8-2812D17E6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564" y="1604108"/>
            <a:ext cx="2952750" cy="44677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4B11A3A-1C9E-4DA2-AF12-D3E313D9C97E}"/>
              </a:ext>
            </a:extLst>
          </p:cNvPr>
          <p:cNvSpPr txBox="1"/>
          <p:nvPr/>
        </p:nvSpPr>
        <p:spPr>
          <a:xfrm>
            <a:off x="1683418" y="532394"/>
            <a:ext cx="9551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5953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754392" y="554833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B4C32F-4AE0-47E8-A090-3E765FB1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85" y="680730"/>
            <a:ext cx="704850" cy="771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138E3-C862-47D3-9A20-13CD335E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53" y="2276784"/>
            <a:ext cx="2873496" cy="39004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14D444-01F5-4467-81F5-B32B42851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772" y="2199902"/>
            <a:ext cx="2875693" cy="3900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69B452-9938-41B4-AE13-38E85E23F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447" y="2276783"/>
            <a:ext cx="3106690" cy="3842485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2807A48F-4A3D-4DD0-9C9E-EB886992ED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10240783" y="4446467"/>
            <a:ext cx="1875919" cy="2330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38FABA-6AA0-484F-AFB1-FC31B11D3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353" y="1505259"/>
            <a:ext cx="9557784" cy="834945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0144B754-572A-4AC0-9615-9A327300D0E6}"/>
              </a:ext>
            </a:extLst>
          </p:cNvPr>
          <p:cNvSpPr/>
          <p:nvPr/>
        </p:nvSpPr>
        <p:spPr>
          <a:xfrm>
            <a:off x="44529" y="0"/>
            <a:ext cx="4096393" cy="2291575"/>
          </a:xfrm>
          <a:prstGeom prst="cloudCallout">
            <a:avLst>
              <a:gd name="adj1" fmla="val 19609"/>
              <a:gd name="adj2" fmla="val 52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B95BE-D0EA-489A-B752-E1A6CE8FD08E}"/>
              </a:ext>
            </a:extLst>
          </p:cNvPr>
          <p:cNvSpPr txBox="1"/>
          <p:nvPr/>
        </p:nvSpPr>
        <p:spPr>
          <a:xfrm>
            <a:off x="625642" y="270574"/>
            <a:ext cx="31522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00B0F0"/>
                </a:solidFill>
              </a:rPr>
              <a:t>Biển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báo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chỉ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>
                <a:solidFill>
                  <a:srgbClr val="00B0F0"/>
                </a:solidFill>
              </a:rPr>
              <a:t>dẫn</a:t>
            </a:r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chữ</a:t>
            </a:r>
            <a:r>
              <a:rPr lang="en-US" sz="2600" dirty="0"/>
              <a:t> </a:t>
            </a:r>
            <a:r>
              <a:rPr lang="en-US" sz="2600" dirty="0" err="1"/>
              <a:t>nhật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màu</a:t>
            </a:r>
            <a:r>
              <a:rPr lang="en-US" sz="2600" dirty="0"/>
              <a:t> </a:t>
            </a:r>
            <a:r>
              <a:rPr lang="en-US" sz="2600" dirty="0" err="1"/>
              <a:t>xanh</a:t>
            </a:r>
            <a:r>
              <a:rPr lang="en-US" sz="2600" dirty="0"/>
              <a:t> </a:t>
            </a:r>
            <a:r>
              <a:rPr lang="en-US" sz="2600" dirty="0" err="1"/>
              <a:t>dương</a:t>
            </a:r>
            <a:endParaRPr lang="en-US" sz="2600" dirty="0"/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91E5A623-8261-4F23-82F6-337C7DB9DA28}"/>
              </a:ext>
            </a:extLst>
          </p:cNvPr>
          <p:cNvSpPr/>
          <p:nvPr/>
        </p:nvSpPr>
        <p:spPr>
          <a:xfrm>
            <a:off x="3980609" y="-186770"/>
            <a:ext cx="4096393" cy="2291575"/>
          </a:xfrm>
          <a:prstGeom prst="cloudCallout">
            <a:avLst>
              <a:gd name="adj1" fmla="val 15791"/>
              <a:gd name="adj2" fmla="val 61032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1F5C4E-A51C-4C43-8C3C-11CB38ADAC38}"/>
              </a:ext>
            </a:extLst>
          </p:cNvPr>
          <p:cNvSpPr txBox="1"/>
          <p:nvPr/>
        </p:nvSpPr>
        <p:spPr>
          <a:xfrm>
            <a:off x="4519863" y="47386"/>
            <a:ext cx="31522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Biển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gạch</a:t>
            </a:r>
            <a:r>
              <a:rPr lang="en-US" sz="2800" dirty="0"/>
              <a:t> </a:t>
            </a:r>
            <a:r>
              <a:rPr lang="en-US" sz="2800" dirty="0" err="1"/>
              <a:t>chéo</a:t>
            </a:r>
            <a:r>
              <a:rPr lang="en-US" sz="2800" dirty="0"/>
              <a:t>,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endParaRPr lang="en-US" sz="2800" dirty="0"/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62DBCF62-A0D2-452B-A9AA-95ABB309F597}"/>
              </a:ext>
            </a:extLst>
          </p:cNvPr>
          <p:cNvSpPr/>
          <p:nvPr/>
        </p:nvSpPr>
        <p:spPr>
          <a:xfrm>
            <a:off x="7838806" y="69452"/>
            <a:ext cx="4096393" cy="2291575"/>
          </a:xfrm>
          <a:prstGeom prst="cloudCallout">
            <a:avLst>
              <a:gd name="adj1" fmla="val -4475"/>
              <a:gd name="adj2" fmla="val 7888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3B0ED7-B0F2-4EEC-8E89-383CAD1516A4}"/>
              </a:ext>
            </a:extLst>
          </p:cNvPr>
          <p:cNvSpPr txBox="1"/>
          <p:nvPr/>
        </p:nvSpPr>
        <p:spPr>
          <a:xfrm>
            <a:off x="8296725" y="467799"/>
            <a:ext cx="3383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2"/>
                </a:solidFill>
              </a:rPr>
              <a:t>Biển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nguy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hiểm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viền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0832B44-FA35-4BAE-8BD1-E1C37D1F8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083" y="5355982"/>
            <a:ext cx="8648700" cy="933450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80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E33CF4-185B-4D41-8B0F-538691DDC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74" y="2384593"/>
            <a:ext cx="10616569" cy="1145841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462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81C8E-20AC-4E5E-8628-AE04F4F6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9" y="-73957"/>
            <a:ext cx="10310327" cy="67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CAD711-CD00-4F20-8D59-A0D2FB0DF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82" y="672653"/>
            <a:ext cx="9703836" cy="56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49120-5AA9-4FDC-B9B1-EC4B8FC06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29" y="867235"/>
            <a:ext cx="9546182" cy="50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55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63299" y="1890168"/>
            <a:ext cx="69943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Luyện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vận</a:t>
            </a:r>
            <a:r>
              <a:rPr lang="en-US" sz="8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80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dụng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0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108284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37734"/>
            <a:ext cx="996316" cy="848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B086B2-F098-4E92-A7B0-42538E9A3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062" y="1452268"/>
            <a:ext cx="3810000" cy="5105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E16C696-2AC3-4300-A27D-2362A07DE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51" y="1384764"/>
            <a:ext cx="4248264" cy="5139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1752349" y="171093"/>
            <a:ext cx="9497177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1. </a:t>
            </a:r>
            <a:r>
              <a:rPr lang="en-US" sz="3000" dirty="0" err="1">
                <a:solidFill>
                  <a:schemeClr val="tx1"/>
                </a:solidFill>
              </a:rPr>
              <a:t>Nếu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mỗi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huống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dưới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đây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thì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em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sẽ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làm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gì</a:t>
            </a:r>
            <a:r>
              <a:rPr lang="en-US" sz="3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37D4B0-884B-4222-8A75-F03A4A2045C1}"/>
              </a:ext>
            </a:extLst>
          </p:cNvPr>
          <p:cNvSpPr/>
          <p:nvPr/>
        </p:nvSpPr>
        <p:spPr>
          <a:xfrm>
            <a:off x="1752349" y="168435"/>
            <a:ext cx="9497177" cy="11728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2. </a:t>
            </a:r>
            <a:r>
              <a:rPr lang="en-US" sz="3000" dirty="0" err="1">
                <a:solidFill>
                  <a:schemeClr val="tx1"/>
                </a:solidFill>
              </a:rPr>
              <a:t>Hãy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trao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đổi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trong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nhóm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và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cùng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các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đóng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vai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xử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lí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tình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huống</a:t>
            </a:r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6F8DF5-3799-4E8F-A493-78B94ADBBEA1}"/>
              </a:ext>
            </a:extLst>
          </p:cNvPr>
          <p:cNvSpPr txBox="1"/>
          <p:nvPr/>
        </p:nvSpPr>
        <p:spPr>
          <a:xfrm>
            <a:off x="3806890" y="374561"/>
            <a:ext cx="768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nhóm 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1490E-9DCD-4D32-BAD5-22BA95142EC5}"/>
              </a:ext>
            </a:extLst>
          </p:cNvPr>
          <p:cNvSpPr txBox="1"/>
          <p:nvPr/>
        </p:nvSpPr>
        <p:spPr>
          <a:xfrm>
            <a:off x="4095439" y="1940430"/>
            <a:ext cx="7574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nhóm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cùng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phân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đóng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vai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tình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huống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823065-9AAC-47D5-A936-991C3172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70" y="395206"/>
            <a:ext cx="996316" cy="84810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9452636" y="3984132"/>
            <a:ext cx="3037538" cy="283004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C86D6C5-FDD6-42E9-A3D7-0B7C75DD263C}"/>
              </a:ext>
            </a:extLst>
          </p:cNvPr>
          <p:cNvSpPr/>
          <p:nvPr/>
        </p:nvSpPr>
        <p:spPr>
          <a:xfrm>
            <a:off x="2082759" y="285476"/>
            <a:ext cx="8888646" cy="1172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Theo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D9EC2467-0AF3-47FA-B83D-126C0A728F96}"/>
              </a:ext>
            </a:extLst>
          </p:cNvPr>
          <p:cNvSpPr/>
          <p:nvPr/>
        </p:nvSpPr>
        <p:spPr>
          <a:xfrm>
            <a:off x="1600200" y="1576470"/>
            <a:ext cx="8183880" cy="50586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khiên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an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25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563120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773E1FF-1600-4F62-92E5-400ADBA6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8448" r="5859" b="18006"/>
          <a:stretch/>
        </p:blipFill>
        <p:spPr>
          <a:xfrm>
            <a:off x="8189512" y="4012804"/>
            <a:ext cx="3823418" cy="2818611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0A7CD-4A82-487E-A5A6-B1EC18C1C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24" y="1133971"/>
            <a:ext cx="10490505" cy="30405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119EAFB-8CAB-4515-9D5C-B7A661946B56}"/>
              </a:ext>
            </a:extLst>
          </p:cNvPr>
          <p:cNvSpPr txBox="1"/>
          <p:nvPr/>
        </p:nvSpPr>
        <p:spPr>
          <a:xfrm>
            <a:off x="4939748" y="860957"/>
            <a:ext cx="416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562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4877" r="30776" b="36805"/>
          <a:stretch/>
        </p:blipFill>
        <p:spPr>
          <a:xfrm>
            <a:off x="4355407" y="3303795"/>
            <a:ext cx="3860796" cy="35970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458933" y="1198226"/>
            <a:ext cx="3242587" cy="155050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b="77391"/>
          <a:stretch/>
        </p:blipFill>
        <p:spPr>
          <a:xfrm>
            <a:off x="9699893" y="3666824"/>
            <a:ext cx="1802083" cy="861700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907213-3033-4F32-9F0F-2C42B89A2D87}"/>
              </a:ext>
            </a:extLst>
          </p:cNvPr>
          <p:cNvSpPr txBox="1"/>
          <p:nvPr/>
        </p:nvSpPr>
        <p:spPr>
          <a:xfrm>
            <a:off x="2426556" y="1994536"/>
            <a:ext cx="9075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Củng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cố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kiến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thức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9728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đạp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đổ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rác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white"/>
                </a:solidFill>
                <a:latin typeface="UTM Avo" panose="02040603050506020204" pitchFamily="18" charset="0"/>
              </a:rPr>
              <a:t>Ô </a:t>
            </a:r>
            <a:r>
              <a:rPr lang="en-US" sz="4000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tô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Tàu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Xe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bánh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Đạp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chạy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bon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bon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Chuông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kêu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kính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coong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Đứng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yên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đổ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4574" y="549777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Ca </a:t>
            </a:r>
            <a:r>
              <a:rPr lang="en-US" sz="4000">
                <a:solidFill>
                  <a:prstClr val="white"/>
                </a:solidFill>
                <a:latin typeface="UTM Avo" panose="02040603050506020204" pitchFamily="18" charset="0"/>
              </a:rPr>
              <a:t>nô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77622" y="440467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hỏa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72923" y="41697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16320" y="53381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 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Thân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bằng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sắt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Nổi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nhẹ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sông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Chở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hải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quân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Tuần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tra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biển</a:t>
            </a:r>
            <a:endParaRPr lang="en-US" sz="3600" dirty="0">
              <a:solidFill>
                <a:prstClr val="white"/>
              </a:solidFill>
              <a:latin typeface="UTM Avo" panose="02040603050506020204" pitchFamily="18" charset="0"/>
            </a:endParaRP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9073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Máy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bay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10335" y="45042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buýt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Xe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lửa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5385" y="41630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45667" y="51988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912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 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Chẳng phải chim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Mà bay trên trời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Chở được nhiều người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Đi khắp mọi nơi</a:t>
            </a:r>
          </a:p>
          <a:p>
            <a:pPr lvl="0" algn="ctr"/>
            <a:r>
              <a:rPr lang="vi-VN" sz="3600" dirty="0">
                <a:solidFill>
                  <a:schemeClr val="bg1"/>
                </a:solidFill>
                <a:latin typeface="UTM Avo" panose="02040603050506020204" pitchFamily="18" charset="0"/>
              </a:rPr>
              <a:t>Là cái gì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38200" y="6575"/>
            <a:ext cx="10381724" cy="30230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ray</a:t>
            </a:r>
            <a:b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xa</a:t>
            </a:r>
            <a:b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ga</a:t>
            </a:r>
            <a:b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hoả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ngầm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trụ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4380" y="161754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00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UTM Avo" panose="0204060305050602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đường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ma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cua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 HỎI:</a:t>
            </a:r>
          </a:p>
          <a:p>
            <a:pPr lvl="0" algn="ctr"/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Con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mắt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tai</a:t>
            </a:r>
          </a:p>
          <a:p>
            <a:pPr lvl="0"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đầu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cuối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, ai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ai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cũng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nhờ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367" y="163505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BD5761-734A-448E-B44A-2702B5619CB8}"/>
              </a:ext>
            </a:extLst>
          </p:cNvPr>
          <p:cNvSpPr txBox="1"/>
          <p:nvPr/>
        </p:nvSpPr>
        <p:spPr>
          <a:xfrm>
            <a:off x="1990529" y="1521597"/>
            <a:ext cx="82109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Bài</a:t>
            </a:r>
            <a:r>
              <a:rPr lang="en-US" altLang="zh-CN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8: </a:t>
            </a:r>
            <a:r>
              <a:rPr lang="en-US" altLang="zh-CN" sz="44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Đường</a:t>
            </a:r>
            <a:r>
              <a:rPr lang="en-US" altLang="zh-CN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và</a:t>
            </a:r>
            <a:r>
              <a:rPr lang="en-US" altLang="zh-CN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phương</a:t>
            </a:r>
            <a:r>
              <a:rPr lang="en-US" altLang="zh-CN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tiện</a:t>
            </a:r>
            <a:r>
              <a:rPr lang="en-US" altLang="zh-CN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giao</a:t>
            </a:r>
            <a:r>
              <a:rPr lang="en-US" altLang="zh-CN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thông</a:t>
            </a:r>
            <a:r>
              <a:rPr lang="en-US" altLang="zh-CN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( </a:t>
            </a:r>
            <a:r>
              <a:rPr lang="en-US" altLang="zh-CN" sz="4400" b="1" dirty="0" err="1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Tiết</a:t>
            </a:r>
            <a:r>
              <a:rPr lang="en-US" altLang="zh-CN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新蒂下午茶基本版" panose="03000600000000000000" pitchFamily="66" charset="-122"/>
                <a:cs typeface="Times New Roman" pitchFamily="18" charset="0"/>
              </a:rPr>
              <a:t> 3)</a:t>
            </a:r>
            <a:endParaRPr lang="zh-CN" altLang="en-US" sz="3600" b="1" i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Times New Roman" pitchFamily="18" charset="0"/>
              <a:ea typeface="新蒂下午茶基本版" panose="03000600000000000000" pitchFamily="66" charset="-122"/>
              <a:cs typeface="Times New Roman" pitchFamily="18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CF4AC6B-155C-DBCA-110E-C6CDF142E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1" y="0"/>
            <a:ext cx="1164460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40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2747209" y="332521"/>
            <a:ext cx="6753726" cy="57912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8333" r="21056" b="10367"/>
          <a:stretch/>
        </p:blipFill>
        <p:spPr>
          <a:xfrm>
            <a:off x="132230" y="3131869"/>
            <a:ext cx="3328421" cy="3798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7A567-3152-4B16-9DDE-30B2F83C647F}"/>
              </a:ext>
            </a:extLst>
          </p:cNvPr>
          <p:cNvSpPr txBox="1"/>
          <p:nvPr/>
        </p:nvSpPr>
        <p:spPr>
          <a:xfrm>
            <a:off x="2859504" y="2282709"/>
            <a:ext cx="664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Hoạt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động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3: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Tìm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hi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u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s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ố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loại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bi</a:t>
            </a:r>
            <a:r>
              <a:rPr lang="vi-VN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ể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báo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giao</a:t>
            </a:r>
            <a:r>
              <a:rPr lang="en-US" sz="36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Courier New" panose="02070309020205020404" pitchFamily="49" charset="0"/>
                <a:cs typeface="Times New Roman" panose="02020603050405020304" pitchFamily="18" charset="0"/>
              </a:rPr>
              <a:t>thông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84E9BDBB-13C4-40B2-A975-31E9297D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5990" r="15138" b="7344"/>
          <a:stretch/>
        </p:blipFill>
        <p:spPr>
          <a:xfrm>
            <a:off x="9260306" y="3039022"/>
            <a:ext cx="3008797" cy="37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402</Words>
  <Application>Microsoft Office PowerPoint</Application>
  <PresentationFormat>Widescreen</PresentationFormat>
  <Paragraphs>70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맑은 고딕</vt:lpstr>
      <vt:lpstr>微软雅黑</vt:lpstr>
      <vt:lpstr>宋体</vt:lpstr>
      <vt:lpstr>Arial</vt:lpstr>
      <vt:lpstr>Arial Black</vt:lpstr>
      <vt:lpstr>Bungee Inline</vt:lpstr>
      <vt:lpstr>Calibri</vt:lpstr>
      <vt:lpstr>Calibri Light</vt:lpstr>
      <vt:lpstr>Courier New</vt:lpstr>
      <vt:lpstr>等线</vt:lpstr>
      <vt:lpstr>等线 Light</vt:lpstr>
      <vt:lpstr>Times New Roman</vt:lpstr>
      <vt:lpstr>UTM Avo</vt:lpstr>
      <vt:lpstr>UTM Avo</vt:lpstr>
      <vt:lpstr>新蒂下午茶基本版</vt:lpstr>
      <vt:lpstr>方正兰亭粗黑_GBK</vt:lpstr>
      <vt:lpstr>Office 主题​​</vt:lpstr>
      <vt:lpstr>Office Theme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Admin</cp:lastModifiedBy>
  <cp:revision>28</cp:revision>
  <dcterms:created xsi:type="dcterms:W3CDTF">2017-06-07T03:43:57Z</dcterms:created>
  <dcterms:modified xsi:type="dcterms:W3CDTF">2024-11-24T08:27:48Z</dcterms:modified>
</cp:coreProperties>
</file>