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85" r:id="rId2"/>
    <p:sldId id="256" r:id="rId3"/>
    <p:sldId id="331" r:id="rId4"/>
    <p:sldId id="258" r:id="rId5"/>
    <p:sldId id="332" r:id="rId6"/>
    <p:sldId id="335" r:id="rId7"/>
    <p:sldId id="330" r:id="rId8"/>
    <p:sldId id="333" r:id="rId9"/>
    <p:sldId id="334" r:id="rId10"/>
    <p:sldId id="271" r:id="rId11"/>
  </p:sldIdLst>
  <p:sldSz cx="9144000" cy="5143500" type="screen16x9"/>
  <p:notesSz cx="6858000" cy="9144000"/>
  <p:embeddedFontLst>
    <p:embeddedFont>
      <p:font typeface="Ranchers" panose="020B0604020202020204" charset="0"/>
      <p:regular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7C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ED96DD-AD33-48A4-A4D3-FB7E4B4F57CA}">
  <a:tblStyle styleId="{01ED96DD-AD33-48A4-A4D3-FB7E4B4F57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77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3" name="Google Shape;6573;gcc9050bdf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4" name="Google Shape;6574;gcc9050bdf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3" name="Google Shape;6573;gcc9050bdf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4" name="Google Shape;6574;gcc9050bdf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43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3" name="Google Shape;6573;gcc9050bdf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4" name="Google Shape;6574;gcc9050bdf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87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2" name="Google Shape;7742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3" name="Google Shape;7743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6256" y="210475"/>
            <a:ext cx="9434027" cy="5877218"/>
            <a:chOff x="-86256" y="210475"/>
            <a:chExt cx="9434027" cy="5877218"/>
          </a:xfrm>
        </p:grpSpPr>
        <p:sp>
          <p:nvSpPr>
            <p:cNvPr id="10" name="Google Shape;10;p2"/>
            <p:cNvSpPr/>
            <p:nvPr/>
          </p:nvSpPr>
          <p:spPr>
            <a:xfrm>
              <a:off x="-38725" y="3703550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2"/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259" name="Google Shape;259;p2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260;p2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4" name="Google Shape;274;p2"/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2"/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307372" y="1822591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0925" y="372711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2"/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810350" y="1374600"/>
            <a:ext cx="75405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3D85C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subTitle" idx="1"/>
          </p:nvPr>
        </p:nvSpPr>
        <p:spPr>
          <a:xfrm>
            <a:off x="2372100" y="3215125"/>
            <a:ext cx="43998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lt1"/>
        </a:solidFill>
        <a:effectLst/>
      </p:bgPr>
    </p:bg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37"/>
          <p:cNvGrpSpPr/>
          <p:nvPr/>
        </p:nvGrpSpPr>
        <p:grpSpPr>
          <a:xfrm rot="6299960">
            <a:off x="-69227" y="813819"/>
            <a:ext cx="1033865" cy="1372558"/>
            <a:chOff x="5836834" y="2784946"/>
            <a:chExt cx="1033895" cy="1372599"/>
          </a:xfrm>
        </p:grpSpPr>
        <p:sp>
          <p:nvSpPr>
            <p:cNvPr id="1913" name="Google Shape;1913;p37"/>
            <p:cNvSpPr/>
            <p:nvPr/>
          </p:nvSpPr>
          <p:spPr>
            <a:xfrm>
              <a:off x="6392862" y="2784946"/>
              <a:ext cx="184488" cy="366671"/>
            </a:xfrm>
            <a:custGeom>
              <a:avLst/>
              <a:gdLst/>
              <a:ahLst/>
              <a:cxnLst/>
              <a:rect l="l" t="t" r="r" b="b"/>
              <a:pathLst>
                <a:path w="4161" h="8270" extrusionOk="0">
                  <a:moveTo>
                    <a:pt x="2160" y="1"/>
                  </a:moveTo>
                  <a:cubicBezTo>
                    <a:pt x="1276" y="1"/>
                    <a:pt x="395" y="759"/>
                    <a:pt x="266" y="2386"/>
                  </a:cubicBezTo>
                  <a:cubicBezTo>
                    <a:pt x="0" y="5749"/>
                    <a:pt x="1989" y="8269"/>
                    <a:pt x="1989" y="8269"/>
                  </a:cubicBezTo>
                  <a:cubicBezTo>
                    <a:pt x="1989" y="8269"/>
                    <a:pt x="4161" y="5557"/>
                    <a:pt x="4088" y="2459"/>
                  </a:cubicBezTo>
                  <a:cubicBezTo>
                    <a:pt x="4050" y="865"/>
                    <a:pt x="3103" y="1"/>
                    <a:pt x="2160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7"/>
            <p:cNvSpPr/>
            <p:nvPr/>
          </p:nvSpPr>
          <p:spPr>
            <a:xfrm>
              <a:off x="6086140" y="2977723"/>
              <a:ext cx="281587" cy="305929"/>
            </a:xfrm>
            <a:custGeom>
              <a:avLst/>
              <a:gdLst/>
              <a:ahLst/>
              <a:cxnLst/>
              <a:rect l="l" t="t" r="r" b="b"/>
              <a:pathLst>
                <a:path w="6351" h="6900" extrusionOk="0">
                  <a:moveTo>
                    <a:pt x="2319" y="0"/>
                  </a:moveTo>
                  <a:cubicBezTo>
                    <a:pt x="944" y="0"/>
                    <a:pt x="1" y="1476"/>
                    <a:pt x="1310" y="3381"/>
                  </a:cubicBezTo>
                  <a:cubicBezTo>
                    <a:pt x="3179" y="6167"/>
                    <a:pt x="6350" y="6900"/>
                    <a:pt x="6350" y="6900"/>
                  </a:cubicBezTo>
                  <a:cubicBezTo>
                    <a:pt x="6350" y="6900"/>
                    <a:pt x="6304" y="3417"/>
                    <a:pt x="4325" y="1053"/>
                  </a:cubicBezTo>
                  <a:cubicBezTo>
                    <a:pt x="3684" y="316"/>
                    <a:pt x="2955" y="0"/>
                    <a:pt x="2319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7"/>
            <p:cNvSpPr/>
            <p:nvPr/>
          </p:nvSpPr>
          <p:spPr>
            <a:xfrm>
              <a:off x="6002077" y="3231329"/>
              <a:ext cx="272188" cy="316437"/>
            </a:xfrm>
            <a:custGeom>
              <a:avLst/>
              <a:gdLst/>
              <a:ahLst/>
              <a:cxnLst/>
              <a:rect l="l" t="t" r="r" b="b"/>
              <a:pathLst>
                <a:path w="6139" h="7137" extrusionOk="0">
                  <a:moveTo>
                    <a:pt x="2254" y="0"/>
                  </a:moveTo>
                  <a:cubicBezTo>
                    <a:pt x="944" y="0"/>
                    <a:pt x="1" y="1387"/>
                    <a:pt x="1144" y="3315"/>
                  </a:cubicBezTo>
                  <a:cubicBezTo>
                    <a:pt x="2858" y="6220"/>
                    <a:pt x="5955" y="7136"/>
                    <a:pt x="5955" y="7136"/>
                  </a:cubicBezTo>
                  <a:cubicBezTo>
                    <a:pt x="5955" y="7136"/>
                    <a:pt x="6138" y="3654"/>
                    <a:pt x="4306" y="1180"/>
                  </a:cubicBezTo>
                  <a:cubicBezTo>
                    <a:pt x="3677" y="357"/>
                    <a:pt x="2918" y="0"/>
                    <a:pt x="2254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7"/>
            <p:cNvSpPr/>
            <p:nvPr/>
          </p:nvSpPr>
          <p:spPr>
            <a:xfrm>
              <a:off x="5836834" y="3451860"/>
              <a:ext cx="298879" cy="371770"/>
            </a:xfrm>
            <a:custGeom>
              <a:avLst/>
              <a:gdLst/>
              <a:ahLst/>
              <a:cxnLst/>
              <a:rect l="l" t="t" r="r" b="b"/>
              <a:pathLst>
                <a:path w="6741" h="8385" extrusionOk="0">
                  <a:moveTo>
                    <a:pt x="2517" y="1"/>
                  </a:moveTo>
                  <a:cubicBezTo>
                    <a:pt x="1013" y="1"/>
                    <a:pt x="0" y="1797"/>
                    <a:pt x="1123" y="3766"/>
                  </a:cubicBezTo>
                  <a:cubicBezTo>
                    <a:pt x="2763" y="6699"/>
                    <a:pt x="6429" y="8385"/>
                    <a:pt x="6429" y="8385"/>
                  </a:cubicBezTo>
                  <a:cubicBezTo>
                    <a:pt x="6429" y="8385"/>
                    <a:pt x="6740" y="4032"/>
                    <a:pt x="4908" y="1512"/>
                  </a:cubicBezTo>
                  <a:cubicBezTo>
                    <a:pt x="4123" y="439"/>
                    <a:pt x="3260" y="1"/>
                    <a:pt x="2517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7"/>
            <p:cNvSpPr/>
            <p:nvPr/>
          </p:nvSpPr>
          <p:spPr>
            <a:xfrm>
              <a:off x="6565554" y="3021173"/>
              <a:ext cx="305175" cy="311249"/>
            </a:xfrm>
            <a:custGeom>
              <a:avLst/>
              <a:gdLst/>
              <a:ahLst/>
              <a:cxnLst/>
              <a:rect l="l" t="t" r="r" b="b"/>
              <a:pathLst>
                <a:path w="6883" h="7020" extrusionOk="0">
                  <a:moveTo>
                    <a:pt x="4563" y="1"/>
                  </a:moveTo>
                  <a:cubicBezTo>
                    <a:pt x="4025" y="1"/>
                    <a:pt x="3396" y="261"/>
                    <a:pt x="2749" y="879"/>
                  </a:cubicBezTo>
                  <a:cubicBezTo>
                    <a:pt x="0" y="3400"/>
                    <a:pt x="193" y="7019"/>
                    <a:pt x="193" y="7019"/>
                  </a:cubicBezTo>
                  <a:cubicBezTo>
                    <a:pt x="193" y="7019"/>
                    <a:pt x="3400" y="6332"/>
                    <a:pt x="5270" y="4041"/>
                  </a:cubicBezTo>
                  <a:cubicBezTo>
                    <a:pt x="6882" y="2096"/>
                    <a:pt x="6090" y="1"/>
                    <a:pt x="456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7"/>
            <p:cNvSpPr/>
            <p:nvPr/>
          </p:nvSpPr>
          <p:spPr>
            <a:xfrm>
              <a:off x="6506232" y="3401893"/>
              <a:ext cx="353281" cy="254098"/>
            </a:xfrm>
            <a:custGeom>
              <a:avLst/>
              <a:gdLst/>
              <a:ahLst/>
              <a:cxnLst/>
              <a:rect l="l" t="t" r="r" b="b"/>
              <a:pathLst>
                <a:path w="7968" h="5731" extrusionOk="0">
                  <a:moveTo>
                    <a:pt x="5561" y="1"/>
                  </a:moveTo>
                  <a:cubicBezTo>
                    <a:pt x="5135" y="1"/>
                    <a:pt x="4639" y="128"/>
                    <a:pt x="4087" y="421"/>
                  </a:cubicBezTo>
                  <a:cubicBezTo>
                    <a:pt x="770" y="2181"/>
                    <a:pt x="0" y="5727"/>
                    <a:pt x="0" y="5727"/>
                  </a:cubicBezTo>
                  <a:cubicBezTo>
                    <a:pt x="0" y="5727"/>
                    <a:pt x="77" y="5731"/>
                    <a:pt x="217" y="5731"/>
                  </a:cubicBezTo>
                  <a:cubicBezTo>
                    <a:pt x="987" y="5731"/>
                    <a:pt x="3658" y="5619"/>
                    <a:pt x="5691" y="4160"/>
                  </a:cubicBezTo>
                  <a:cubicBezTo>
                    <a:pt x="7968" y="2542"/>
                    <a:pt x="7466" y="1"/>
                    <a:pt x="5561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7"/>
            <p:cNvSpPr/>
            <p:nvPr/>
          </p:nvSpPr>
          <p:spPr>
            <a:xfrm>
              <a:off x="6363999" y="3740537"/>
              <a:ext cx="472948" cy="223949"/>
            </a:xfrm>
            <a:custGeom>
              <a:avLst/>
              <a:gdLst/>
              <a:ahLst/>
              <a:cxnLst/>
              <a:rect l="l" t="t" r="r" b="b"/>
              <a:pathLst>
                <a:path w="10667" h="5051" extrusionOk="0">
                  <a:moveTo>
                    <a:pt x="7216" y="1"/>
                  </a:moveTo>
                  <a:cubicBezTo>
                    <a:pt x="6956" y="1"/>
                    <a:pt x="6677" y="25"/>
                    <a:pt x="6379" y="78"/>
                  </a:cubicBezTo>
                  <a:cubicBezTo>
                    <a:pt x="2713" y="692"/>
                    <a:pt x="1" y="4696"/>
                    <a:pt x="1" y="4696"/>
                  </a:cubicBezTo>
                  <a:cubicBezTo>
                    <a:pt x="1" y="4696"/>
                    <a:pt x="1507" y="5051"/>
                    <a:pt x="3468" y="5051"/>
                  </a:cubicBezTo>
                  <a:cubicBezTo>
                    <a:pt x="4785" y="5051"/>
                    <a:pt x="6307" y="4891"/>
                    <a:pt x="7717" y="4357"/>
                  </a:cubicBezTo>
                  <a:cubicBezTo>
                    <a:pt x="10667" y="3194"/>
                    <a:pt x="10191" y="1"/>
                    <a:pt x="721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7"/>
            <p:cNvSpPr/>
            <p:nvPr/>
          </p:nvSpPr>
          <p:spPr>
            <a:xfrm>
              <a:off x="6006866" y="2883817"/>
              <a:ext cx="526596" cy="1273728"/>
            </a:xfrm>
            <a:custGeom>
              <a:avLst/>
              <a:gdLst/>
              <a:ahLst/>
              <a:cxnLst/>
              <a:rect l="l" t="t" r="r" b="b"/>
              <a:pathLst>
                <a:path w="11877" h="28728" extrusionOk="0">
                  <a:moveTo>
                    <a:pt x="10805" y="0"/>
                  </a:moveTo>
                  <a:cubicBezTo>
                    <a:pt x="10805" y="1"/>
                    <a:pt x="10842" y="1230"/>
                    <a:pt x="10503" y="6342"/>
                  </a:cubicBezTo>
                  <a:cubicBezTo>
                    <a:pt x="10200" y="11034"/>
                    <a:pt x="8367" y="20161"/>
                    <a:pt x="119" y="28180"/>
                  </a:cubicBezTo>
                  <a:cubicBezTo>
                    <a:pt x="0" y="28299"/>
                    <a:pt x="0" y="28492"/>
                    <a:pt x="119" y="28638"/>
                  </a:cubicBezTo>
                  <a:cubicBezTo>
                    <a:pt x="174" y="28698"/>
                    <a:pt x="250" y="28728"/>
                    <a:pt x="331" y="28728"/>
                  </a:cubicBezTo>
                  <a:cubicBezTo>
                    <a:pt x="413" y="28728"/>
                    <a:pt x="500" y="28698"/>
                    <a:pt x="578" y="28638"/>
                  </a:cubicBezTo>
                  <a:cubicBezTo>
                    <a:pt x="1604" y="27612"/>
                    <a:pt x="5884" y="23222"/>
                    <a:pt x="8321" y="17339"/>
                  </a:cubicBezTo>
                  <a:cubicBezTo>
                    <a:pt x="11877" y="8790"/>
                    <a:pt x="10805" y="2"/>
                    <a:pt x="1080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7"/>
            <p:cNvSpPr/>
            <p:nvPr/>
          </p:nvSpPr>
          <p:spPr>
            <a:xfrm>
              <a:off x="6231964" y="3093043"/>
              <a:ext cx="514847" cy="383608"/>
            </a:xfrm>
            <a:custGeom>
              <a:avLst/>
              <a:gdLst/>
              <a:ahLst/>
              <a:cxnLst/>
              <a:rect l="l" t="t" r="r" b="b"/>
              <a:pathLst>
                <a:path w="11612" h="8652" extrusionOk="0">
                  <a:moveTo>
                    <a:pt x="174" y="1"/>
                  </a:moveTo>
                  <a:cubicBezTo>
                    <a:pt x="138" y="1"/>
                    <a:pt x="101" y="19"/>
                    <a:pt x="83" y="56"/>
                  </a:cubicBezTo>
                  <a:cubicBezTo>
                    <a:pt x="0" y="92"/>
                    <a:pt x="0" y="211"/>
                    <a:pt x="83" y="248"/>
                  </a:cubicBezTo>
                  <a:cubicBezTo>
                    <a:pt x="119" y="285"/>
                    <a:pt x="2869" y="3034"/>
                    <a:pt x="4317" y="8533"/>
                  </a:cubicBezTo>
                  <a:cubicBezTo>
                    <a:pt x="4317" y="8569"/>
                    <a:pt x="4353" y="8652"/>
                    <a:pt x="4390" y="8652"/>
                  </a:cubicBezTo>
                  <a:lnTo>
                    <a:pt x="4436" y="8652"/>
                  </a:lnTo>
                  <a:cubicBezTo>
                    <a:pt x="4472" y="8652"/>
                    <a:pt x="4509" y="8652"/>
                    <a:pt x="4546" y="8606"/>
                  </a:cubicBezTo>
                  <a:cubicBezTo>
                    <a:pt x="4582" y="8569"/>
                    <a:pt x="9320" y="4482"/>
                    <a:pt x="11575" y="862"/>
                  </a:cubicBezTo>
                  <a:cubicBezTo>
                    <a:pt x="11611" y="780"/>
                    <a:pt x="11575" y="706"/>
                    <a:pt x="11538" y="670"/>
                  </a:cubicBezTo>
                  <a:cubicBezTo>
                    <a:pt x="11504" y="655"/>
                    <a:pt x="11465" y="646"/>
                    <a:pt x="11429" y="646"/>
                  </a:cubicBezTo>
                  <a:cubicBezTo>
                    <a:pt x="11377" y="646"/>
                    <a:pt x="11330" y="663"/>
                    <a:pt x="11309" y="706"/>
                  </a:cubicBezTo>
                  <a:cubicBezTo>
                    <a:pt x="9320" y="3877"/>
                    <a:pt x="5426" y="7424"/>
                    <a:pt x="4546" y="8230"/>
                  </a:cubicBezTo>
                  <a:cubicBezTo>
                    <a:pt x="3061" y="2768"/>
                    <a:pt x="312" y="56"/>
                    <a:pt x="266" y="56"/>
                  </a:cubicBezTo>
                  <a:cubicBezTo>
                    <a:pt x="248" y="19"/>
                    <a:pt x="211" y="1"/>
                    <a:pt x="174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7"/>
            <p:cNvSpPr/>
            <p:nvPr/>
          </p:nvSpPr>
          <p:spPr>
            <a:xfrm>
              <a:off x="6083258" y="3277528"/>
              <a:ext cx="695655" cy="464879"/>
            </a:xfrm>
            <a:custGeom>
              <a:avLst/>
              <a:gdLst/>
              <a:ahLst/>
              <a:cxnLst/>
              <a:rect l="l" t="t" r="r" b="b"/>
              <a:pathLst>
                <a:path w="15690" h="10485" extrusionOk="0">
                  <a:moveTo>
                    <a:pt x="188" y="0"/>
                  </a:moveTo>
                  <a:cubicBezTo>
                    <a:pt x="149" y="0"/>
                    <a:pt x="110" y="19"/>
                    <a:pt x="74" y="55"/>
                  </a:cubicBezTo>
                  <a:cubicBezTo>
                    <a:pt x="0" y="92"/>
                    <a:pt x="0" y="211"/>
                    <a:pt x="74" y="284"/>
                  </a:cubicBezTo>
                  <a:cubicBezTo>
                    <a:pt x="110" y="321"/>
                    <a:pt x="4500" y="5096"/>
                    <a:pt x="5380" y="10365"/>
                  </a:cubicBezTo>
                  <a:cubicBezTo>
                    <a:pt x="5380" y="10402"/>
                    <a:pt x="5416" y="10447"/>
                    <a:pt x="5453" y="10484"/>
                  </a:cubicBezTo>
                  <a:lnTo>
                    <a:pt x="5572" y="10484"/>
                  </a:lnTo>
                  <a:cubicBezTo>
                    <a:pt x="5645" y="10447"/>
                    <a:pt x="11034" y="8422"/>
                    <a:pt x="15616" y="4564"/>
                  </a:cubicBezTo>
                  <a:cubicBezTo>
                    <a:pt x="15689" y="4491"/>
                    <a:pt x="15689" y="4408"/>
                    <a:pt x="15653" y="4335"/>
                  </a:cubicBezTo>
                  <a:cubicBezTo>
                    <a:pt x="15610" y="4292"/>
                    <a:pt x="15564" y="4274"/>
                    <a:pt x="15518" y="4274"/>
                  </a:cubicBezTo>
                  <a:cubicBezTo>
                    <a:pt x="15486" y="4274"/>
                    <a:pt x="15454" y="4283"/>
                    <a:pt x="15424" y="4298"/>
                  </a:cubicBezTo>
                  <a:cubicBezTo>
                    <a:pt x="11336" y="7771"/>
                    <a:pt x="6598" y="9760"/>
                    <a:pt x="5645" y="10136"/>
                  </a:cubicBezTo>
                  <a:cubicBezTo>
                    <a:pt x="4692" y="4866"/>
                    <a:pt x="339" y="92"/>
                    <a:pt x="303" y="55"/>
                  </a:cubicBezTo>
                  <a:cubicBezTo>
                    <a:pt x="266" y="19"/>
                    <a:pt x="227" y="0"/>
                    <a:pt x="18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7"/>
            <p:cNvSpPr/>
            <p:nvPr/>
          </p:nvSpPr>
          <p:spPr>
            <a:xfrm>
              <a:off x="5938986" y="3511139"/>
              <a:ext cx="767172" cy="476672"/>
            </a:xfrm>
            <a:custGeom>
              <a:avLst/>
              <a:gdLst/>
              <a:ahLst/>
              <a:cxnLst/>
              <a:rect l="l" t="t" r="r" b="b"/>
              <a:pathLst>
                <a:path w="17303" h="10751" extrusionOk="0">
                  <a:moveTo>
                    <a:pt x="176" y="1"/>
                  </a:moveTo>
                  <a:cubicBezTo>
                    <a:pt x="138" y="1"/>
                    <a:pt x="102" y="19"/>
                    <a:pt x="83" y="56"/>
                  </a:cubicBezTo>
                  <a:cubicBezTo>
                    <a:pt x="1" y="92"/>
                    <a:pt x="1" y="211"/>
                    <a:pt x="47" y="248"/>
                  </a:cubicBezTo>
                  <a:cubicBezTo>
                    <a:pt x="83" y="285"/>
                    <a:pt x="3942" y="4638"/>
                    <a:pt x="4931" y="10631"/>
                  </a:cubicBezTo>
                  <a:cubicBezTo>
                    <a:pt x="4931" y="10714"/>
                    <a:pt x="5005" y="10750"/>
                    <a:pt x="5087" y="10750"/>
                  </a:cubicBezTo>
                  <a:cubicBezTo>
                    <a:pt x="5160" y="10750"/>
                    <a:pt x="12070" y="9797"/>
                    <a:pt x="17184" y="7387"/>
                  </a:cubicBezTo>
                  <a:cubicBezTo>
                    <a:pt x="17266" y="7350"/>
                    <a:pt x="17303" y="7240"/>
                    <a:pt x="17266" y="7158"/>
                  </a:cubicBezTo>
                  <a:cubicBezTo>
                    <a:pt x="17230" y="7085"/>
                    <a:pt x="17147" y="7085"/>
                    <a:pt x="17074" y="7085"/>
                  </a:cubicBezTo>
                  <a:cubicBezTo>
                    <a:pt x="12373" y="9339"/>
                    <a:pt x="6233" y="10292"/>
                    <a:pt x="5197" y="10448"/>
                  </a:cubicBezTo>
                  <a:cubicBezTo>
                    <a:pt x="4171" y="4445"/>
                    <a:pt x="313" y="92"/>
                    <a:pt x="276" y="56"/>
                  </a:cubicBezTo>
                  <a:cubicBezTo>
                    <a:pt x="253" y="19"/>
                    <a:pt x="214" y="1"/>
                    <a:pt x="176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4" name="Google Shape;1924;p37"/>
          <p:cNvGrpSpPr/>
          <p:nvPr/>
        </p:nvGrpSpPr>
        <p:grpSpPr>
          <a:xfrm rot="-6299960" flipH="1">
            <a:off x="8166073" y="-242781"/>
            <a:ext cx="1033865" cy="1372558"/>
            <a:chOff x="5836834" y="2784946"/>
            <a:chExt cx="1033895" cy="1372599"/>
          </a:xfrm>
        </p:grpSpPr>
        <p:sp>
          <p:nvSpPr>
            <p:cNvPr id="1925" name="Google Shape;1925;p37"/>
            <p:cNvSpPr/>
            <p:nvPr/>
          </p:nvSpPr>
          <p:spPr>
            <a:xfrm>
              <a:off x="6392862" y="2784946"/>
              <a:ext cx="184488" cy="366671"/>
            </a:xfrm>
            <a:custGeom>
              <a:avLst/>
              <a:gdLst/>
              <a:ahLst/>
              <a:cxnLst/>
              <a:rect l="l" t="t" r="r" b="b"/>
              <a:pathLst>
                <a:path w="4161" h="8270" extrusionOk="0">
                  <a:moveTo>
                    <a:pt x="2160" y="1"/>
                  </a:moveTo>
                  <a:cubicBezTo>
                    <a:pt x="1276" y="1"/>
                    <a:pt x="395" y="759"/>
                    <a:pt x="266" y="2386"/>
                  </a:cubicBezTo>
                  <a:cubicBezTo>
                    <a:pt x="0" y="5749"/>
                    <a:pt x="1989" y="8269"/>
                    <a:pt x="1989" y="8269"/>
                  </a:cubicBezTo>
                  <a:cubicBezTo>
                    <a:pt x="1989" y="8269"/>
                    <a:pt x="4161" y="5557"/>
                    <a:pt x="4088" y="2459"/>
                  </a:cubicBezTo>
                  <a:cubicBezTo>
                    <a:pt x="4050" y="865"/>
                    <a:pt x="3103" y="1"/>
                    <a:pt x="2160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7"/>
            <p:cNvSpPr/>
            <p:nvPr/>
          </p:nvSpPr>
          <p:spPr>
            <a:xfrm>
              <a:off x="6086140" y="2977723"/>
              <a:ext cx="281587" cy="305929"/>
            </a:xfrm>
            <a:custGeom>
              <a:avLst/>
              <a:gdLst/>
              <a:ahLst/>
              <a:cxnLst/>
              <a:rect l="l" t="t" r="r" b="b"/>
              <a:pathLst>
                <a:path w="6351" h="6900" extrusionOk="0">
                  <a:moveTo>
                    <a:pt x="2319" y="0"/>
                  </a:moveTo>
                  <a:cubicBezTo>
                    <a:pt x="944" y="0"/>
                    <a:pt x="1" y="1476"/>
                    <a:pt x="1310" y="3381"/>
                  </a:cubicBezTo>
                  <a:cubicBezTo>
                    <a:pt x="3179" y="6167"/>
                    <a:pt x="6350" y="6900"/>
                    <a:pt x="6350" y="6900"/>
                  </a:cubicBezTo>
                  <a:cubicBezTo>
                    <a:pt x="6350" y="6900"/>
                    <a:pt x="6304" y="3417"/>
                    <a:pt x="4325" y="1053"/>
                  </a:cubicBezTo>
                  <a:cubicBezTo>
                    <a:pt x="3684" y="316"/>
                    <a:pt x="2955" y="0"/>
                    <a:pt x="2319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7"/>
            <p:cNvSpPr/>
            <p:nvPr/>
          </p:nvSpPr>
          <p:spPr>
            <a:xfrm>
              <a:off x="6002077" y="3231329"/>
              <a:ext cx="272188" cy="316437"/>
            </a:xfrm>
            <a:custGeom>
              <a:avLst/>
              <a:gdLst/>
              <a:ahLst/>
              <a:cxnLst/>
              <a:rect l="l" t="t" r="r" b="b"/>
              <a:pathLst>
                <a:path w="6139" h="7137" extrusionOk="0">
                  <a:moveTo>
                    <a:pt x="2254" y="0"/>
                  </a:moveTo>
                  <a:cubicBezTo>
                    <a:pt x="944" y="0"/>
                    <a:pt x="1" y="1387"/>
                    <a:pt x="1144" y="3315"/>
                  </a:cubicBezTo>
                  <a:cubicBezTo>
                    <a:pt x="2858" y="6220"/>
                    <a:pt x="5955" y="7136"/>
                    <a:pt x="5955" y="7136"/>
                  </a:cubicBezTo>
                  <a:cubicBezTo>
                    <a:pt x="5955" y="7136"/>
                    <a:pt x="6138" y="3654"/>
                    <a:pt x="4306" y="1180"/>
                  </a:cubicBezTo>
                  <a:cubicBezTo>
                    <a:pt x="3677" y="357"/>
                    <a:pt x="2918" y="0"/>
                    <a:pt x="2254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7"/>
            <p:cNvSpPr/>
            <p:nvPr/>
          </p:nvSpPr>
          <p:spPr>
            <a:xfrm>
              <a:off x="5836834" y="3451860"/>
              <a:ext cx="298879" cy="371770"/>
            </a:xfrm>
            <a:custGeom>
              <a:avLst/>
              <a:gdLst/>
              <a:ahLst/>
              <a:cxnLst/>
              <a:rect l="l" t="t" r="r" b="b"/>
              <a:pathLst>
                <a:path w="6741" h="8385" extrusionOk="0">
                  <a:moveTo>
                    <a:pt x="2517" y="1"/>
                  </a:moveTo>
                  <a:cubicBezTo>
                    <a:pt x="1013" y="1"/>
                    <a:pt x="0" y="1797"/>
                    <a:pt x="1123" y="3766"/>
                  </a:cubicBezTo>
                  <a:cubicBezTo>
                    <a:pt x="2763" y="6699"/>
                    <a:pt x="6429" y="8385"/>
                    <a:pt x="6429" y="8385"/>
                  </a:cubicBezTo>
                  <a:cubicBezTo>
                    <a:pt x="6429" y="8385"/>
                    <a:pt x="6740" y="4032"/>
                    <a:pt x="4908" y="1512"/>
                  </a:cubicBezTo>
                  <a:cubicBezTo>
                    <a:pt x="4123" y="439"/>
                    <a:pt x="3260" y="1"/>
                    <a:pt x="2517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7"/>
            <p:cNvSpPr/>
            <p:nvPr/>
          </p:nvSpPr>
          <p:spPr>
            <a:xfrm>
              <a:off x="6565554" y="3021173"/>
              <a:ext cx="305175" cy="311249"/>
            </a:xfrm>
            <a:custGeom>
              <a:avLst/>
              <a:gdLst/>
              <a:ahLst/>
              <a:cxnLst/>
              <a:rect l="l" t="t" r="r" b="b"/>
              <a:pathLst>
                <a:path w="6883" h="7020" extrusionOk="0">
                  <a:moveTo>
                    <a:pt x="4563" y="1"/>
                  </a:moveTo>
                  <a:cubicBezTo>
                    <a:pt x="4025" y="1"/>
                    <a:pt x="3396" y="261"/>
                    <a:pt x="2749" y="879"/>
                  </a:cubicBezTo>
                  <a:cubicBezTo>
                    <a:pt x="0" y="3400"/>
                    <a:pt x="193" y="7019"/>
                    <a:pt x="193" y="7019"/>
                  </a:cubicBezTo>
                  <a:cubicBezTo>
                    <a:pt x="193" y="7019"/>
                    <a:pt x="3400" y="6332"/>
                    <a:pt x="5270" y="4041"/>
                  </a:cubicBezTo>
                  <a:cubicBezTo>
                    <a:pt x="6882" y="2096"/>
                    <a:pt x="6090" y="1"/>
                    <a:pt x="456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7"/>
            <p:cNvSpPr/>
            <p:nvPr/>
          </p:nvSpPr>
          <p:spPr>
            <a:xfrm>
              <a:off x="6506232" y="3401893"/>
              <a:ext cx="353281" cy="254098"/>
            </a:xfrm>
            <a:custGeom>
              <a:avLst/>
              <a:gdLst/>
              <a:ahLst/>
              <a:cxnLst/>
              <a:rect l="l" t="t" r="r" b="b"/>
              <a:pathLst>
                <a:path w="7968" h="5731" extrusionOk="0">
                  <a:moveTo>
                    <a:pt x="5561" y="1"/>
                  </a:moveTo>
                  <a:cubicBezTo>
                    <a:pt x="5135" y="1"/>
                    <a:pt x="4639" y="128"/>
                    <a:pt x="4087" y="421"/>
                  </a:cubicBezTo>
                  <a:cubicBezTo>
                    <a:pt x="770" y="2181"/>
                    <a:pt x="0" y="5727"/>
                    <a:pt x="0" y="5727"/>
                  </a:cubicBezTo>
                  <a:cubicBezTo>
                    <a:pt x="0" y="5727"/>
                    <a:pt x="77" y="5731"/>
                    <a:pt x="217" y="5731"/>
                  </a:cubicBezTo>
                  <a:cubicBezTo>
                    <a:pt x="987" y="5731"/>
                    <a:pt x="3658" y="5619"/>
                    <a:pt x="5691" y="4160"/>
                  </a:cubicBezTo>
                  <a:cubicBezTo>
                    <a:pt x="7968" y="2542"/>
                    <a:pt x="7466" y="1"/>
                    <a:pt x="5561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7"/>
            <p:cNvSpPr/>
            <p:nvPr/>
          </p:nvSpPr>
          <p:spPr>
            <a:xfrm>
              <a:off x="6363999" y="3740537"/>
              <a:ext cx="472948" cy="223949"/>
            </a:xfrm>
            <a:custGeom>
              <a:avLst/>
              <a:gdLst/>
              <a:ahLst/>
              <a:cxnLst/>
              <a:rect l="l" t="t" r="r" b="b"/>
              <a:pathLst>
                <a:path w="10667" h="5051" extrusionOk="0">
                  <a:moveTo>
                    <a:pt x="7216" y="1"/>
                  </a:moveTo>
                  <a:cubicBezTo>
                    <a:pt x="6956" y="1"/>
                    <a:pt x="6677" y="25"/>
                    <a:pt x="6379" y="78"/>
                  </a:cubicBezTo>
                  <a:cubicBezTo>
                    <a:pt x="2713" y="692"/>
                    <a:pt x="1" y="4696"/>
                    <a:pt x="1" y="4696"/>
                  </a:cubicBezTo>
                  <a:cubicBezTo>
                    <a:pt x="1" y="4696"/>
                    <a:pt x="1507" y="5051"/>
                    <a:pt x="3468" y="5051"/>
                  </a:cubicBezTo>
                  <a:cubicBezTo>
                    <a:pt x="4785" y="5051"/>
                    <a:pt x="6307" y="4891"/>
                    <a:pt x="7717" y="4357"/>
                  </a:cubicBezTo>
                  <a:cubicBezTo>
                    <a:pt x="10667" y="3194"/>
                    <a:pt x="10191" y="1"/>
                    <a:pt x="721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7"/>
            <p:cNvSpPr/>
            <p:nvPr/>
          </p:nvSpPr>
          <p:spPr>
            <a:xfrm>
              <a:off x="6006866" y="2883817"/>
              <a:ext cx="526596" cy="1273728"/>
            </a:xfrm>
            <a:custGeom>
              <a:avLst/>
              <a:gdLst/>
              <a:ahLst/>
              <a:cxnLst/>
              <a:rect l="l" t="t" r="r" b="b"/>
              <a:pathLst>
                <a:path w="11877" h="28728" extrusionOk="0">
                  <a:moveTo>
                    <a:pt x="10805" y="0"/>
                  </a:moveTo>
                  <a:cubicBezTo>
                    <a:pt x="10805" y="1"/>
                    <a:pt x="10842" y="1230"/>
                    <a:pt x="10503" y="6342"/>
                  </a:cubicBezTo>
                  <a:cubicBezTo>
                    <a:pt x="10200" y="11034"/>
                    <a:pt x="8367" y="20161"/>
                    <a:pt x="119" y="28180"/>
                  </a:cubicBezTo>
                  <a:cubicBezTo>
                    <a:pt x="0" y="28299"/>
                    <a:pt x="0" y="28492"/>
                    <a:pt x="119" y="28638"/>
                  </a:cubicBezTo>
                  <a:cubicBezTo>
                    <a:pt x="174" y="28698"/>
                    <a:pt x="250" y="28728"/>
                    <a:pt x="331" y="28728"/>
                  </a:cubicBezTo>
                  <a:cubicBezTo>
                    <a:pt x="413" y="28728"/>
                    <a:pt x="500" y="28698"/>
                    <a:pt x="578" y="28638"/>
                  </a:cubicBezTo>
                  <a:cubicBezTo>
                    <a:pt x="1604" y="27612"/>
                    <a:pt x="5884" y="23222"/>
                    <a:pt x="8321" y="17339"/>
                  </a:cubicBezTo>
                  <a:cubicBezTo>
                    <a:pt x="11877" y="8790"/>
                    <a:pt x="10805" y="2"/>
                    <a:pt x="1080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7"/>
            <p:cNvSpPr/>
            <p:nvPr/>
          </p:nvSpPr>
          <p:spPr>
            <a:xfrm>
              <a:off x="6231964" y="3093043"/>
              <a:ext cx="514847" cy="383608"/>
            </a:xfrm>
            <a:custGeom>
              <a:avLst/>
              <a:gdLst/>
              <a:ahLst/>
              <a:cxnLst/>
              <a:rect l="l" t="t" r="r" b="b"/>
              <a:pathLst>
                <a:path w="11612" h="8652" extrusionOk="0">
                  <a:moveTo>
                    <a:pt x="174" y="1"/>
                  </a:moveTo>
                  <a:cubicBezTo>
                    <a:pt x="138" y="1"/>
                    <a:pt x="101" y="19"/>
                    <a:pt x="83" y="56"/>
                  </a:cubicBezTo>
                  <a:cubicBezTo>
                    <a:pt x="0" y="92"/>
                    <a:pt x="0" y="211"/>
                    <a:pt x="83" y="248"/>
                  </a:cubicBezTo>
                  <a:cubicBezTo>
                    <a:pt x="119" y="285"/>
                    <a:pt x="2869" y="3034"/>
                    <a:pt x="4317" y="8533"/>
                  </a:cubicBezTo>
                  <a:cubicBezTo>
                    <a:pt x="4317" y="8569"/>
                    <a:pt x="4353" y="8652"/>
                    <a:pt x="4390" y="8652"/>
                  </a:cubicBezTo>
                  <a:lnTo>
                    <a:pt x="4436" y="8652"/>
                  </a:lnTo>
                  <a:cubicBezTo>
                    <a:pt x="4472" y="8652"/>
                    <a:pt x="4509" y="8652"/>
                    <a:pt x="4546" y="8606"/>
                  </a:cubicBezTo>
                  <a:cubicBezTo>
                    <a:pt x="4582" y="8569"/>
                    <a:pt x="9320" y="4482"/>
                    <a:pt x="11575" y="862"/>
                  </a:cubicBezTo>
                  <a:cubicBezTo>
                    <a:pt x="11611" y="780"/>
                    <a:pt x="11575" y="706"/>
                    <a:pt x="11538" y="670"/>
                  </a:cubicBezTo>
                  <a:cubicBezTo>
                    <a:pt x="11504" y="655"/>
                    <a:pt x="11465" y="646"/>
                    <a:pt x="11429" y="646"/>
                  </a:cubicBezTo>
                  <a:cubicBezTo>
                    <a:pt x="11377" y="646"/>
                    <a:pt x="11330" y="663"/>
                    <a:pt x="11309" y="706"/>
                  </a:cubicBezTo>
                  <a:cubicBezTo>
                    <a:pt x="9320" y="3877"/>
                    <a:pt x="5426" y="7424"/>
                    <a:pt x="4546" y="8230"/>
                  </a:cubicBezTo>
                  <a:cubicBezTo>
                    <a:pt x="3061" y="2768"/>
                    <a:pt x="312" y="56"/>
                    <a:pt x="266" y="56"/>
                  </a:cubicBezTo>
                  <a:cubicBezTo>
                    <a:pt x="248" y="19"/>
                    <a:pt x="211" y="1"/>
                    <a:pt x="174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7"/>
            <p:cNvSpPr/>
            <p:nvPr/>
          </p:nvSpPr>
          <p:spPr>
            <a:xfrm>
              <a:off x="6083258" y="3277528"/>
              <a:ext cx="695655" cy="464879"/>
            </a:xfrm>
            <a:custGeom>
              <a:avLst/>
              <a:gdLst/>
              <a:ahLst/>
              <a:cxnLst/>
              <a:rect l="l" t="t" r="r" b="b"/>
              <a:pathLst>
                <a:path w="15690" h="10485" extrusionOk="0">
                  <a:moveTo>
                    <a:pt x="188" y="0"/>
                  </a:moveTo>
                  <a:cubicBezTo>
                    <a:pt x="149" y="0"/>
                    <a:pt x="110" y="19"/>
                    <a:pt x="74" y="55"/>
                  </a:cubicBezTo>
                  <a:cubicBezTo>
                    <a:pt x="0" y="92"/>
                    <a:pt x="0" y="211"/>
                    <a:pt x="74" y="284"/>
                  </a:cubicBezTo>
                  <a:cubicBezTo>
                    <a:pt x="110" y="321"/>
                    <a:pt x="4500" y="5096"/>
                    <a:pt x="5380" y="10365"/>
                  </a:cubicBezTo>
                  <a:cubicBezTo>
                    <a:pt x="5380" y="10402"/>
                    <a:pt x="5416" y="10447"/>
                    <a:pt x="5453" y="10484"/>
                  </a:cubicBezTo>
                  <a:lnTo>
                    <a:pt x="5572" y="10484"/>
                  </a:lnTo>
                  <a:cubicBezTo>
                    <a:pt x="5645" y="10447"/>
                    <a:pt x="11034" y="8422"/>
                    <a:pt x="15616" y="4564"/>
                  </a:cubicBezTo>
                  <a:cubicBezTo>
                    <a:pt x="15689" y="4491"/>
                    <a:pt x="15689" y="4408"/>
                    <a:pt x="15653" y="4335"/>
                  </a:cubicBezTo>
                  <a:cubicBezTo>
                    <a:pt x="15610" y="4292"/>
                    <a:pt x="15564" y="4274"/>
                    <a:pt x="15518" y="4274"/>
                  </a:cubicBezTo>
                  <a:cubicBezTo>
                    <a:pt x="15486" y="4274"/>
                    <a:pt x="15454" y="4283"/>
                    <a:pt x="15424" y="4298"/>
                  </a:cubicBezTo>
                  <a:cubicBezTo>
                    <a:pt x="11336" y="7771"/>
                    <a:pt x="6598" y="9760"/>
                    <a:pt x="5645" y="10136"/>
                  </a:cubicBezTo>
                  <a:cubicBezTo>
                    <a:pt x="4692" y="4866"/>
                    <a:pt x="339" y="92"/>
                    <a:pt x="303" y="55"/>
                  </a:cubicBezTo>
                  <a:cubicBezTo>
                    <a:pt x="266" y="19"/>
                    <a:pt x="227" y="0"/>
                    <a:pt x="18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7"/>
            <p:cNvSpPr/>
            <p:nvPr/>
          </p:nvSpPr>
          <p:spPr>
            <a:xfrm>
              <a:off x="5938986" y="3511139"/>
              <a:ext cx="767172" cy="476672"/>
            </a:xfrm>
            <a:custGeom>
              <a:avLst/>
              <a:gdLst/>
              <a:ahLst/>
              <a:cxnLst/>
              <a:rect l="l" t="t" r="r" b="b"/>
              <a:pathLst>
                <a:path w="17303" h="10751" extrusionOk="0">
                  <a:moveTo>
                    <a:pt x="176" y="1"/>
                  </a:moveTo>
                  <a:cubicBezTo>
                    <a:pt x="138" y="1"/>
                    <a:pt x="102" y="19"/>
                    <a:pt x="83" y="56"/>
                  </a:cubicBezTo>
                  <a:cubicBezTo>
                    <a:pt x="1" y="92"/>
                    <a:pt x="1" y="211"/>
                    <a:pt x="47" y="248"/>
                  </a:cubicBezTo>
                  <a:cubicBezTo>
                    <a:pt x="83" y="285"/>
                    <a:pt x="3942" y="4638"/>
                    <a:pt x="4931" y="10631"/>
                  </a:cubicBezTo>
                  <a:cubicBezTo>
                    <a:pt x="4931" y="10714"/>
                    <a:pt x="5005" y="10750"/>
                    <a:pt x="5087" y="10750"/>
                  </a:cubicBezTo>
                  <a:cubicBezTo>
                    <a:pt x="5160" y="10750"/>
                    <a:pt x="12070" y="9797"/>
                    <a:pt x="17184" y="7387"/>
                  </a:cubicBezTo>
                  <a:cubicBezTo>
                    <a:pt x="17266" y="7350"/>
                    <a:pt x="17303" y="7240"/>
                    <a:pt x="17266" y="7158"/>
                  </a:cubicBezTo>
                  <a:cubicBezTo>
                    <a:pt x="17230" y="7085"/>
                    <a:pt x="17147" y="7085"/>
                    <a:pt x="17074" y="7085"/>
                  </a:cubicBezTo>
                  <a:cubicBezTo>
                    <a:pt x="12373" y="9339"/>
                    <a:pt x="6233" y="10292"/>
                    <a:pt x="5197" y="10448"/>
                  </a:cubicBezTo>
                  <a:cubicBezTo>
                    <a:pt x="4171" y="4445"/>
                    <a:pt x="313" y="92"/>
                    <a:pt x="276" y="56"/>
                  </a:cubicBezTo>
                  <a:cubicBezTo>
                    <a:pt x="253" y="19"/>
                    <a:pt x="214" y="1"/>
                    <a:pt x="176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1936;p37"/>
          <p:cNvGrpSpPr/>
          <p:nvPr/>
        </p:nvGrpSpPr>
        <p:grpSpPr>
          <a:xfrm rot="1461032" flipH="1">
            <a:off x="17771" y="3556251"/>
            <a:ext cx="917428" cy="1463203"/>
            <a:chOff x="2082700" y="2684302"/>
            <a:chExt cx="917468" cy="1463268"/>
          </a:xfrm>
        </p:grpSpPr>
        <p:sp>
          <p:nvSpPr>
            <p:cNvPr id="1937" name="Google Shape;1937;p37"/>
            <p:cNvSpPr/>
            <p:nvPr/>
          </p:nvSpPr>
          <p:spPr>
            <a:xfrm>
              <a:off x="2197665" y="2684302"/>
              <a:ext cx="391323" cy="450247"/>
            </a:xfrm>
            <a:custGeom>
              <a:avLst/>
              <a:gdLst/>
              <a:ahLst/>
              <a:cxnLst/>
              <a:rect l="l" t="t" r="r" b="b"/>
              <a:pathLst>
                <a:path w="8826" h="10155" extrusionOk="0">
                  <a:moveTo>
                    <a:pt x="303" y="1"/>
                  </a:moveTo>
                  <a:lnTo>
                    <a:pt x="303" y="1"/>
                  </a:lnTo>
                  <a:cubicBezTo>
                    <a:pt x="303" y="1"/>
                    <a:pt x="1" y="5224"/>
                    <a:pt x="2521" y="7744"/>
                  </a:cubicBezTo>
                  <a:cubicBezTo>
                    <a:pt x="4885" y="10118"/>
                    <a:pt x="7369" y="10154"/>
                    <a:pt x="7369" y="10154"/>
                  </a:cubicBezTo>
                  <a:cubicBezTo>
                    <a:pt x="7369" y="10154"/>
                    <a:pt x="8826" y="6791"/>
                    <a:pt x="6837" y="4354"/>
                  </a:cubicBezTo>
                  <a:cubicBezTo>
                    <a:pt x="4931" y="2017"/>
                    <a:pt x="1302" y="1788"/>
                    <a:pt x="30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7"/>
            <p:cNvSpPr/>
            <p:nvPr/>
          </p:nvSpPr>
          <p:spPr>
            <a:xfrm>
              <a:off x="2554843" y="2982112"/>
              <a:ext cx="430295" cy="299988"/>
            </a:xfrm>
            <a:custGeom>
              <a:avLst/>
              <a:gdLst/>
              <a:ahLst/>
              <a:cxnLst/>
              <a:rect l="l" t="t" r="r" b="b"/>
              <a:pathLst>
                <a:path w="9705" h="6766" extrusionOk="0">
                  <a:moveTo>
                    <a:pt x="9705" y="1"/>
                  </a:moveTo>
                  <a:lnTo>
                    <a:pt x="9705" y="1"/>
                  </a:lnTo>
                  <a:cubicBezTo>
                    <a:pt x="9705" y="1"/>
                    <a:pt x="5883" y="38"/>
                    <a:pt x="3171" y="2063"/>
                  </a:cubicBezTo>
                  <a:cubicBezTo>
                    <a:pt x="0" y="4464"/>
                    <a:pt x="1530" y="6608"/>
                    <a:pt x="1530" y="6608"/>
                  </a:cubicBezTo>
                  <a:cubicBezTo>
                    <a:pt x="1530" y="6608"/>
                    <a:pt x="1972" y="6766"/>
                    <a:pt x="2647" y="6766"/>
                  </a:cubicBezTo>
                  <a:cubicBezTo>
                    <a:pt x="3634" y="6766"/>
                    <a:pt x="5119" y="6430"/>
                    <a:pt x="6452" y="4775"/>
                  </a:cubicBezTo>
                  <a:cubicBezTo>
                    <a:pt x="8706" y="1944"/>
                    <a:pt x="7945" y="2099"/>
                    <a:pt x="9705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7"/>
            <p:cNvSpPr/>
            <p:nvPr/>
          </p:nvSpPr>
          <p:spPr>
            <a:xfrm>
              <a:off x="2082700" y="3172361"/>
              <a:ext cx="418147" cy="197612"/>
            </a:xfrm>
            <a:custGeom>
              <a:avLst/>
              <a:gdLst/>
              <a:ahLst/>
              <a:cxnLst/>
              <a:rect l="l" t="t" r="r" b="b"/>
              <a:pathLst>
                <a:path w="9431" h="4457" extrusionOk="0">
                  <a:moveTo>
                    <a:pt x="5223" y="0"/>
                  </a:moveTo>
                  <a:cubicBezTo>
                    <a:pt x="3668" y="0"/>
                    <a:pt x="2557" y="537"/>
                    <a:pt x="0" y="594"/>
                  </a:cubicBezTo>
                  <a:cubicBezTo>
                    <a:pt x="0" y="594"/>
                    <a:pt x="2255" y="3609"/>
                    <a:pt x="4692" y="4223"/>
                  </a:cubicBezTo>
                  <a:cubicBezTo>
                    <a:pt x="5343" y="4394"/>
                    <a:pt x="5973" y="4457"/>
                    <a:pt x="6548" y="4457"/>
                  </a:cubicBezTo>
                  <a:cubicBezTo>
                    <a:pt x="8169" y="4457"/>
                    <a:pt x="9357" y="3958"/>
                    <a:pt x="9357" y="3958"/>
                  </a:cubicBezTo>
                  <a:cubicBezTo>
                    <a:pt x="9238" y="3692"/>
                    <a:pt x="9430" y="677"/>
                    <a:pt x="6608" y="136"/>
                  </a:cubicBezTo>
                  <a:cubicBezTo>
                    <a:pt x="6090" y="39"/>
                    <a:pt x="5640" y="0"/>
                    <a:pt x="522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7"/>
            <p:cNvSpPr/>
            <p:nvPr/>
          </p:nvSpPr>
          <p:spPr>
            <a:xfrm>
              <a:off x="2605609" y="3203973"/>
              <a:ext cx="394559" cy="445370"/>
            </a:xfrm>
            <a:custGeom>
              <a:avLst/>
              <a:gdLst/>
              <a:ahLst/>
              <a:cxnLst/>
              <a:rect l="l" t="t" r="r" b="b"/>
              <a:pathLst>
                <a:path w="8899" h="10045" extrusionOk="0">
                  <a:moveTo>
                    <a:pt x="8899" y="1"/>
                  </a:moveTo>
                  <a:lnTo>
                    <a:pt x="8899" y="1"/>
                  </a:lnTo>
                  <a:cubicBezTo>
                    <a:pt x="3437" y="2062"/>
                    <a:pt x="1" y="6415"/>
                    <a:pt x="999" y="10044"/>
                  </a:cubicBezTo>
                  <a:cubicBezTo>
                    <a:pt x="999" y="10044"/>
                    <a:pt x="4354" y="9586"/>
                    <a:pt x="6269" y="6984"/>
                  </a:cubicBezTo>
                  <a:cubicBezTo>
                    <a:pt x="8670" y="3630"/>
                    <a:pt x="7983" y="2172"/>
                    <a:pt x="889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7"/>
            <p:cNvSpPr/>
            <p:nvPr/>
          </p:nvSpPr>
          <p:spPr>
            <a:xfrm>
              <a:off x="2138343" y="3440865"/>
              <a:ext cx="362503" cy="365696"/>
            </a:xfrm>
            <a:custGeom>
              <a:avLst/>
              <a:gdLst/>
              <a:ahLst/>
              <a:cxnLst/>
              <a:rect l="l" t="t" r="r" b="b"/>
              <a:pathLst>
                <a:path w="8176" h="8248" extrusionOk="0">
                  <a:moveTo>
                    <a:pt x="1" y="0"/>
                  </a:moveTo>
                  <a:cubicBezTo>
                    <a:pt x="1" y="1"/>
                    <a:pt x="917" y="8175"/>
                    <a:pt x="7827" y="8248"/>
                  </a:cubicBezTo>
                  <a:cubicBezTo>
                    <a:pt x="7827" y="8248"/>
                    <a:pt x="8175" y="5425"/>
                    <a:pt x="6269" y="3629"/>
                  </a:cubicBezTo>
                  <a:cubicBezTo>
                    <a:pt x="4354" y="1796"/>
                    <a:pt x="1531" y="1641"/>
                    <a:pt x="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7"/>
            <p:cNvSpPr/>
            <p:nvPr/>
          </p:nvSpPr>
          <p:spPr>
            <a:xfrm>
              <a:off x="2352135" y="2874950"/>
              <a:ext cx="429852" cy="1272619"/>
            </a:xfrm>
            <a:custGeom>
              <a:avLst/>
              <a:gdLst/>
              <a:ahLst/>
              <a:cxnLst/>
              <a:rect l="l" t="t" r="r" b="b"/>
              <a:pathLst>
                <a:path w="9695" h="28703" extrusionOk="0">
                  <a:moveTo>
                    <a:pt x="117" y="1"/>
                  </a:moveTo>
                  <a:cubicBezTo>
                    <a:pt x="54" y="1"/>
                    <a:pt x="0" y="100"/>
                    <a:pt x="72" y="164"/>
                  </a:cubicBezTo>
                  <a:cubicBezTo>
                    <a:pt x="63" y="156"/>
                    <a:pt x="59" y="153"/>
                    <a:pt x="59" y="153"/>
                  </a:cubicBezTo>
                  <a:lnTo>
                    <a:pt x="59" y="153"/>
                  </a:lnTo>
                  <a:cubicBezTo>
                    <a:pt x="58" y="153"/>
                    <a:pt x="116" y="200"/>
                    <a:pt x="146" y="200"/>
                  </a:cubicBezTo>
                  <a:cubicBezTo>
                    <a:pt x="182" y="237"/>
                    <a:pt x="256" y="319"/>
                    <a:pt x="301" y="356"/>
                  </a:cubicBezTo>
                  <a:cubicBezTo>
                    <a:pt x="531" y="548"/>
                    <a:pt x="714" y="778"/>
                    <a:pt x="906" y="970"/>
                  </a:cubicBezTo>
                  <a:cubicBezTo>
                    <a:pt x="1594" y="1767"/>
                    <a:pt x="2171" y="2684"/>
                    <a:pt x="2666" y="3637"/>
                  </a:cubicBezTo>
                  <a:cubicBezTo>
                    <a:pt x="3280" y="4901"/>
                    <a:pt x="3811" y="6276"/>
                    <a:pt x="3967" y="7687"/>
                  </a:cubicBezTo>
                  <a:cubicBezTo>
                    <a:pt x="4114" y="9291"/>
                    <a:pt x="4077" y="10931"/>
                    <a:pt x="4114" y="12572"/>
                  </a:cubicBezTo>
                  <a:cubicBezTo>
                    <a:pt x="4150" y="15404"/>
                    <a:pt x="4306" y="18263"/>
                    <a:pt x="4838" y="21085"/>
                  </a:cubicBezTo>
                  <a:cubicBezTo>
                    <a:pt x="5149" y="22808"/>
                    <a:pt x="5608" y="24568"/>
                    <a:pt x="6487" y="26089"/>
                  </a:cubicBezTo>
                  <a:cubicBezTo>
                    <a:pt x="6790" y="26630"/>
                    <a:pt x="7175" y="27161"/>
                    <a:pt x="7633" y="27619"/>
                  </a:cubicBezTo>
                  <a:cubicBezTo>
                    <a:pt x="7816" y="27812"/>
                    <a:pt x="8009" y="28004"/>
                    <a:pt x="8238" y="28188"/>
                  </a:cubicBezTo>
                  <a:cubicBezTo>
                    <a:pt x="8467" y="28343"/>
                    <a:pt x="8696" y="28536"/>
                    <a:pt x="8962" y="28646"/>
                  </a:cubicBezTo>
                  <a:cubicBezTo>
                    <a:pt x="9035" y="28684"/>
                    <a:pt x="9113" y="28702"/>
                    <a:pt x="9188" y="28702"/>
                  </a:cubicBezTo>
                  <a:cubicBezTo>
                    <a:pt x="9349" y="28702"/>
                    <a:pt x="9501" y="28618"/>
                    <a:pt x="9576" y="28462"/>
                  </a:cubicBezTo>
                  <a:cubicBezTo>
                    <a:pt x="9649" y="28307"/>
                    <a:pt x="9695" y="28114"/>
                    <a:pt x="9576" y="27958"/>
                  </a:cubicBezTo>
                  <a:cubicBezTo>
                    <a:pt x="9466" y="27812"/>
                    <a:pt x="9273" y="27693"/>
                    <a:pt x="9117" y="27583"/>
                  </a:cubicBezTo>
                  <a:cubicBezTo>
                    <a:pt x="8733" y="27271"/>
                    <a:pt x="8393" y="26969"/>
                    <a:pt x="8091" y="26584"/>
                  </a:cubicBezTo>
                  <a:cubicBezTo>
                    <a:pt x="7477" y="25896"/>
                    <a:pt x="6982" y="25063"/>
                    <a:pt x="6597" y="24219"/>
                  </a:cubicBezTo>
                  <a:cubicBezTo>
                    <a:pt x="5718" y="22277"/>
                    <a:pt x="5259" y="20096"/>
                    <a:pt x="4994" y="17997"/>
                  </a:cubicBezTo>
                  <a:cubicBezTo>
                    <a:pt x="4728" y="15779"/>
                    <a:pt x="4728" y="13571"/>
                    <a:pt x="4691" y="11353"/>
                  </a:cubicBezTo>
                  <a:cubicBezTo>
                    <a:pt x="4691" y="9172"/>
                    <a:pt x="4654" y="7000"/>
                    <a:pt x="3921" y="4938"/>
                  </a:cubicBezTo>
                  <a:cubicBezTo>
                    <a:pt x="3280" y="3179"/>
                    <a:pt x="2171" y="1611"/>
                    <a:pt x="714" y="429"/>
                  </a:cubicBezTo>
                  <a:cubicBezTo>
                    <a:pt x="531" y="283"/>
                    <a:pt x="338" y="164"/>
                    <a:pt x="146" y="8"/>
                  </a:cubicBezTo>
                  <a:cubicBezTo>
                    <a:pt x="136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7"/>
            <p:cNvSpPr/>
            <p:nvPr/>
          </p:nvSpPr>
          <p:spPr>
            <a:xfrm>
              <a:off x="2246879" y="3079653"/>
              <a:ext cx="599310" cy="387199"/>
            </a:xfrm>
            <a:custGeom>
              <a:avLst/>
              <a:gdLst/>
              <a:ahLst/>
              <a:cxnLst/>
              <a:rect l="l" t="t" r="r" b="b"/>
              <a:pathLst>
                <a:path w="13517" h="8733" extrusionOk="0">
                  <a:moveTo>
                    <a:pt x="13349" y="0"/>
                  </a:moveTo>
                  <a:cubicBezTo>
                    <a:pt x="13329" y="0"/>
                    <a:pt x="13308" y="6"/>
                    <a:pt x="13288" y="19"/>
                  </a:cubicBezTo>
                  <a:cubicBezTo>
                    <a:pt x="11950" y="623"/>
                    <a:pt x="10767" y="1622"/>
                    <a:pt x="9778" y="2685"/>
                  </a:cubicBezTo>
                  <a:cubicBezTo>
                    <a:pt x="8742" y="3831"/>
                    <a:pt x="7826" y="5096"/>
                    <a:pt x="7212" y="6507"/>
                  </a:cubicBezTo>
                  <a:cubicBezTo>
                    <a:pt x="7027" y="6959"/>
                    <a:pt x="6860" y="7429"/>
                    <a:pt x="6751" y="7916"/>
                  </a:cubicBezTo>
                  <a:lnTo>
                    <a:pt x="6751" y="7916"/>
                  </a:lnTo>
                  <a:cubicBezTo>
                    <a:pt x="6413" y="7003"/>
                    <a:pt x="5878" y="6155"/>
                    <a:pt x="5196" y="5435"/>
                  </a:cubicBezTo>
                  <a:cubicBezTo>
                    <a:pt x="4353" y="4555"/>
                    <a:pt x="3317" y="3913"/>
                    <a:pt x="2171" y="3492"/>
                  </a:cubicBezTo>
                  <a:cubicBezTo>
                    <a:pt x="1530" y="3299"/>
                    <a:pt x="879" y="3144"/>
                    <a:pt x="192" y="3144"/>
                  </a:cubicBezTo>
                  <a:cubicBezTo>
                    <a:pt x="181" y="3142"/>
                    <a:pt x="171" y="3141"/>
                    <a:pt x="161" y="3141"/>
                  </a:cubicBezTo>
                  <a:cubicBezTo>
                    <a:pt x="0" y="3141"/>
                    <a:pt x="10" y="3412"/>
                    <a:pt x="192" y="3455"/>
                  </a:cubicBezTo>
                  <a:cubicBezTo>
                    <a:pt x="1337" y="3492"/>
                    <a:pt x="2483" y="3831"/>
                    <a:pt x="3436" y="4445"/>
                  </a:cubicBezTo>
                  <a:cubicBezTo>
                    <a:pt x="4426" y="5013"/>
                    <a:pt x="5306" y="5856"/>
                    <a:pt x="5883" y="6846"/>
                  </a:cubicBezTo>
                  <a:cubicBezTo>
                    <a:pt x="6222" y="7387"/>
                    <a:pt x="6488" y="7991"/>
                    <a:pt x="6644" y="8605"/>
                  </a:cubicBezTo>
                  <a:cubicBezTo>
                    <a:pt x="6677" y="8693"/>
                    <a:pt x="6742" y="8733"/>
                    <a:pt x="6803" y="8733"/>
                  </a:cubicBezTo>
                  <a:cubicBezTo>
                    <a:pt x="6877" y="8733"/>
                    <a:pt x="6946" y="8674"/>
                    <a:pt x="6946" y="8569"/>
                  </a:cubicBezTo>
                  <a:cubicBezTo>
                    <a:pt x="7028" y="7955"/>
                    <a:pt x="7175" y="7387"/>
                    <a:pt x="7441" y="6809"/>
                  </a:cubicBezTo>
                  <a:cubicBezTo>
                    <a:pt x="7716" y="6159"/>
                    <a:pt x="8055" y="5554"/>
                    <a:pt x="8440" y="4940"/>
                  </a:cubicBezTo>
                  <a:cubicBezTo>
                    <a:pt x="9237" y="3684"/>
                    <a:pt x="10273" y="2493"/>
                    <a:pt x="11455" y="1540"/>
                  </a:cubicBezTo>
                  <a:cubicBezTo>
                    <a:pt x="12069" y="1045"/>
                    <a:pt x="12710" y="587"/>
                    <a:pt x="13443" y="284"/>
                  </a:cubicBezTo>
                  <a:cubicBezTo>
                    <a:pt x="13517" y="248"/>
                    <a:pt x="13517" y="129"/>
                    <a:pt x="13480" y="92"/>
                  </a:cubicBezTo>
                  <a:cubicBezTo>
                    <a:pt x="13454" y="39"/>
                    <a:pt x="13403" y="0"/>
                    <a:pt x="13349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7"/>
            <p:cNvSpPr/>
            <p:nvPr/>
          </p:nvSpPr>
          <p:spPr>
            <a:xfrm>
              <a:off x="2181527" y="3513090"/>
              <a:ext cx="426394" cy="372657"/>
            </a:xfrm>
            <a:custGeom>
              <a:avLst/>
              <a:gdLst/>
              <a:ahLst/>
              <a:cxnLst/>
              <a:rect l="l" t="t" r="r" b="b"/>
              <a:pathLst>
                <a:path w="9617" h="8405" extrusionOk="0">
                  <a:moveTo>
                    <a:pt x="197" y="0"/>
                  </a:moveTo>
                  <a:cubicBezTo>
                    <a:pt x="48" y="0"/>
                    <a:pt x="0" y="245"/>
                    <a:pt x="172" y="277"/>
                  </a:cubicBezTo>
                  <a:cubicBezTo>
                    <a:pt x="1015" y="552"/>
                    <a:pt x="1813" y="928"/>
                    <a:pt x="2546" y="1469"/>
                  </a:cubicBezTo>
                  <a:cubicBezTo>
                    <a:pt x="3306" y="2037"/>
                    <a:pt x="3875" y="2761"/>
                    <a:pt x="4415" y="3567"/>
                  </a:cubicBezTo>
                  <a:cubicBezTo>
                    <a:pt x="4681" y="3943"/>
                    <a:pt x="4947" y="4365"/>
                    <a:pt x="5213" y="4786"/>
                  </a:cubicBezTo>
                  <a:cubicBezTo>
                    <a:pt x="5405" y="5052"/>
                    <a:pt x="5634" y="5363"/>
                    <a:pt x="5827" y="5629"/>
                  </a:cubicBezTo>
                  <a:cubicBezTo>
                    <a:pt x="6211" y="6087"/>
                    <a:pt x="6587" y="6546"/>
                    <a:pt x="7045" y="6921"/>
                  </a:cubicBezTo>
                  <a:cubicBezTo>
                    <a:pt x="7733" y="7499"/>
                    <a:pt x="8502" y="7957"/>
                    <a:pt x="9300" y="8379"/>
                  </a:cubicBezTo>
                  <a:cubicBezTo>
                    <a:pt x="9332" y="8397"/>
                    <a:pt x="9363" y="8405"/>
                    <a:pt x="9391" y="8405"/>
                  </a:cubicBezTo>
                  <a:cubicBezTo>
                    <a:pt x="9534" y="8405"/>
                    <a:pt x="9616" y="8204"/>
                    <a:pt x="9456" y="8113"/>
                  </a:cubicBezTo>
                  <a:cubicBezTo>
                    <a:pt x="8732" y="7728"/>
                    <a:pt x="8044" y="7343"/>
                    <a:pt x="7394" y="6811"/>
                  </a:cubicBezTo>
                  <a:cubicBezTo>
                    <a:pt x="6935" y="6427"/>
                    <a:pt x="6514" y="6005"/>
                    <a:pt x="6166" y="5510"/>
                  </a:cubicBezTo>
                  <a:cubicBezTo>
                    <a:pt x="5671" y="4905"/>
                    <a:pt x="5213" y="4218"/>
                    <a:pt x="4754" y="3531"/>
                  </a:cubicBezTo>
                  <a:cubicBezTo>
                    <a:pt x="4223" y="2761"/>
                    <a:pt x="3645" y="2000"/>
                    <a:pt x="2921" y="1386"/>
                  </a:cubicBezTo>
                  <a:cubicBezTo>
                    <a:pt x="2124" y="736"/>
                    <a:pt x="1208" y="277"/>
                    <a:pt x="255" y="12"/>
                  </a:cubicBezTo>
                  <a:cubicBezTo>
                    <a:pt x="234" y="4"/>
                    <a:pt x="215" y="0"/>
                    <a:pt x="19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7"/>
            <p:cNvSpPr/>
            <p:nvPr/>
          </p:nvSpPr>
          <p:spPr>
            <a:xfrm>
              <a:off x="2578785" y="3316677"/>
              <a:ext cx="335280" cy="503319"/>
            </a:xfrm>
            <a:custGeom>
              <a:avLst/>
              <a:gdLst/>
              <a:ahLst/>
              <a:cxnLst/>
              <a:rect l="l" t="t" r="r" b="b"/>
              <a:pathLst>
                <a:path w="7562" h="11352" extrusionOk="0">
                  <a:moveTo>
                    <a:pt x="7413" y="1"/>
                  </a:moveTo>
                  <a:cubicBezTo>
                    <a:pt x="7350" y="1"/>
                    <a:pt x="7286" y="35"/>
                    <a:pt x="7286" y="89"/>
                  </a:cubicBezTo>
                  <a:cubicBezTo>
                    <a:pt x="6911" y="895"/>
                    <a:pt x="6416" y="1656"/>
                    <a:pt x="5838" y="2343"/>
                  </a:cubicBezTo>
                  <a:cubicBezTo>
                    <a:pt x="5343" y="2957"/>
                    <a:pt x="4812" y="3525"/>
                    <a:pt x="4235" y="4103"/>
                  </a:cubicBezTo>
                  <a:cubicBezTo>
                    <a:pt x="3052" y="5321"/>
                    <a:pt x="1870" y="6659"/>
                    <a:pt x="1027" y="8144"/>
                  </a:cubicBezTo>
                  <a:cubicBezTo>
                    <a:pt x="532" y="9106"/>
                    <a:pt x="147" y="10133"/>
                    <a:pt x="37" y="11205"/>
                  </a:cubicBezTo>
                  <a:cubicBezTo>
                    <a:pt x="1" y="11315"/>
                    <a:pt x="111" y="11351"/>
                    <a:pt x="184" y="11351"/>
                  </a:cubicBezTo>
                  <a:cubicBezTo>
                    <a:pt x="266" y="11351"/>
                    <a:pt x="303" y="11315"/>
                    <a:pt x="340" y="11205"/>
                  </a:cubicBezTo>
                  <a:cubicBezTo>
                    <a:pt x="569" y="9335"/>
                    <a:pt x="1604" y="7612"/>
                    <a:pt x="2787" y="6164"/>
                  </a:cubicBezTo>
                  <a:cubicBezTo>
                    <a:pt x="3281" y="5550"/>
                    <a:pt x="3813" y="4982"/>
                    <a:pt x="4354" y="4405"/>
                  </a:cubicBezTo>
                  <a:cubicBezTo>
                    <a:pt x="4885" y="3873"/>
                    <a:pt x="5417" y="3333"/>
                    <a:pt x="5875" y="2765"/>
                  </a:cubicBezTo>
                  <a:cubicBezTo>
                    <a:pt x="6526" y="1958"/>
                    <a:pt x="7140" y="1161"/>
                    <a:pt x="7561" y="244"/>
                  </a:cubicBezTo>
                  <a:cubicBezTo>
                    <a:pt x="7561" y="171"/>
                    <a:pt x="7561" y="89"/>
                    <a:pt x="7479" y="15"/>
                  </a:cubicBezTo>
                  <a:cubicBezTo>
                    <a:pt x="7459" y="6"/>
                    <a:pt x="7436" y="1"/>
                    <a:pt x="7413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7"/>
          <p:cNvGrpSpPr/>
          <p:nvPr/>
        </p:nvGrpSpPr>
        <p:grpSpPr>
          <a:xfrm rot="-1461032">
            <a:off x="8208796" y="3662576"/>
            <a:ext cx="917428" cy="1463203"/>
            <a:chOff x="2082700" y="2684302"/>
            <a:chExt cx="917468" cy="1463268"/>
          </a:xfrm>
        </p:grpSpPr>
        <p:sp>
          <p:nvSpPr>
            <p:cNvPr id="1947" name="Google Shape;1947;p37"/>
            <p:cNvSpPr/>
            <p:nvPr/>
          </p:nvSpPr>
          <p:spPr>
            <a:xfrm>
              <a:off x="2197665" y="2684302"/>
              <a:ext cx="391323" cy="450247"/>
            </a:xfrm>
            <a:custGeom>
              <a:avLst/>
              <a:gdLst/>
              <a:ahLst/>
              <a:cxnLst/>
              <a:rect l="l" t="t" r="r" b="b"/>
              <a:pathLst>
                <a:path w="8826" h="10155" extrusionOk="0">
                  <a:moveTo>
                    <a:pt x="303" y="1"/>
                  </a:moveTo>
                  <a:lnTo>
                    <a:pt x="303" y="1"/>
                  </a:lnTo>
                  <a:cubicBezTo>
                    <a:pt x="303" y="1"/>
                    <a:pt x="1" y="5224"/>
                    <a:pt x="2521" y="7744"/>
                  </a:cubicBezTo>
                  <a:cubicBezTo>
                    <a:pt x="4885" y="10118"/>
                    <a:pt x="7369" y="10154"/>
                    <a:pt x="7369" y="10154"/>
                  </a:cubicBezTo>
                  <a:cubicBezTo>
                    <a:pt x="7369" y="10154"/>
                    <a:pt x="8826" y="6791"/>
                    <a:pt x="6837" y="4354"/>
                  </a:cubicBezTo>
                  <a:cubicBezTo>
                    <a:pt x="4931" y="2017"/>
                    <a:pt x="1302" y="1788"/>
                    <a:pt x="30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7"/>
            <p:cNvSpPr/>
            <p:nvPr/>
          </p:nvSpPr>
          <p:spPr>
            <a:xfrm>
              <a:off x="2554843" y="2982112"/>
              <a:ext cx="430295" cy="299988"/>
            </a:xfrm>
            <a:custGeom>
              <a:avLst/>
              <a:gdLst/>
              <a:ahLst/>
              <a:cxnLst/>
              <a:rect l="l" t="t" r="r" b="b"/>
              <a:pathLst>
                <a:path w="9705" h="6766" extrusionOk="0">
                  <a:moveTo>
                    <a:pt x="9705" y="1"/>
                  </a:moveTo>
                  <a:lnTo>
                    <a:pt x="9705" y="1"/>
                  </a:lnTo>
                  <a:cubicBezTo>
                    <a:pt x="9705" y="1"/>
                    <a:pt x="5883" y="38"/>
                    <a:pt x="3171" y="2063"/>
                  </a:cubicBezTo>
                  <a:cubicBezTo>
                    <a:pt x="0" y="4464"/>
                    <a:pt x="1530" y="6608"/>
                    <a:pt x="1530" y="6608"/>
                  </a:cubicBezTo>
                  <a:cubicBezTo>
                    <a:pt x="1530" y="6608"/>
                    <a:pt x="1972" y="6766"/>
                    <a:pt x="2647" y="6766"/>
                  </a:cubicBezTo>
                  <a:cubicBezTo>
                    <a:pt x="3634" y="6766"/>
                    <a:pt x="5119" y="6430"/>
                    <a:pt x="6452" y="4775"/>
                  </a:cubicBezTo>
                  <a:cubicBezTo>
                    <a:pt x="8706" y="1944"/>
                    <a:pt x="7945" y="2099"/>
                    <a:pt x="9705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7"/>
            <p:cNvSpPr/>
            <p:nvPr/>
          </p:nvSpPr>
          <p:spPr>
            <a:xfrm>
              <a:off x="2082700" y="3172361"/>
              <a:ext cx="418147" cy="197612"/>
            </a:xfrm>
            <a:custGeom>
              <a:avLst/>
              <a:gdLst/>
              <a:ahLst/>
              <a:cxnLst/>
              <a:rect l="l" t="t" r="r" b="b"/>
              <a:pathLst>
                <a:path w="9431" h="4457" extrusionOk="0">
                  <a:moveTo>
                    <a:pt x="5223" y="0"/>
                  </a:moveTo>
                  <a:cubicBezTo>
                    <a:pt x="3668" y="0"/>
                    <a:pt x="2557" y="537"/>
                    <a:pt x="0" y="594"/>
                  </a:cubicBezTo>
                  <a:cubicBezTo>
                    <a:pt x="0" y="594"/>
                    <a:pt x="2255" y="3609"/>
                    <a:pt x="4692" y="4223"/>
                  </a:cubicBezTo>
                  <a:cubicBezTo>
                    <a:pt x="5343" y="4394"/>
                    <a:pt x="5973" y="4457"/>
                    <a:pt x="6548" y="4457"/>
                  </a:cubicBezTo>
                  <a:cubicBezTo>
                    <a:pt x="8169" y="4457"/>
                    <a:pt x="9357" y="3958"/>
                    <a:pt x="9357" y="3958"/>
                  </a:cubicBezTo>
                  <a:cubicBezTo>
                    <a:pt x="9238" y="3692"/>
                    <a:pt x="9430" y="677"/>
                    <a:pt x="6608" y="136"/>
                  </a:cubicBezTo>
                  <a:cubicBezTo>
                    <a:pt x="6090" y="39"/>
                    <a:pt x="5640" y="0"/>
                    <a:pt x="522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2605609" y="3203973"/>
              <a:ext cx="394559" cy="445370"/>
            </a:xfrm>
            <a:custGeom>
              <a:avLst/>
              <a:gdLst/>
              <a:ahLst/>
              <a:cxnLst/>
              <a:rect l="l" t="t" r="r" b="b"/>
              <a:pathLst>
                <a:path w="8899" h="10045" extrusionOk="0">
                  <a:moveTo>
                    <a:pt x="8899" y="1"/>
                  </a:moveTo>
                  <a:lnTo>
                    <a:pt x="8899" y="1"/>
                  </a:lnTo>
                  <a:cubicBezTo>
                    <a:pt x="3437" y="2062"/>
                    <a:pt x="1" y="6415"/>
                    <a:pt x="999" y="10044"/>
                  </a:cubicBezTo>
                  <a:cubicBezTo>
                    <a:pt x="999" y="10044"/>
                    <a:pt x="4354" y="9586"/>
                    <a:pt x="6269" y="6984"/>
                  </a:cubicBezTo>
                  <a:cubicBezTo>
                    <a:pt x="8670" y="3630"/>
                    <a:pt x="7983" y="2172"/>
                    <a:pt x="889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2138343" y="3440865"/>
              <a:ext cx="362503" cy="365696"/>
            </a:xfrm>
            <a:custGeom>
              <a:avLst/>
              <a:gdLst/>
              <a:ahLst/>
              <a:cxnLst/>
              <a:rect l="l" t="t" r="r" b="b"/>
              <a:pathLst>
                <a:path w="8176" h="8248" extrusionOk="0">
                  <a:moveTo>
                    <a:pt x="1" y="0"/>
                  </a:moveTo>
                  <a:cubicBezTo>
                    <a:pt x="1" y="1"/>
                    <a:pt x="917" y="8175"/>
                    <a:pt x="7827" y="8248"/>
                  </a:cubicBezTo>
                  <a:cubicBezTo>
                    <a:pt x="7827" y="8248"/>
                    <a:pt x="8175" y="5425"/>
                    <a:pt x="6269" y="3629"/>
                  </a:cubicBezTo>
                  <a:cubicBezTo>
                    <a:pt x="4354" y="1796"/>
                    <a:pt x="1531" y="1641"/>
                    <a:pt x="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2352135" y="2874950"/>
              <a:ext cx="429852" cy="1272619"/>
            </a:xfrm>
            <a:custGeom>
              <a:avLst/>
              <a:gdLst/>
              <a:ahLst/>
              <a:cxnLst/>
              <a:rect l="l" t="t" r="r" b="b"/>
              <a:pathLst>
                <a:path w="9695" h="28703" extrusionOk="0">
                  <a:moveTo>
                    <a:pt x="117" y="1"/>
                  </a:moveTo>
                  <a:cubicBezTo>
                    <a:pt x="54" y="1"/>
                    <a:pt x="0" y="100"/>
                    <a:pt x="72" y="164"/>
                  </a:cubicBezTo>
                  <a:cubicBezTo>
                    <a:pt x="63" y="156"/>
                    <a:pt x="59" y="153"/>
                    <a:pt x="59" y="153"/>
                  </a:cubicBezTo>
                  <a:lnTo>
                    <a:pt x="59" y="153"/>
                  </a:lnTo>
                  <a:cubicBezTo>
                    <a:pt x="58" y="153"/>
                    <a:pt x="116" y="200"/>
                    <a:pt x="146" y="200"/>
                  </a:cubicBezTo>
                  <a:cubicBezTo>
                    <a:pt x="182" y="237"/>
                    <a:pt x="256" y="319"/>
                    <a:pt x="301" y="356"/>
                  </a:cubicBezTo>
                  <a:cubicBezTo>
                    <a:pt x="531" y="548"/>
                    <a:pt x="714" y="778"/>
                    <a:pt x="906" y="970"/>
                  </a:cubicBezTo>
                  <a:cubicBezTo>
                    <a:pt x="1594" y="1767"/>
                    <a:pt x="2171" y="2684"/>
                    <a:pt x="2666" y="3637"/>
                  </a:cubicBezTo>
                  <a:cubicBezTo>
                    <a:pt x="3280" y="4901"/>
                    <a:pt x="3811" y="6276"/>
                    <a:pt x="3967" y="7687"/>
                  </a:cubicBezTo>
                  <a:cubicBezTo>
                    <a:pt x="4114" y="9291"/>
                    <a:pt x="4077" y="10931"/>
                    <a:pt x="4114" y="12572"/>
                  </a:cubicBezTo>
                  <a:cubicBezTo>
                    <a:pt x="4150" y="15404"/>
                    <a:pt x="4306" y="18263"/>
                    <a:pt x="4838" y="21085"/>
                  </a:cubicBezTo>
                  <a:cubicBezTo>
                    <a:pt x="5149" y="22808"/>
                    <a:pt x="5608" y="24568"/>
                    <a:pt x="6487" y="26089"/>
                  </a:cubicBezTo>
                  <a:cubicBezTo>
                    <a:pt x="6790" y="26630"/>
                    <a:pt x="7175" y="27161"/>
                    <a:pt x="7633" y="27619"/>
                  </a:cubicBezTo>
                  <a:cubicBezTo>
                    <a:pt x="7816" y="27812"/>
                    <a:pt x="8009" y="28004"/>
                    <a:pt x="8238" y="28188"/>
                  </a:cubicBezTo>
                  <a:cubicBezTo>
                    <a:pt x="8467" y="28343"/>
                    <a:pt x="8696" y="28536"/>
                    <a:pt x="8962" y="28646"/>
                  </a:cubicBezTo>
                  <a:cubicBezTo>
                    <a:pt x="9035" y="28684"/>
                    <a:pt x="9113" y="28702"/>
                    <a:pt x="9188" y="28702"/>
                  </a:cubicBezTo>
                  <a:cubicBezTo>
                    <a:pt x="9349" y="28702"/>
                    <a:pt x="9501" y="28618"/>
                    <a:pt x="9576" y="28462"/>
                  </a:cubicBezTo>
                  <a:cubicBezTo>
                    <a:pt x="9649" y="28307"/>
                    <a:pt x="9695" y="28114"/>
                    <a:pt x="9576" y="27958"/>
                  </a:cubicBezTo>
                  <a:cubicBezTo>
                    <a:pt x="9466" y="27812"/>
                    <a:pt x="9273" y="27693"/>
                    <a:pt x="9117" y="27583"/>
                  </a:cubicBezTo>
                  <a:cubicBezTo>
                    <a:pt x="8733" y="27271"/>
                    <a:pt x="8393" y="26969"/>
                    <a:pt x="8091" y="26584"/>
                  </a:cubicBezTo>
                  <a:cubicBezTo>
                    <a:pt x="7477" y="25896"/>
                    <a:pt x="6982" y="25063"/>
                    <a:pt x="6597" y="24219"/>
                  </a:cubicBezTo>
                  <a:cubicBezTo>
                    <a:pt x="5718" y="22277"/>
                    <a:pt x="5259" y="20096"/>
                    <a:pt x="4994" y="17997"/>
                  </a:cubicBezTo>
                  <a:cubicBezTo>
                    <a:pt x="4728" y="15779"/>
                    <a:pt x="4728" y="13571"/>
                    <a:pt x="4691" y="11353"/>
                  </a:cubicBezTo>
                  <a:cubicBezTo>
                    <a:pt x="4691" y="9172"/>
                    <a:pt x="4654" y="7000"/>
                    <a:pt x="3921" y="4938"/>
                  </a:cubicBezTo>
                  <a:cubicBezTo>
                    <a:pt x="3280" y="3179"/>
                    <a:pt x="2171" y="1611"/>
                    <a:pt x="714" y="429"/>
                  </a:cubicBezTo>
                  <a:cubicBezTo>
                    <a:pt x="531" y="283"/>
                    <a:pt x="338" y="164"/>
                    <a:pt x="146" y="8"/>
                  </a:cubicBezTo>
                  <a:cubicBezTo>
                    <a:pt x="136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2246879" y="3079653"/>
              <a:ext cx="599310" cy="387199"/>
            </a:xfrm>
            <a:custGeom>
              <a:avLst/>
              <a:gdLst/>
              <a:ahLst/>
              <a:cxnLst/>
              <a:rect l="l" t="t" r="r" b="b"/>
              <a:pathLst>
                <a:path w="13517" h="8733" extrusionOk="0">
                  <a:moveTo>
                    <a:pt x="13349" y="0"/>
                  </a:moveTo>
                  <a:cubicBezTo>
                    <a:pt x="13329" y="0"/>
                    <a:pt x="13308" y="6"/>
                    <a:pt x="13288" y="19"/>
                  </a:cubicBezTo>
                  <a:cubicBezTo>
                    <a:pt x="11950" y="623"/>
                    <a:pt x="10767" y="1622"/>
                    <a:pt x="9778" y="2685"/>
                  </a:cubicBezTo>
                  <a:cubicBezTo>
                    <a:pt x="8742" y="3831"/>
                    <a:pt x="7826" y="5096"/>
                    <a:pt x="7212" y="6507"/>
                  </a:cubicBezTo>
                  <a:cubicBezTo>
                    <a:pt x="7027" y="6959"/>
                    <a:pt x="6860" y="7429"/>
                    <a:pt x="6751" y="7916"/>
                  </a:cubicBezTo>
                  <a:lnTo>
                    <a:pt x="6751" y="7916"/>
                  </a:lnTo>
                  <a:cubicBezTo>
                    <a:pt x="6413" y="7003"/>
                    <a:pt x="5878" y="6155"/>
                    <a:pt x="5196" y="5435"/>
                  </a:cubicBezTo>
                  <a:cubicBezTo>
                    <a:pt x="4353" y="4555"/>
                    <a:pt x="3317" y="3913"/>
                    <a:pt x="2171" y="3492"/>
                  </a:cubicBezTo>
                  <a:cubicBezTo>
                    <a:pt x="1530" y="3299"/>
                    <a:pt x="879" y="3144"/>
                    <a:pt x="192" y="3144"/>
                  </a:cubicBezTo>
                  <a:cubicBezTo>
                    <a:pt x="181" y="3142"/>
                    <a:pt x="171" y="3141"/>
                    <a:pt x="161" y="3141"/>
                  </a:cubicBezTo>
                  <a:cubicBezTo>
                    <a:pt x="0" y="3141"/>
                    <a:pt x="10" y="3412"/>
                    <a:pt x="192" y="3455"/>
                  </a:cubicBezTo>
                  <a:cubicBezTo>
                    <a:pt x="1337" y="3492"/>
                    <a:pt x="2483" y="3831"/>
                    <a:pt x="3436" y="4445"/>
                  </a:cubicBezTo>
                  <a:cubicBezTo>
                    <a:pt x="4426" y="5013"/>
                    <a:pt x="5306" y="5856"/>
                    <a:pt x="5883" y="6846"/>
                  </a:cubicBezTo>
                  <a:cubicBezTo>
                    <a:pt x="6222" y="7387"/>
                    <a:pt x="6488" y="7991"/>
                    <a:pt x="6644" y="8605"/>
                  </a:cubicBezTo>
                  <a:cubicBezTo>
                    <a:pt x="6677" y="8693"/>
                    <a:pt x="6742" y="8733"/>
                    <a:pt x="6803" y="8733"/>
                  </a:cubicBezTo>
                  <a:cubicBezTo>
                    <a:pt x="6877" y="8733"/>
                    <a:pt x="6946" y="8674"/>
                    <a:pt x="6946" y="8569"/>
                  </a:cubicBezTo>
                  <a:cubicBezTo>
                    <a:pt x="7028" y="7955"/>
                    <a:pt x="7175" y="7387"/>
                    <a:pt x="7441" y="6809"/>
                  </a:cubicBezTo>
                  <a:cubicBezTo>
                    <a:pt x="7716" y="6159"/>
                    <a:pt x="8055" y="5554"/>
                    <a:pt x="8440" y="4940"/>
                  </a:cubicBezTo>
                  <a:cubicBezTo>
                    <a:pt x="9237" y="3684"/>
                    <a:pt x="10273" y="2493"/>
                    <a:pt x="11455" y="1540"/>
                  </a:cubicBezTo>
                  <a:cubicBezTo>
                    <a:pt x="12069" y="1045"/>
                    <a:pt x="12710" y="587"/>
                    <a:pt x="13443" y="284"/>
                  </a:cubicBezTo>
                  <a:cubicBezTo>
                    <a:pt x="13517" y="248"/>
                    <a:pt x="13517" y="129"/>
                    <a:pt x="13480" y="92"/>
                  </a:cubicBezTo>
                  <a:cubicBezTo>
                    <a:pt x="13454" y="39"/>
                    <a:pt x="13403" y="0"/>
                    <a:pt x="13349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2181527" y="3513090"/>
              <a:ext cx="426394" cy="372657"/>
            </a:xfrm>
            <a:custGeom>
              <a:avLst/>
              <a:gdLst/>
              <a:ahLst/>
              <a:cxnLst/>
              <a:rect l="l" t="t" r="r" b="b"/>
              <a:pathLst>
                <a:path w="9617" h="8405" extrusionOk="0">
                  <a:moveTo>
                    <a:pt x="197" y="0"/>
                  </a:moveTo>
                  <a:cubicBezTo>
                    <a:pt x="48" y="0"/>
                    <a:pt x="0" y="245"/>
                    <a:pt x="172" y="277"/>
                  </a:cubicBezTo>
                  <a:cubicBezTo>
                    <a:pt x="1015" y="552"/>
                    <a:pt x="1813" y="928"/>
                    <a:pt x="2546" y="1469"/>
                  </a:cubicBezTo>
                  <a:cubicBezTo>
                    <a:pt x="3306" y="2037"/>
                    <a:pt x="3875" y="2761"/>
                    <a:pt x="4415" y="3567"/>
                  </a:cubicBezTo>
                  <a:cubicBezTo>
                    <a:pt x="4681" y="3943"/>
                    <a:pt x="4947" y="4365"/>
                    <a:pt x="5213" y="4786"/>
                  </a:cubicBezTo>
                  <a:cubicBezTo>
                    <a:pt x="5405" y="5052"/>
                    <a:pt x="5634" y="5363"/>
                    <a:pt x="5827" y="5629"/>
                  </a:cubicBezTo>
                  <a:cubicBezTo>
                    <a:pt x="6211" y="6087"/>
                    <a:pt x="6587" y="6546"/>
                    <a:pt x="7045" y="6921"/>
                  </a:cubicBezTo>
                  <a:cubicBezTo>
                    <a:pt x="7733" y="7499"/>
                    <a:pt x="8502" y="7957"/>
                    <a:pt x="9300" y="8379"/>
                  </a:cubicBezTo>
                  <a:cubicBezTo>
                    <a:pt x="9332" y="8397"/>
                    <a:pt x="9363" y="8405"/>
                    <a:pt x="9391" y="8405"/>
                  </a:cubicBezTo>
                  <a:cubicBezTo>
                    <a:pt x="9534" y="8405"/>
                    <a:pt x="9616" y="8204"/>
                    <a:pt x="9456" y="8113"/>
                  </a:cubicBezTo>
                  <a:cubicBezTo>
                    <a:pt x="8732" y="7728"/>
                    <a:pt x="8044" y="7343"/>
                    <a:pt x="7394" y="6811"/>
                  </a:cubicBezTo>
                  <a:cubicBezTo>
                    <a:pt x="6935" y="6427"/>
                    <a:pt x="6514" y="6005"/>
                    <a:pt x="6166" y="5510"/>
                  </a:cubicBezTo>
                  <a:cubicBezTo>
                    <a:pt x="5671" y="4905"/>
                    <a:pt x="5213" y="4218"/>
                    <a:pt x="4754" y="3531"/>
                  </a:cubicBezTo>
                  <a:cubicBezTo>
                    <a:pt x="4223" y="2761"/>
                    <a:pt x="3645" y="2000"/>
                    <a:pt x="2921" y="1386"/>
                  </a:cubicBezTo>
                  <a:cubicBezTo>
                    <a:pt x="2124" y="736"/>
                    <a:pt x="1208" y="277"/>
                    <a:pt x="255" y="12"/>
                  </a:cubicBezTo>
                  <a:cubicBezTo>
                    <a:pt x="234" y="4"/>
                    <a:pt x="215" y="0"/>
                    <a:pt x="19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2578785" y="3316677"/>
              <a:ext cx="335280" cy="503319"/>
            </a:xfrm>
            <a:custGeom>
              <a:avLst/>
              <a:gdLst/>
              <a:ahLst/>
              <a:cxnLst/>
              <a:rect l="l" t="t" r="r" b="b"/>
              <a:pathLst>
                <a:path w="7562" h="11352" extrusionOk="0">
                  <a:moveTo>
                    <a:pt x="7413" y="1"/>
                  </a:moveTo>
                  <a:cubicBezTo>
                    <a:pt x="7350" y="1"/>
                    <a:pt x="7286" y="35"/>
                    <a:pt x="7286" y="89"/>
                  </a:cubicBezTo>
                  <a:cubicBezTo>
                    <a:pt x="6911" y="895"/>
                    <a:pt x="6416" y="1656"/>
                    <a:pt x="5838" y="2343"/>
                  </a:cubicBezTo>
                  <a:cubicBezTo>
                    <a:pt x="5343" y="2957"/>
                    <a:pt x="4812" y="3525"/>
                    <a:pt x="4235" y="4103"/>
                  </a:cubicBezTo>
                  <a:cubicBezTo>
                    <a:pt x="3052" y="5321"/>
                    <a:pt x="1870" y="6659"/>
                    <a:pt x="1027" y="8144"/>
                  </a:cubicBezTo>
                  <a:cubicBezTo>
                    <a:pt x="532" y="9106"/>
                    <a:pt x="147" y="10133"/>
                    <a:pt x="37" y="11205"/>
                  </a:cubicBezTo>
                  <a:cubicBezTo>
                    <a:pt x="1" y="11315"/>
                    <a:pt x="111" y="11351"/>
                    <a:pt x="184" y="11351"/>
                  </a:cubicBezTo>
                  <a:cubicBezTo>
                    <a:pt x="266" y="11351"/>
                    <a:pt x="303" y="11315"/>
                    <a:pt x="340" y="11205"/>
                  </a:cubicBezTo>
                  <a:cubicBezTo>
                    <a:pt x="569" y="9335"/>
                    <a:pt x="1604" y="7612"/>
                    <a:pt x="2787" y="6164"/>
                  </a:cubicBezTo>
                  <a:cubicBezTo>
                    <a:pt x="3281" y="5550"/>
                    <a:pt x="3813" y="4982"/>
                    <a:pt x="4354" y="4405"/>
                  </a:cubicBezTo>
                  <a:cubicBezTo>
                    <a:pt x="4885" y="3873"/>
                    <a:pt x="5417" y="3333"/>
                    <a:pt x="5875" y="2765"/>
                  </a:cubicBezTo>
                  <a:cubicBezTo>
                    <a:pt x="6526" y="1958"/>
                    <a:pt x="7140" y="1161"/>
                    <a:pt x="7561" y="244"/>
                  </a:cubicBezTo>
                  <a:cubicBezTo>
                    <a:pt x="7561" y="171"/>
                    <a:pt x="7561" y="89"/>
                    <a:pt x="7479" y="15"/>
                  </a:cubicBezTo>
                  <a:cubicBezTo>
                    <a:pt x="7459" y="6"/>
                    <a:pt x="7436" y="1"/>
                    <a:pt x="7413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37"/>
          <p:cNvGrpSpPr/>
          <p:nvPr/>
        </p:nvGrpSpPr>
        <p:grpSpPr>
          <a:xfrm rot="10800000">
            <a:off x="8039517" y="1120419"/>
            <a:ext cx="206929" cy="203212"/>
            <a:chOff x="1971300" y="3409475"/>
            <a:chExt cx="101600" cy="99775"/>
          </a:xfrm>
        </p:grpSpPr>
        <p:sp>
          <p:nvSpPr>
            <p:cNvPr id="1957" name="Google Shape;1957;p37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0" name="Google Shape;1960;p37"/>
          <p:cNvGrpSpPr/>
          <p:nvPr/>
        </p:nvGrpSpPr>
        <p:grpSpPr>
          <a:xfrm rot="10800000">
            <a:off x="8432847" y="1492924"/>
            <a:ext cx="206929" cy="203161"/>
            <a:chOff x="1655100" y="3332725"/>
            <a:chExt cx="101600" cy="99750"/>
          </a:xfrm>
        </p:grpSpPr>
        <p:sp>
          <p:nvSpPr>
            <p:cNvPr id="1961" name="Google Shape;1961;p3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7"/>
          <p:cNvGrpSpPr/>
          <p:nvPr/>
        </p:nvGrpSpPr>
        <p:grpSpPr>
          <a:xfrm rot="10800000">
            <a:off x="834072" y="1061124"/>
            <a:ext cx="206929" cy="203161"/>
            <a:chOff x="1655100" y="3332725"/>
            <a:chExt cx="101600" cy="99750"/>
          </a:xfrm>
        </p:grpSpPr>
        <p:sp>
          <p:nvSpPr>
            <p:cNvPr id="1965" name="Google Shape;1965;p3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8" name="Google Shape;1968;p37"/>
          <p:cNvGrpSpPr/>
          <p:nvPr/>
        </p:nvGrpSpPr>
        <p:grpSpPr>
          <a:xfrm rot="4553522">
            <a:off x="271498" y="2393240"/>
            <a:ext cx="246049" cy="241639"/>
            <a:chOff x="1971300" y="3409475"/>
            <a:chExt cx="101600" cy="99775"/>
          </a:xfrm>
        </p:grpSpPr>
        <p:sp>
          <p:nvSpPr>
            <p:cNvPr id="1969" name="Google Shape;1969;p37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7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7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37"/>
          <p:cNvGrpSpPr/>
          <p:nvPr/>
        </p:nvGrpSpPr>
        <p:grpSpPr>
          <a:xfrm flipH="1">
            <a:off x="8828457" y="1152275"/>
            <a:ext cx="142077" cy="139500"/>
            <a:chOff x="1655100" y="3332725"/>
            <a:chExt cx="101600" cy="99750"/>
          </a:xfrm>
        </p:grpSpPr>
        <p:sp>
          <p:nvSpPr>
            <p:cNvPr id="1973" name="Google Shape;1973;p3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6" name="Google Shape;1976;p37"/>
          <p:cNvGrpSpPr/>
          <p:nvPr/>
        </p:nvGrpSpPr>
        <p:grpSpPr>
          <a:xfrm flipH="1">
            <a:off x="800432" y="2278487"/>
            <a:ext cx="142077" cy="139500"/>
            <a:chOff x="1655100" y="3332725"/>
            <a:chExt cx="101600" cy="99750"/>
          </a:xfrm>
        </p:grpSpPr>
        <p:sp>
          <p:nvSpPr>
            <p:cNvPr id="1977" name="Google Shape;1977;p3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44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DBA32C21-FD13-4697-ADCD-F9E33DDFF06F}" type="datetimeFigureOut">
              <a:rPr lang="vi-VN" sz="900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  <a:defRPr/>
              </a:pPr>
              <a:t>26/10/2024</a:t>
            </a:fld>
            <a:endParaRPr lang="vi-VN" sz="900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buClrTx/>
              <a:defRPr/>
            </a:pPr>
            <a:endParaRPr lang="vi-VN" sz="900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buClrTx/>
              <a:defRPr/>
            </a:pPr>
            <a:fld id="{2885D699-091F-4322-9983-565B97A178FD}" type="slidenum">
              <a:rPr lang="vi-VN" sz="900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685800">
                <a:buClrTx/>
                <a:defRPr/>
              </a:pPr>
              <a:t>‹#›</a:t>
            </a:fld>
            <a:endParaRPr lang="vi-VN" sz="900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8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4"/>
          <p:cNvGrpSpPr/>
          <p:nvPr/>
        </p:nvGrpSpPr>
        <p:grpSpPr>
          <a:xfrm>
            <a:off x="-170350" y="210475"/>
            <a:ext cx="9393825" cy="5110823"/>
            <a:chOff x="-170350" y="210475"/>
            <a:chExt cx="9393825" cy="5110823"/>
          </a:xfrm>
        </p:grpSpPr>
        <p:sp>
          <p:nvSpPr>
            <p:cNvPr id="468" name="Google Shape;468;p4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" name="Google Shape;470;p4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71" name="Google Shape;471;p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" name="Google Shape;473;p4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74" name="Google Shape;474;p4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4"/>
            <p:cNvGrpSpPr/>
            <p:nvPr/>
          </p:nvGrpSpPr>
          <p:grpSpPr>
            <a:xfrm>
              <a:off x="8256219" y="4327844"/>
              <a:ext cx="967256" cy="993454"/>
              <a:chOff x="582350" y="682150"/>
              <a:chExt cx="1350350" cy="1386925"/>
            </a:xfrm>
          </p:grpSpPr>
          <p:sp>
            <p:nvSpPr>
              <p:cNvPr id="528" name="Google Shape;528;p4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6" name="Google Shape;556;p4"/>
            <p:cNvSpPr/>
            <p:nvPr/>
          </p:nvSpPr>
          <p:spPr>
            <a:xfrm>
              <a:off x="8089981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-170350" y="18505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53450" y="42988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8286150" y="395822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196300" y="247150"/>
            <a:ext cx="9367011" cy="4935251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924725" y="25262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924725" y="1012275"/>
            <a:ext cx="5556000" cy="14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8" name="Google Shape;2578;p16"/>
          <p:cNvGrpSpPr/>
          <p:nvPr/>
        </p:nvGrpSpPr>
        <p:grpSpPr>
          <a:xfrm>
            <a:off x="-65450" y="259275"/>
            <a:ext cx="9236161" cy="5332754"/>
            <a:chOff x="-65450" y="259275"/>
            <a:chExt cx="9236161" cy="5332754"/>
          </a:xfrm>
        </p:grpSpPr>
        <p:grpSp>
          <p:nvGrpSpPr>
            <p:cNvPr id="2579" name="Google Shape;2579;p16"/>
            <p:cNvGrpSpPr/>
            <p:nvPr/>
          </p:nvGrpSpPr>
          <p:grpSpPr>
            <a:xfrm>
              <a:off x="-65450" y="3968951"/>
              <a:ext cx="9236161" cy="1213371"/>
              <a:chOff x="-65450" y="3968951"/>
              <a:chExt cx="9236161" cy="1213371"/>
            </a:xfrm>
          </p:grpSpPr>
          <p:sp>
            <p:nvSpPr>
              <p:cNvPr id="2580" name="Google Shape;2580;p16"/>
              <p:cNvSpPr/>
              <p:nvPr/>
            </p:nvSpPr>
            <p:spPr>
              <a:xfrm flipH="1">
                <a:off x="-65450" y="3968951"/>
                <a:ext cx="9209436" cy="121337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 flipH="1">
                <a:off x="-38772" y="4286502"/>
                <a:ext cx="9209483" cy="895801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2" name="Google Shape;2582;p16"/>
            <p:cNvSpPr/>
            <p:nvPr/>
          </p:nvSpPr>
          <p:spPr>
            <a:xfrm>
              <a:off x="6888279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8319849" y="28978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44843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5" name="Google Shape;2585;p16"/>
            <p:cNvGrpSpPr/>
            <p:nvPr/>
          </p:nvGrpSpPr>
          <p:grpSpPr>
            <a:xfrm>
              <a:off x="5057765" y="3452157"/>
              <a:ext cx="3215691" cy="2139871"/>
              <a:chOff x="5057765" y="3452157"/>
              <a:chExt cx="3215691" cy="2139871"/>
            </a:xfrm>
          </p:grpSpPr>
          <p:grpSp>
            <p:nvGrpSpPr>
              <p:cNvPr id="2586" name="Google Shape;2586;p16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2587" name="Google Shape;2587;p16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8" name="Google Shape;2588;p16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9" name="Google Shape;2589;p16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0" name="Google Shape;2590;p16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16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2" name="Google Shape;2592;p16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3" name="Google Shape;2593;p16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4" name="Google Shape;2594;p16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5" name="Google Shape;2595;p16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6" name="Google Shape;2596;p16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7" name="Google Shape;2597;p16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8" name="Google Shape;2598;p16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9" name="Google Shape;2599;p16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0" name="Google Shape;2600;p16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1" name="Google Shape;2601;p16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2" name="Google Shape;2602;p16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3" name="Google Shape;2603;p16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2604" name="Google Shape;2604;p16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5" name="Google Shape;2605;p16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6" name="Google Shape;2606;p16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7" name="Google Shape;2607;p16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8" name="Google Shape;2608;p16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9" name="Google Shape;2609;p16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0" name="Google Shape;2610;p16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1" name="Google Shape;2611;p16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2" name="Google Shape;2612;p16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3" name="Google Shape;2613;p16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2614" name="Google Shape;2614;p16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5" name="Google Shape;2615;p16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6" name="Google Shape;2616;p16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7" name="Google Shape;2617;p16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8" name="Google Shape;2618;p16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9" name="Google Shape;2619;p16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0" name="Google Shape;2620;p16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1" name="Google Shape;2621;p16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2" name="Google Shape;2622;p16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3" name="Google Shape;2623;p16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4" name="Google Shape;2624;p16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5" name="Google Shape;2625;p16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6" name="Google Shape;2626;p16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7" name="Google Shape;2627;p16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8" name="Google Shape;2628;p16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9" name="Google Shape;2629;p16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0" name="Google Shape;2630;p16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1" name="Google Shape;2631;p16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2" name="Google Shape;2632;p16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3" name="Google Shape;2633;p16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4" name="Google Shape;2634;p16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5" name="Google Shape;2635;p16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6" name="Google Shape;2636;p16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7" name="Google Shape;2637;p16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8" name="Google Shape;2638;p16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9" name="Google Shape;2639;p16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0" name="Google Shape;2640;p16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41" name="Google Shape;2641;p16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2642" name="Google Shape;2642;p16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3" name="Google Shape;2643;p16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4" name="Google Shape;2644;p16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5" name="Google Shape;2645;p16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6" name="Google Shape;2646;p16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7" name="Google Shape;2647;p16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8" name="Google Shape;2648;p16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9" name="Google Shape;2649;p16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0" name="Google Shape;2650;p16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1" name="Google Shape;2651;p16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2" name="Google Shape;2652;p16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3" name="Google Shape;2653;p16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4" name="Google Shape;2654;p16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5" name="Google Shape;2655;p16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6" name="Google Shape;2656;p16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7" name="Google Shape;2657;p16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8" name="Google Shape;2658;p16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9" name="Google Shape;2659;p16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0" name="Google Shape;2660;p16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1" name="Google Shape;2661;p16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2" name="Google Shape;2662;p16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3" name="Google Shape;2663;p16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4" name="Google Shape;2664;p16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65" name="Google Shape;2665;p16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2666" name="Google Shape;2666;p16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7" name="Google Shape;2667;p16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8" name="Google Shape;2668;p16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9" name="Google Shape;2669;p16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0" name="Google Shape;2670;p16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1" name="Google Shape;2671;p16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2" name="Google Shape;2672;p16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3" name="Google Shape;2673;p16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4" name="Google Shape;2674;p16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5" name="Google Shape;2675;p16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6" name="Google Shape;2676;p16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7" name="Google Shape;2677;p16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8" name="Google Shape;2678;p16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9" name="Google Shape;2679;p16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0" name="Google Shape;2680;p16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1" name="Google Shape;2681;p16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2" name="Google Shape;2682;p16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3" name="Google Shape;2683;p16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4" name="Google Shape;2684;p16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5" name="Google Shape;2685;p16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6" name="Google Shape;2686;p16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7" name="Google Shape;2687;p16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8" name="Google Shape;2688;p16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9" name="Google Shape;2689;p16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0" name="Google Shape;2690;p16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1" name="Google Shape;2691;p16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2" name="Google Shape;2692;p16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3" name="Google Shape;2693;p16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694" name="Google Shape;2694;p16"/>
          <p:cNvSpPr txBox="1">
            <a:spLocks noGrp="1"/>
          </p:cNvSpPr>
          <p:nvPr>
            <p:ph type="subTitle" idx="1"/>
          </p:nvPr>
        </p:nvSpPr>
        <p:spPr>
          <a:xfrm>
            <a:off x="720000" y="2897900"/>
            <a:ext cx="33717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16"/>
          <p:cNvSpPr txBox="1">
            <a:spLocks noGrp="1"/>
          </p:cNvSpPr>
          <p:nvPr>
            <p:ph type="title"/>
          </p:nvPr>
        </p:nvSpPr>
        <p:spPr>
          <a:xfrm>
            <a:off x="720000" y="1383568"/>
            <a:ext cx="38520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466085" y="134399"/>
            <a:ext cx="9833276" cy="550112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1666116" y="16828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1666116" y="22693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3650735" y="1682850"/>
            <a:ext cx="185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3653427" y="2269375"/>
            <a:ext cx="185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1666116" y="31162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1666116" y="37027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3653427" y="3116250"/>
            <a:ext cx="185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3653427" y="3702775"/>
            <a:ext cx="185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5634753" y="16828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5634753" y="22693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5634753" y="31162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5634753" y="37027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27"/>
          <p:cNvSpPr/>
          <p:nvPr/>
        </p:nvSpPr>
        <p:spPr>
          <a:xfrm>
            <a:off x="117850" y="192767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372654" y="404422"/>
            <a:ext cx="9647836" cy="526901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574651" y="145672"/>
            <a:ext cx="10132358" cy="5440857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322656" y="259275"/>
            <a:ext cx="9649534" cy="5133144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1" r:id="rId4"/>
    <p:sldLayoutId id="2147483662" r:id="rId5"/>
    <p:sldLayoutId id="2147483673" r:id="rId6"/>
    <p:sldLayoutId id="2147483680" r:id="rId7"/>
    <p:sldLayoutId id="2147483681" r:id="rId8"/>
    <p:sldLayoutId id="2147483682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915071" y="921200"/>
            <a:ext cx="7163148" cy="522775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3588"/>
              </a:avLst>
            </a:prstTxWarp>
          </a:bodyPr>
          <a:lstStyle/>
          <a:p>
            <a:pPr algn="ctr"/>
            <a:r>
              <a:rPr lang="en-US" sz="135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</a:t>
            </a:r>
          </a:p>
        </p:txBody>
      </p:sp>
      <p:sp>
        <p:nvSpPr>
          <p:cNvPr id="6" name="WordArt 25"/>
          <p:cNvSpPr>
            <a:spLocks noChangeArrowheads="1" noChangeShapeType="1" noTextEdit="1"/>
          </p:cNvSpPr>
          <p:nvPr/>
        </p:nvSpPr>
        <p:spPr bwMode="auto">
          <a:xfrm>
            <a:off x="3006710" y="1848785"/>
            <a:ext cx="3167064" cy="459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 HỌC STEM</a:t>
            </a:r>
            <a:endParaRPr lang="en-US" sz="27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37208" y="123875"/>
            <a:ext cx="8797290" cy="6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59057" y="4442884"/>
            <a:ext cx="8797290" cy="6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2197512" y="2351820"/>
            <a:ext cx="4953000" cy="43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6368029" y="2420949"/>
            <a:ext cx="4953000" cy="43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138" y="4332819"/>
            <a:ext cx="1896915" cy="8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58546" y="4183770"/>
            <a:ext cx="1092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7891088" y="110157"/>
            <a:ext cx="1092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7844131" y="4042203"/>
            <a:ext cx="820915" cy="131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279952" y="-88163"/>
            <a:ext cx="819768" cy="131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402448" y="1130459"/>
            <a:ext cx="1512900" cy="117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7201010" y="1210797"/>
            <a:ext cx="1502871" cy="114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1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1737270" y="3603981"/>
            <a:ext cx="1512900" cy="117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6187555" y="3469706"/>
            <a:ext cx="1502871" cy="114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D4C351-B8FA-A8AE-CE72-5E64D9869804}"/>
              </a:ext>
            </a:extLst>
          </p:cNvPr>
          <p:cNvSpPr txBox="1"/>
          <p:nvPr/>
        </p:nvSpPr>
        <p:spPr>
          <a:xfrm>
            <a:off x="1971140" y="2504488"/>
            <a:ext cx="520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BẢO VỆ MÔI TRƯỜNG - HỘP ĐỰNG BÚT</a:t>
            </a:r>
            <a:endParaRPr lang="nl-NL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C029F-1E09-A8AC-B507-5B725A7846BE}"/>
              </a:ext>
            </a:extLst>
          </p:cNvPr>
          <p:cNvSpPr txBox="1"/>
          <p:nvPr/>
        </p:nvSpPr>
        <p:spPr>
          <a:xfrm rot="10800000" flipV="1">
            <a:off x="2370667" y="3476917"/>
            <a:ext cx="486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b="1" i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Nguyễn Sĩ Hiếu</a:t>
            </a:r>
            <a:endParaRPr lang="nl-NL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8" name="Google Shape;7758;p56"/>
          <p:cNvGrpSpPr/>
          <p:nvPr/>
        </p:nvGrpSpPr>
        <p:grpSpPr>
          <a:xfrm>
            <a:off x="7588692" y="3256622"/>
            <a:ext cx="835443" cy="814299"/>
            <a:chOff x="6760900" y="5637775"/>
            <a:chExt cx="1057925" cy="1031150"/>
          </a:xfrm>
        </p:grpSpPr>
        <p:sp>
          <p:nvSpPr>
            <p:cNvPr id="7759" name="Google Shape;7759;p56"/>
            <p:cNvSpPr/>
            <p:nvPr/>
          </p:nvSpPr>
          <p:spPr>
            <a:xfrm>
              <a:off x="6760900" y="5637775"/>
              <a:ext cx="1057925" cy="1031150"/>
            </a:xfrm>
            <a:custGeom>
              <a:avLst/>
              <a:gdLst/>
              <a:ahLst/>
              <a:cxnLst/>
              <a:rect l="l" t="t" r="r" b="b"/>
              <a:pathLst>
                <a:path w="42317" h="41246" extrusionOk="0">
                  <a:moveTo>
                    <a:pt x="23581" y="0"/>
                  </a:moveTo>
                  <a:cubicBezTo>
                    <a:pt x="23206" y="0"/>
                    <a:pt x="22832" y="27"/>
                    <a:pt x="22484" y="134"/>
                  </a:cubicBezTo>
                  <a:cubicBezTo>
                    <a:pt x="22082" y="241"/>
                    <a:pt x="21627" y="402"/>
                    <a:pt x="21226" y="643"/>
                  </a:cubicBezTo>
                  <a:cubicBezTo>
                    <a:pt x="20931" y="803"/>
                    <a:pt x="20637" y="1044"/>
                    <a:pt x="20289" y="1312"/>
                  </a:cubicBezTo>
                  <a:cubicBezTo>
                    <a:pt x="19834" y="1713"/>
                    <a:pt x="19432" y="2168"/>
                    <a:pt x="19004" y="2784"/>
                  </a:cubicBezTo>
                  <a:cubicBezTo>
                    <a:pt x="18736" y="3132"/>
                    <a:pt x="18469" y="3587"/>
                    <a:pt x="18228" y="4015"/>
                  </a:cubicBezTo>
                  <a:cubicBezTo>
                    <a:pt x="18121" y="3988"/>
                    <a:pt x="18014" y="3908"/>
                    <a:pt x="17933" y="3881"/>
                  </a:cubicBezTo>
                  <a:cubicBezTo>
                    <a:pt x="17800" y="3801"/>
                    <a:pt x="17612" y="3747"/>
                    <a:pt x="17532" y="3721"/>
                  </a:cubicBezTo>
                  <a:cubicBezTo>
                    <a:pt x="17345" y="3640"/>
                    <a:pt x="17184" y="3587"/>
                    <a:pt x="16997" y="3533"/>
                  </a:cubicBezTo>
                  <a:cubicBezTo>
                    <a:pt x="16649" y="3453"/>
                    <a:pt x="16274" y="3373"/>
                    <a:pt x="15873" y="3346"/>
                  </a:cubicBezTo>
                  <a:cubicBezTo>
                    <a:pt x="15712" y="3319"/>
                    <a:pt x="15578" y="3319"/>
                    <a:pt x="15418" y="3319"/>
                  </a:cubicBezTo>
                  <a:cubicBezTo>
                    <a:pt x="14855" y="3319"/>
                    <a:pt x="14267" y="3399"/>
                    <a:pt x="13705" y="3533"/>
                  </a:cubicBezTo>
                  <a:cubicBezTo>
                    <a:pt x="13330" y="3640"/>
                    <a:pt x="12928" y="3774"/>
                    <a:pt x="12580" y="3988"/>
                  </a:cubicBezTo>
                  <a:cubicBezTo>
                    <a:pt x="12366" y="4069"/>
                    <a:pt x="12206" y="4176"/>
                    <a:pt x="12045" y="4283"/>
                  </a:cubicBezTo>
                  <a:cubicBezTo>
                    <a:pt x="11724" y="4122"/>
                    <a:pt x="11403" y="4015"/>
                    <a:pt x="11055" y="3988"/>
                  </a:cubicBezTo>
                  <a:cubicBezTo>
                    <a:pt x="10841" y="3935"/>
                    <a:pt x="10626" y="3935"/>
                    <a:pt x="10359" y="3908"/>
                  </a:cubicBezTo>
                  <a:lnTo>
                    <a:pt x="9422" y="3908"/>
                  </a:lnTo>
                  <a:cubicBezTo>
                    <a:pt x="9101" y="3908"/>
                    <a:pt x="8753" y="3988"/>
                    <a:pt x="8432" y="4042"/>
                  </a:cubicBezTo>
                  <a:cubicBezTo>
                    <a:pt x="8057" y="4122"/>
                    <a:pt x="7682" y="4202"/>
                    <a:pt x="7388" y="4336"/>
                  </a:cubicBezTo>
                  <a:cubicBezTo>
                    <a:pt x="6558" y="4684"/>
                    <a:pt x="5835" y="5246"/>
                    <a:pt x="5380" y="5915"/>
                  </a:cubicBezTo>
                  <a:cubicBezTo>
                    <a:pt x="4845" y="6665"/>
                    <a:pt x="4765" y="7387"/>
                    <a:pt x="4818" y="7869"/>
                  </a:cubicBezTo>
                  <a:cubicBezTo>
                    <a:pt x="4845" y="8886"/>
                    <a:pt x="5434" y="9796"/>
                    <a:pt x="6424" y="10305"/>
                  </a:cubicBezTo>
                  <a:cubicBezTo>
                    <a:pt x="6692" y="10439"/>
                    <a:pt x="6960" y="10492"/>
                    <a:pt x="7254" y="10573"/>
                  </a:cubicBezTo>
                  <a:cubicBezTo>
                    <a:pt x="7308" y="10599"/>
                    <a:pt x="7361" y="10599"/>
                    <a:pt x="7415" y="10599"/>
                  </a:cubicBezTo>
                  <a:cubicBezTo>
                    <a:pt x="7227" y="10706"/>
                    <a:pt x="7040" y="10840"/>
                    <a:pt x="6853" y="10947"/>
                  </a:cubicBezTo>
                  <a:cubicBezTo>
                    <a:pt x="6371" y="11242"/>
                    <a:pt x="5889" y="11563"/>
                    <a:pt x="5407" y="11964"/>
                  </a:cubicBezTo>
                  <a:cubicBezTo>
                    <a:pt x="4604" y="12634"/>
                    <a:pt x="3882" y="13490"/>
                    <a:pt x="3239" y="14427"/>
                  </a:cubicBezTo>
                  <a:cubicBezTo>
                    <a:pt x="2731" y="15123"/>
                    <a:pt x="2329" y="15926"/>
                    <a:pt x="2008" y="16755"/>
                  </a:cubicBezTo>
                  <a:cubicBezTo>
                    <a:pt x="1687" y="17103"/>
                    <a:pt x="1339" y="17451"/>
                    <a:pt x="1018" y="17933"/>
                  </a:cubicBezTo>
                  <a:cubicBezTo>
                    <a:pt x="750" y="18335"/>
                    <a:pt x="563" y="18736"/>
                    <a:pt x="402" y="19138"/>
                  </a:cubicBezTo>
                  <a:cubicBezTo>
                    <a:pt x="322" y="19378"/>
                    <a:pt x="268" y="19566"/>
                    <a:pt x="188" y="19807"/>
                  </a:cubicBezTo>
                  <a:cubicBezTo>
                    <a:pt x="134" y="20101"/>
                    <a:pt x="81" y="20369"/>
                    <a:pt x="54" y="20583"/>
                  </a:cubicBezTo>
                  <a:cubicBezTo>
                    <a:pt x="0" y="21065"/>
                    <a:pt x="27" y="21547"/>
                    <a:pt x="134" y="22109"/>
                  </a:cubicBezTo>
                  <a:cubicBezTo>
                    <a:pt x="188" y="22457"/>
                    <a:pt x="295" y="22778"/>
                    <a:pt x="402" y="23152"/>
                  </a:cubicBezTo>
                  <a:cubicBezTo>
                    <a:pt x="589" y="23795"/>
                    <a:pt x="857" y="24410"/>
                    <a:pt x="1232" y="25053"/>
                  </a:cubicBezTo>
                  <a:cubicBezTo>
                    <a:pt x="1526" y="25615"/>
                    <a:pt x="1901" y="26150"/>
                    <a:pt x="2356" y="26686"/>
                  </a:cubicBezTo>
                  <a:cubicBezTo>
                    <a:pt x="2597" y="27007"/>
                    <a:pt x="2864" y="27274"/>
                    <a:pt x="3132" y="27542"/>
                  </a:cubicBezTo>
                  <a:lnTo>
                    <a:pt x="3266" y="27676"/>
                  </a:lnTo>
                  <a:cubicBezTo>
                    <a:pt x="3400" y="27810"/>
                    <a:pt x="3534" y="27943"/>
                    <a:pt x="3694" y="28077"/>
                  </a:cubicBezTo>
                  <a:cubicBezTo>
                    <a:pt x="4444" y="28693"/>
                    <a:pt x="5247" y="29309"/>
                    <a:pt x="6157" y="29844"/>
                  </a:cubicBezTo>
                  <a:cubicBezTo>
                    <a:pt x="6076" y="29951"/>
                    <a:pt x="5969" y="30085"/>
                    <a:pt x="5916" y="30165"/>
                  </a:cubicBezTo>
                  <a:cubicBezTo>
                    <a:pt x="5300" y="31075"/>
                    <a:pt x="5032" y="32092"/>
                    <a:pt x="5220" y="33082"/>
                  </a:cubicBezTo>
                  <a:cubicBezTo>
                    <a:pt x="5273" y="33591"/>
                    <a:pt x="5487" y="34046"/>
                    <a:pt x="5782" y="34501"/>
                  </a:cubicBezTo>
                  <a:cubicBezTo>
                    <a:pt x="5809" y="34528"/>
                    <a:pt x="5889" y="34581"/>
                    <a:pt x="5916" y="34662"/>
                  </a:cubicBezTo>
                  <a:cubicBezTo>
                    <a:pt x="6237" y="35090"/>
                    <a:pt x="6719" y="35465"/>
                    <a:pt x="7254" y="35706"/>
                  </a:cubicBezTo>
                  <a:cubicBezTo>
                    <a:pt x="7682" y="35893"/>
                    <a:pt x="8191" y="36000"/>
                    <a:pt x="8726" y="36000"/>
                  </a:cubicBezTo>
                  <a:lnTo>
                    <a:pt x="8887" y="36000"/>
                  </a:lnTo>
                  <a:cubicBezTo>
                    <a:pt x="9368" y="36000"/>
                    <a:pt x="9823" y="35866"/>
                    <a:pt x="10252" y="35706"/>
                  </a:cubicBezTo>
                  <a:cubicBezTo>
                    <a:pt x="10439" y="35625"/>
                    <a:pt x="10600" y="35572"/>
                    <a:pt x="10760" y="35465"/>
                  </a:cubicBezTo>
                  <a:cubicBezTo>
                    <a:pt x="10867" y="35572"/>
                    <a:pt x="11001" y="35652"/>
                    <a:pt x="11108" y="35759"/>
                  </a:cubicBezTo>
                  <a:cubicBezTo>
                    <a:pt x="11135" y="36321"/>
                    <a:pt x="11269" y="36856"/>
                    <a:pt x="11456" y="37365"/>
                  </a:cubicBezTo>
                  <a:cubicBezTo>
                    <a:pt x="11563" y="37606"/>
                    <a:pt x="11670" y="37847"/>
                    <a:pt x="11804" y="38034"/>
                  </a:cubicBezTo>
                  <a:cubicBezTo>
                    <a:pt x="11858" y="38141"/>
                    <a:pt x="11911" y="38248"/>
                    <a:pt x="11965" y="38302"/>
                  </a:cubicBezTo>
                  <a:cubicBezTo>
                    <a:pt x="12339" y="38864"/>
                    <a:pt x="12875" y="39319"/>
                    <a:pt x="13464" y="39613"/>
                  </a:cubicBezTo>
                  <a:cubicBezTo>
                    <a:pt x="13945" y="39854"/>
                    <a:pt x="14481" y="39935"/>
                    <a:pt x="14989" y="39935"/>
                  </a:cubicBezTo>
                  <a:lnTo>
                    <a:pt x="15150" y="39935"/>
                  </a:lnTo>
                  <a:cubicBezTo>
                    <a:pt x="15712" y="39908"/>
                    <a:pt x="16274" y="39694"/>
                    <a:pt x="16783" y="39399"/>
                  </a:cubicBezTo>
                  <a:cubicBezTo>
                    <a:pt x="16890" y="39372"/>
                    <a:pt x="16943" y="39319"/>
                    <a:pt x="17050" y="39239"/>
                  </a:cubicBezTo>
                  <a:cubicBezTo>
                    <a:pt x="17398" y="39319"/>
                    <a:pt x="17693" y="39399"/>
                    <a:pt x="18014" y="39479"/>
                  </a:cubicBezTo>
                  <a:cubicBezTo>
                    <a:pt x="18522" y="39587"/>
                    <a:pt x="19031" y="39640"/>
                    <a:pt x="19486" y="39720"/>
                  </a:cubicBezTo>
                  <a:cubicBezTo>
                    <a:pt x="19593" y="39747"/>
                    <a:pt x="19646" y="39747"/>
                    <a:pt x="19754" y="39747"/>
                  </a:cubicBezTo>
                  <a:cubicBezTo>
                    <a:pt x="19861" y="39774"/>
                    <a:pt x="20021" y="39774"/>
                    <a:pt x="20021" y="39774"/>
                  </a:cubicBezTo>
                  <a:cubicBezTo>
                    <a:pt x="20503" y="39801"/>
                    <a:pt x="20904" y="39854"/>
                    <a:pt x="21252" y="39854"/>
                  </a:cubicBezTo>
                  <a:cubicBezTo>
                    <a:pt x="21627" y="39854"/>
                    <a:pt x="22029" y="39854"/>
                    <a:pt x="22430" y="39801"/>
                  </a:cubicBezTo>
                  <a:cubicBezTo>
                    <a:pt x="22510" y="39774"/>
                    <a:pt x="22591" y="39774"/>
                    <a:pt x="22671" y="39774"/>
                  </a:cubicBezTo>
                  <a:lnTo>
                    <a:pt x="22778" y="39881"/>
                  </a:lnTo>
                  <a:cubicBezTo>
                    <a:pt x="22832" y="39908"/>
                    <a:pt x="22858" y="39988"/>
                    <a:pt x="22939" y="40015"/>
                  </a:cubicBezTo>
                  <a:cubicBezTo>
                    <a:pt x="23126" y="40175"/>
                    <a:pt x="23367" y="40336"/>
                    <a:pt x="23635" y="40470"/>
                  </a:cubicBezTo>
                  <a:lnTo>
                    <a:pt x="23661" y="40470"/>
                  </a:lnTo>
                  <a:cubicBezTo>
                    <a:pt x="24116" y="40711"/>
                    <a:pt x="24571" y="40925"/>
                    <a:pt x="25000" y="41005"/>
                  </a:cubicBezTo>
                  <a:cubicBezTo>
                    <a:pt x="25374" y="41112"/>
                    <a:pt x="25749" y="41139"/>
                    <a:pt x="26097" y="41139"/>
                  </a:cubicBezTo>
                  <a:cubicBezTo>
                    <a:pt x="26177" y="41139"/>
                    <a:pt x="26258" y="41139"/>
                    <a:pt x="26284" y="41246"/>
                  </a:cubicBezTo>
                  <a:cubicBezTo>
                    <a:pt x="26445" y="41219"/>
                    <a:pt x="26579" y="41219"/>
                    <a:pt x="26766" y="41166"/>
                  </a:cubicBezTo>
                  <a:cubicBezTo>
                    <a:pt x="26900" y="41166"/>
                    <a:pt x="27034" y="41139"/>
                    <a:pt x="27114" y="41112"/>
                  </a:cubicBezTo>
                  <a:lnTo>
                    <a:pt x="27623" y="40898"/>
                  </a:lnTo>
                  <a:cubicBezTo>
                    <a:pt x="27730" y="40871"/>
                    <a:pt x="27837" y="40818"/>
                    <a:pt x="27890" y="40764"/>
                  </a:cubicBezTo>
                  <a:cubicBezTo>
                    <a:pt x="28372" y="40550"/>
                    <a:pt x="28774" y="40175"/>
                    <a:pt x="29068" y="39747"/>
                  </a:cubicBezTo>
                  <a:cubicBezTo>
                    <a:pt x="29095" y="39747"/>
                    <a:pt x="29095" y="39694"/>
                    <a:pt x="29095" y="39694"/>
                  </a:cubicBezTo>
                  <a:cubicBezTo>
                    <a:pt x="29122" y="39667"/>
                    <a:pt x="29175" y="39613"/>
                    <a:pt x="29202" y="39560"/>
                  </a:cubicBezTo>
                  <a:cubicBezTo>
                    <a:pt x="29469" y="39105"/>
                    <a:pt x="29657" y="38543"/>
                    <a:pt x="29710" y="37954"/>
                  </a:cubicBezTo>
                  <a:lnTo>
                    <a:pt x="29710" y="37927"/>
                  </a:lnTo>
                  <a:cubicBezTo>
                    <a:pt x="29710" y="37740"/>
                    <a:pt x="29710" y="37499"/>
                    <a:pt x="29657" y="37285"/>
                  </a:cubicBezTo>
                  <a:lnTo>
                    <a:pt x="30272" y="36803"/>
                  </a:lnTo>
                  <a:cubicBezTo>
                    <a:pt x="30380" y="36696"/>
                    <a:pt x="30460" y="36616"/>
                    <a:pt x="30567" y="36535"/>
                  </a:cubicBezTo>
                  <a:cubicBezTo>
                    <a:pt x="31263" y="36535"/>
                    <a:pt x="31932" y="36428"/>
                    <a:pt x="32574" y="36268"/>
                  </a:cubicBezTo>
                  <a:cubicBezTo>
                    <a:pt x="33458" y="36027"/>
                    <a:pt x="34261" y="35625"/>
                    <a:pt x="34930" y="35090"/>
                  </a:cubicBezTo>
                  <a:cubicBezTo>
                    <a:pt x="35411" y="34662"/>
                    <a:pt x="35786" y="34180"/>
                    <a:pt x="36027" y="33645"/>
                  </a:cubicBezTo>
                  <a:cubicBezTo>
                    <a:pt x="36161" y="33350"/>
                    <a:pt x="36268" y="33029"/>
                    <a:pt x="36295" y="32654"/>
                  </a:cubicBezTo>
                  <a:cubicBezTo>
                    <a:pt x="36348" y="32280"/>
                    <a:pt x="36321" y="31905"/>
                    <a:pt x="36268" y="31557"/>
                  </a:cubicBezTo>
                  <a:cubicBezTo>
                    <a:pt x="36214" y="31369"/>
                    <a:pt x="36188" y="31209"/>
                    <a:pt x="36134" y="31048"/>
                  </a:cubicBezTo>
                  <a:cubicBezTo>
                    <a:pt x="36081" y="30941"/>
                    <a:pt x="36054" y="30888"/>
                    <a:pt x="36027" y="30781"/>
                  </a:cubicBezTo>
                  <a:cubicBezTo>
                    <a:pt x="35866" y="30406"/>
                    <a:pt x="35652" y="30085"/>
                    <a:pt x="35385" y="29764"/>
                  </a:cubicBezTo>
                  <a:cubicBezTo>
                    <a:pt x="35117" y="29442"/>
                    <a:pt x="34823" y="29148"/>
                    <a:pt x="34528" y="28907"/>
                  </a:cubicBezTo>
                  <a:cubicBezTo>
                    <a:pt x="34528" y="28907"/>
                    <a:pt x="34073" y="28532"/>
                    <a:pt x="34020" y="28479"/>
                  </a:cubicBezTo>
                  <a:cubicBezTo>
                    <a:pt x="34020" y="28291"/>
                    <a:pt x="34020" y="28131"/>
                    <a:pt x="33993" y="27943"/>
                  </a:cubicBezTo>
                  <a:cubicBezTo>
                    <a:pt x="33939" y="27596"/>
                    <a:pt x="33886" y="27221"/>
                    <a:pt x="33806" y="26873"/>
                  </a:cubicBezTo>
                  <a:cubicBezTo>
                    <a:pt x="33725" y="26364"/>
                    <a:pt x="33591" y="25856"/>
                    <a:pt x="33404" y="25347"/>
                  </a:cubicBezTo>
                  <a:cubicBezTo>
                    <a:pt x="34475" y="24946"/>
                    <a:pt x="35519" y="24384"/>
                    <a:pt x="36429" y="23688"/>
                  </a:cubicBezTo>
                  <a:cubicBezTo>
                    <a:pt x="36937" y="23286"/>
                    <a:pt x="37392" y="22858"/>
                    <a:pt x="37874" y="22376"/>
                  </a:cubicBezTo>
                  <a:cubicBezTo>
                    <a:pt x="38356" y="21868"/>
                    <a:pt x="38811" y="21306"/>
                    <a:pt x="39212" y="20770"/>
                  </a:cubicBezTo>
                  <a:cubicBezTo>
                    <a:pt x="40015" y="19673"/>
                    <a:pt x="40631" y="18468"/>
                    <a:pt x="41139" y="17157"/>
                  </a:cubicBezTo>
                  <a:cubicBezTo>
                    <a:pt x="41621" y="15926"/>
                    <a:pt x="41969" y="14587"/>
                    <a:pt x="42156" y="13249"/>
                  </a:cubicBezTo>
                  <a:cubicBezTo>
                    <a:pt x="42237" y="12580"/>
                    <a:pt x="42290" y="11911"/>
                    <a:pt x="42317" y="11242"/>
                  </a:cubicBezTo>
                  <a:lnTo>
                    <a:pt x="42317" y="9957"/>
                  </a:lnTo>
                  <a:cubicBezTo>
                    <a:pt x="42317" y="9100"/>
                    <a:pt x="42290" y="8057"/>
                    <a:pt x="42049" y="6986"/>
                  </a:cubicBezTo>
                  <a:cubicBezTo>
                    <a:pt x="41915" y="6344"/>
                    <a:pt x="41755" y="5808"/>
                    <a:pt x="41514" y="5327"/>
                  </a:cubicBezTo>
                  <a:cubicBezTo>
                    <a:pt x="41220" y="4684"/>
                    <a:pt x="40872" y="4122"/>
                    <a:pt x="40443" y="3640"/>
                  </a:cubicBezTo>
                  <a:cubicBezTo>
                    <a:pt x="39935" y="3078"/>
                    <a:pt x="39346" y="2650"/>
                    <a:pt x="38677" y="2329"/>
                  </a:cubicBezTo>
                  <a:cubicBezTo>
                    <a:pt x="38329" y="2168"/>
                    <a:pt x="37954" y="2061"/>
                    <a:pt x="37553" y="1981"/>
                  </a:cubicBezTo>
                  <a:cubicBezTo>
                    <a:pt x="37151" y="1874"/>
                    <a:pt x="36803" y="1793"/>
                    <a:pt x="36429" y="1767"/>
                  </a:cubicBezTo>
                  <a:cubicBezTo>
                    <a:pt x="36295" y="1767"/>
                    <a:pt x="36161" y="1740"/>
                    <a:pt x="36000" y="1740"/>
                  </a:cubicBezTo>
                  <a:lnTo>
                    <a:pt x="35465" y="1740"/>
                  </a:lnTo>
                  <a:cubicBezTo>
                    <a:pt x="35063" y="1740"/>
                    <a:pt x="34608" y="1767"/>
                    <a:pt x="34207" y="1847"/>
                  </a:cubicBezTo>
                  <a:cubicBezTo>
                    <a:pt x="33511" y="1927"/>
                    <a:pt x="32842" y="2141"/>
                    <a:pt x="32173" y="2382"/>
                  </a:cubicBezTo>
                  <a:cubicBezTo>
                    <a:pt x="31049" y="2811"/>
                    <a:pt x="29924" y="3453"/>
                    <a:pt x="28907" y="4283"/>
                  </a:cubicBezTo>
                  <a:cubicBezTo>
                    <a:pt x="28774" y="3935"/>
                    <a:pt x="28586" y="3640"/>
                    <a:pt x="28426" y="3373"/>
                  </a:cubicBezTo>
                  <a:cubicBezTo>
                    <a:pt x="28104" y="2784"/>
                    <a:pt x="27730" y="2248"/>
                    <a:pt x="27301" y="1767"/>
                  </a:cubicBezTo>
                  <a:cubicBezTo>
                    <a:pt x="26713" y="1178"/>
                    <a:pt x="26124" y="723"/>
                    <a:pt x="25481" y="428"/>
                  </a:cubicBezTo>
                  <a:cubicBezTo>
                    <a:pt x="25241" y="295"/>
                    <a:pt x="25026" y="241"/>
                    <a:pt x="24785" y="161"/>
                  </a:cubicBezTo>
                  <a:cubicBezTo>
                    <a:pt x="24545" y="107"/>
                    <a:pt x="24277" y="54"/>
                    <a:pt x="23983" y="27"/>
                  </a:cubicBezTo>
                  <a:cubicBezTo>
                    <a:pt x="23849" y="0"/>
                    <a:pt x="23715" y="0"/>
                    <a:pt x="23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56"/>
            <p:cNvSpPr/>
            <p:nvPr/>
          </p:nvSpPr>
          <p:spPr>
            <a:xfrm>
              <a:off x="7237325" y="5702000"/>
              <a:ext cx="222175" cy="525300"/>
            </a:xfrm>
            <a:custGeom>
              <a:avLst/>
              <a:gdLst/>
              <a:ahLst/>
              <a:cxnLst/>
              <a:rect l="l" t="t" r="r" b="b"/>
              <a:pathLst>
                <a:path w="8887" h="21012" extrusionOk="0">
                  <a:moveTo>
                    <a:pt x="4685" y="1"/>
                  </a:moveTo>
                  <a:cubicBezTo>
                    <a:pt x="4658" y="27"/>
                    <a:pt x="4631" y="27"/>
                    <a:pt x="4551" y="27"/>
                  </a:cubicBezTo>
                  <a:cubicBezTo>
                    <a:pt x="4417" y="27"/>
                    <a:pt x="4256" y="81"/>
                    <a:pt x="4096" y="108"/>
                  </a:cubicBezTo>
                  <a:cubicBezTo>
                    <a:pt x="3908" y="135"/>
                    <a:pt x="3721" y="242"/>
                    <a:pt x="3507" y="322"/>
                  </a:cubicBezTo>
                  <a:cubicBezTo>
                    <a:pt x="3346" y="429"/>
                    <a:pt x="3186" y="563"/>
                    <a:pt x="2972" y="697"/>
                  </a:cubicBezTo>
                  <a:cubicBezTo>
                    <a:pt x="2677" y="964"/>
                    <a:pt x="2410" y="1285"/>
                    <a:pt x="2062" y="1714"/>
                  </a:cubicBezTo>
                  <a:cubicBezTo>
                    <a:pt x="1847" y="2035"/>
                    <a:pt x="1633" y="2410"/>
                    <a:pt x="1446" y="2784"/>
                  </a:cubicBezTo>
                  <a:cubicBezTo>
                    <a:pt x="1232" y="3159"/>
                    <a:pt x="1071" y="3587"/>
                    <a:pt x="911" y="4069"/>
                  </a:cubicBezTo>
                  <a:cubicBezTo>
                    <a:pt x="536" y="5086"/>
                    <a:pt x="295" y="6157"/>
                    <a:pt x="161" y="7388"/>
                  </a:cubicBezTo>
                  <a:cubicBezTo>
                    <a:pt x="27" y="8485"/>
                    <a:pt x="1" y="9636"/>
                    <a:pt x="54" y="10868"/>
                  </a:cubicBezTo>
                  <a:cubicBezTo>
                    <a:pt x="108" y="11965"/>
                    <a:pt x="242" y="13143"/>
                    <a:pt x="429" y="14427"/>
                  </a:cubicBezTo>
                  <a:cubicBezTo>
                    <a:pt x="589" y="15525"/>
                    <a:pt x="804" y="16622"/>
                    <a:pt x="1098" y="17853"/>
                  </a:cubicBezTo>
                  <a:cubicBezTo>
                    <a:pt x="1312" y="18710"/>
                    <a:pt x="1500" y="19566"/>
                    <a:pt x="1767" y="20530"/>
                  </a:cubicBezTo>
                  <a:cubicBezTo>
                    <a:pt x="1767" y="20583"/>
                    <a:pt x="1821" y="20637"/>
                    <a:pt x="1874" y="20637"/>
                  </a:cubicBezTo>
                  <a:lnTo>
                    <a:pt x="1767" y="20717"/>
                  </a:lnTo>
                  <a:lnTo>
                    <a:pt x="1687" y="20771"/>
                  </a:lnTo>
                  <a:cubicBezTo>
                    <a:pt x="1633" y="20824"/>
                    <a:pt x="1633" y="20851"/>
                    <a:pt x="1633" y="20878"/>
                  </a:cubicBezTo>
                  <a:cubicBezTo>
                    <a:pt x="1633" y="20905"/>
                    <a:pt x="1633" y="20958"/>
                    <a:pt x="1687" y="20985"/>
                  </a:cubicBezTo>
                  <a:cubicBezTo>
                    <a:pt x="1714" y="21012"/>
                    <a:pt x="1740" y="21012"/>
                    <a:pt x="1767" y="21012"/>
                  </a:cubicBezTo>
                  <a:cubicBezTo>
                    <a:pt x="1821" y="21012"/>
                    <a:pt x="1847" y="20985"/>
                    <a:pt x="1874" y="20985"/>
                  </a:cubicBezTo>
                  <a:cubicBezTo>
                    <a:pt x="4042" y="19272"/>
                    <a:pt x="5595" y="17693"/>
                    <a:pt x="6746" y="16060"/>
                  </a:cubicBezTo>
                  <a:cubicBezTo>
                    <a:pt x="7468" y="15043"/>
                    <a:pt x="8004" y="14053"/>
                    <a:pt x="8352" y="13036"/>
                  </a:cubicBezTo>
                  <a:cubicBezTo>
                    <a:pt x="8726" y="12018"/>
                    <a:pt x="8887" y="10868"/>
                    <a:pt x="8887" y="9502"/>
                  </a:cubicBezTo>
                  <a:cubicBezTo>
                    <a:pt x="8887" y="8352"/>
                    <a:pt x="8753" y="7147"/>
                    <a:pt x="8485" y="5862"/>
                  </a:cubicBezTo>
                  <a:cubicBezTo>
                    <a:pt x="8405" y="5381"/>
                    <a:pt x="8298" y="4952"/>
                    <a:pt x="8164" y="4578"/>
                  </a:cubicBezTo>
                  <a:cubicBezTo>
                    <a:pt x="8030" y="4149"/>
                    <a:pt x="7870" y="3748"/>
                    <a:pt x="7682" y="3320"/>
                  </a:cubicBezTo>
                  <a:cubicBezTo>
                    <a:pt x="7495" y="2838"/>
                    <a:pt x="7281" y="2410"/>
                    <a:pt x="7067" y="2008"/>
                  </a:cubicBezTo>
                  <a:cubicBezTo>
                    <a:pt x="6826" y="1580"/>
                    <a:pt x="6558" y="1205"/>
                    <a:pt x="6264" y="911"/>
                  </a:cubicBezTo>
                  <a:cubicBezTo>
                    <a:pt x="5943" y="563"/>
                    <a:pt x="5621" y="322"/>
                    <a:pt x="5327" y="161"/>
                  </a:cubicBezTo>
                  <a:lnTo>
                    <a:pt x="5033" y="54"/>
                  </a:lnTo>
                  <a:cubicBezTo>
                    <a:pt x="4926" y="27"/>
                    <a:pt x="4818" y="27"/>
                    <a:pt x="4685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56"/>
            <p:cNvSpPr/>
            <p:nvPr/>
          </p:nvSpPr>
          <p:spPr>
            <a:xfrm>
              <a:off x="7371150" y="5745775"/>
              <a:ext cx="381450" cy="474850"/>
            </a:xfrm>
            <a:custGeom>
              <a:avLst/>
              <a:gdLst/>
              <a:ahLst/>
              <a:cxnLst/>
              <a:rect l="l" t="t" r="r" b="b"/>
              <a:pathLst>
                <a:path w="15258" h="18994" extrusionOk="0">
                  <a:moveTo>
                    <a:pt x="10977" y="0"/>
                  </a:moveTo>
                  <a:cubicBezTo>
                    <a:pt x="10711" y="0"/>
                    <a:pt x="10463" y="19"/>
                    <a:pt x="10225" y="70"/>
                  </a:cubicBezTo>
                  <a:cubicBezTo>
                    <a:pt x="9743" y="123"/>
                    <a:pt x="9235" y="257"/>
                    <a:pt x="8753" y="418"/>
                  </a:cubicBezTo>
                  <a:cubicBezTo>
                    <a:pt x="7870" y="766"/>
                    <a:pt x="6987" y="1301"/>
                    <a:pt x="6130" y="1997"/>
                  </a:cubicBezTo>
                  <a:cubicBezTo>
                    <a:pt x="5354" y="2639"/>
                    <a:pt x="4604" y="3362"/>
                    <a:pt x="3909" y="4245"/>
                  </a:cubicBezTo>
                  <a:cubicBezTo>
                    <a:pt x="3186" y="5155"/>
                    <a:pt x="2517" y="6119"/>
                    <a:pt x="2008" y="7109"/>
                  </a:cubicBezTo>
                  <a:cubicBezTo>
                    <a:pt x="1500" y="8099"/>
                    <a:pt x="1098" y="9117"/>
                    <a:pt x="804" y="10241"/>
                  </a:cubicBezTo>
                  <a:cubicBezTo>
                    <a:pt x="509" y="11311"/>
                    <a:pt x="295" y="12409"/>
                    <a:pt x="161" y="13586"/>
                  </a:cubicBezTo>
                  <a:cubicBezTo>
                    <a:pt x="108" y="14122"/>
                    <a:pt x="54" y="14711"/>
                    <a:pt x="28" y="15326"/>
                  </a:cubicBezTo>
                  <a:cubicBezTo>
                    <a:pt x="1" y="16049"/>
                    <a:pt x="1" y="16718"/>
                    <a:pt x="28" y="17334"/>
                  </a:cubicBezTo>
                  <a:cubicBezTo>
                    <a:pt x="28" y="17387"/>
                    <a:pt x="108" y="17467"/>
                    <a:pt x="161" y="17467"/>
                  </a:cubicBezTo>
                  <a:lnTo>
                    <a:pt x="242" y="17467"/>
                  </a:lnTo>
                  <a:cubicBezTo>
                    <a:pt x="938" y="17949"/>
                    <a:pt x="1687" y="18351"/>
                    <a:pt x="2490" y="18618"/>
                  </a:cubicBezTo>
                  <a:cubicBezTo>
                    <a:pt x="3106" y="18832"/>
                    <a:pt x="3828" y="18966"/>
                    <a:pt x="4497" y="18993"/>
                  </a:cubicBezTo>
                  <a:lnTo>
                    <a:pt x="5059" y="18993"/>
                  </a:lnTo>
                  <a:cubicBezTo>
                    <a:pt x="5568" y="18993"/>
                    <a:pt x="6023" y="18940"/>
                    <a:pt x="6505" y="18859"/>
                  </a:cubicBezTo>
                  <a:cubicBezTo>
                    <a:pt x="6960" y="18806"/>
                    <a:pt x="7442" y="18672"/>
                    <a:pt x="7897" y="18484"/>
                  </a:cubicBezTo>
                  <a:cubicBezTo>
                    <a:pt x="8833" y="18190"/>
                    <a:pt x="9717" y="17735"/>
                    <a:pt x="10466" y="17119"/>
                  </a:cubicBezTo>
                  <a:cubicBezTo>
                    <a:pt x="10841" y="16825"/>
                    <a:pt x="11242" y="16477"/>
                    <a:pt x="11590" y="16129"/>
                  </a:cubicBezTo>
                  <a:cubicBezTo>
                    <a:pt x="11965" y="15674"/>
                    <a:pt x="12340" y="15246"/>
                    <a:pt x="12688" y="14791"/>
                  </a:cubicBezTo>
                  <a:cubicBezTo>
                    <a:pt x="13357" y="13881"/>
                    <a:pt x="13892" y="12837"/>
                    <a:pt x="14294" y="11766"/>
                  </a:cubicBezTo>
                  <a:cubicBezTo>
                    <a:pt x="14695" y="10696"/>
                    <a:pt x="14963" y="9598"/>
                    <a:pt x="15123" y="8447"/>
                  </a:cubicBezTo>
                  <a:cubicBezTo>
                    <a:pt x="15177" y="7885"/>
                    <a:pt x="15257" y="7323"/>
                    <a:pt x="15257" y="6761"/>
                  </a:cubicBezTo>
                  <a:lnTo>
                    <a:pt x="15257" y="5583"/>
                  </a:lnTo>
                  <a:cubicBezTo>
                    <a:pt x="15257" y="4834"/>
                    <a:pt x="15230" y="3978"/>
                    <a:pt x="15043" y="3148"/>
                  </a:cubicBezTo>
                  <a:cubicBezTo>
                    <a:pt x="14963" y="2693"/>
                    <a:pt x="14829" y="2345"/>
                    <a:pt x="14695" y="1997"/>
                  </a:cubicBezTo>
                  <a:cubicBezTo>
                    <a:pt x="14508" y="1622"/>
                    <a:pt x="14320" y="1328"/>
                    <a:pt x="14079" y="1060"/>
                  </a:cubicBezTo>
                  <a:cubicBezTo>
                    <a:pt x="13812" y="766"/>
                    <a:pt x="13491" y="552"/>
                    <a:pt x="13143" y="391"/>
                  </a:cubicBezTo>
                  <a:cubicBezTo>
                    <a:pt x="12982" y="337"/>
                    <a:pt x="12795" y="257"/>
                    <a:pt x="12554" y="204"/>
                  </a:cubicBezTo>
                  <a:cubicBezTo>
                    <a:pt x="12286" y="123"/>
                    <a:pt x="12019" y="97"/>
                    <a:pt x="11751" y="70"/>
                  </a:cubicBezTo>
                  <a:cubicBezTo>
                    <a:pt x="11644" y="16"/>
                    <a:pt x="11537" y="16"/>
                    <a:pt x="11456" y="16"/>
                  </a:cubicBezTo>
                  <a:cubicBezTo>
                    <a:pt x="11290" y="6"/>
                    <a:pt x="11131" y="0"/>
                    <a:pt x="10977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56"/>
            <p:cNvSpPr/>
            <p:nvPr/>
          </p:nvSpPr>
          <p:spPr>
            <a:xfrm>
              <a:off x="7487575" y="5840825"/>
              <a:ext cx="226875" cy="347675"/>
            </a:xfrm>
            <a:custGeom>
              <a:avLst/>
              <a:gdLst/>
              <a:ahLst/>
              <a:cxnLst/>
              <a:rect l="l" t="t" r="r" b="b"/>
              <a:pathLst>
                <a:path w="9075" h="13907" extrusionOk="0">
                  <a:moveTo>
                    <a:pt x="4524" y="11042"/>
                  </a:moveTo>
                  <a:cubicBezTo>
                    <a:pt x="4524" y="11042"/>
                    <a:pt x="4524" y="11069"/>
                    <a:pt x="4471" y="11069"/>
                  </a:cubicBezTo>
                  <a:lnTo>
                    <a:pt x="4524" y="11042"/>
                  </a:lnTo>
                  <a:close/>
                  <a:moveTo>
                    <a:pt x="8506" y="1"/>
                  </a:moveTo>
                  <a:cubicBezTo>
                    <a:pt x="8473" y="1"/>
                    <a:pt x="8440" y="5"/>
                    <a:pt x="8405" y="15"/>
                  </a:cubicBezTo>
                  <a:cubicBezTo>
                    <a:pt x="8218" y="15"/>
                    <a:pt x="8057" y="68"/>
                    <a:pt x="7924" y="176"/>
                  </a:cubicBezTo>
                  <a:cubicBezTo>
                    <a:pt x="7817" y="283"/>
                    <a:pt x="7736" y="443"/>
                    <a:pt x="7736" y="604"/>
                  </a:cubicBezTo>
                  <a:lnTo>
                    <a:pt x="7736" y="1567"/>
                  </a:lnTo>
                  <a:cubicBezTo>
                    <a:pt x="7683" y="1915"/>
                    <a:pt x="7683" y="2236"/>
                    <a:pt x="7656" y="2584"/>
                  </a:cubicBezTo>
                  <a:cubicBezTo>
                    <a:pt x="7602" y="3227"/>
                    <a:pt x="7522" y="3896"/>
                    <a:pt x="7388" y="4512"/>
                  </a:cubicBezTo>
                  <a:cubicBezTo>
                    <a:pt x="7254" y="5261"/>
                    <a:pt x="7067" y="5984"/>
                    <a:pt x="6826" y="6706"/>
                  </a:cubicBezTo>
                  <a:lnTo>
                    <a:pt x="6425" y="7804"/>
                  </a:lnTo>
                  <a:cubicBezTo>
                    <a:pt x="6291" y="8125"/>
                    <a:pt x="6104" y="8419"/>
                    <a:pt x="5970" y="8741"/>
                  </a:cubicBezTo>
                  <a:cubicBezTo>
                    <a:pt x="5568" y="9570"/>
                    <a:pt x="5086" y="10373"/>
                    <a:pt x="4444" y="11096"/>
                  </a:cubicBezTo>
                  <a:lnTo>
                    <a:pt x="4417" y="11149"/>
                  </a:lnTo>
                  <a:cubicBezTo>
                    <a:pt x="3962" y="11631"/>
                    <a:pt x="3481" y="12113"/>
                    <a:pt x="2892" y="12514"/>
                  </a:cubicBezTo>
                  <a:cubicBezTo>
                    <a:pt x="2356" y="12889"/>
                    <a:pt x="1794" y="13157"/>
                    <a:pt x="1205" y="13398"/>
                  </a:cubicBezTo>
                  <a:lnTo>
                    <a:pt x="1232" y="13398"/>
                  </a:lnTo>
                  <a:cubicBezTo>
                    <a:pt x="857" y="13478"/>
                    <a:pt x="510" y="13585"/>
                    <a:pt x="81" y="13639"/>
                  </a:cubicBezTo>
                  <a:cubicBezTo>
                    <a:pt x="28" y="13639"/>
                    <a:pt x="1" y="13746"/>
                    <a:pt x="1" y="13826"/>
                  </a:cubicBezTo>
                  <a:cubicBezTo>
                    <a:pt x="1" y="13880"/>
                    <a:pt x="81" y="13906"/>
                    <a:pt x="162" y="13906"/>
                  </a:cubicBezTo>
                  <a:cubicBezTo>
                    <a:pt x="804" y="13826"/>
                    <a:pt x="1473" y="13692"/>
                    <a:pt x="2062" y="13451"/>
                  </a:cubicBezTo>
                  <a:cubicBezTo>
                    <a:pt x="2330" y="13344"/>
                    <a:pt x="2651" y="13210"/>
                    <a:pt x="2918" y="13077"/>
                  </a:cubicBezTo>
                  <a:cubicBezTo>
                    <a:pt x="3186" y="12943"/>
                    <a:pt x="3454" y="12782"/>
                    <a:pt x="3721" y="12622"/>
                  </a:cubicBezTo>
                  <a:cubicBezTo>
                    <a:pt x="4819" y="11899"/>
                    <a:pt x="5729" y="10935"/>
                    <a:pt x="6452" y="9865"/>
                  </a:cubicBezTo>
                  <a:cubicBezTo>
                    <a:pt x="6692" y="9543"/>
                    <a:pt x="6880" y="9196"/>
                    <a:pt x="7094" y="8821"/>
                  </a:cubicBezTo>
                  <a:cubicBezTo>
                    <a:pt x="7281" y="8473"/>
                    <a:pt x="7495" y="8071"/>
                    <a:pt x="7656" y="7670"/>
                  </a:cubicBezTo>
                  <a:cubicBezTo>
                    <a:pt x="8031" y="6920"/>
                    <a:pt x="8298" y="6144"/>
                    <a:pt x="8486" y="5341"/>
                  </a:cubicBezTo>
                  <a:cubicBezTo>
                    <a:pt x="8700" y="4538"/>
                    <a:pt x="8860" y="3709"/>
                    <a:pt x="8967" y="2879"/>
                  </a:cubicBezTo>
                  <a:cubicBezTo>
                    <a:pt x="8994" y="2504"/>
                    <a:pt x="9021" y="2103"/>
                    <a:pt x="9021" y="1728"/>
                  </a:cubicBezTo>
                  <a:cubicBezTo>
                    <a:pt x="9075" y="1380"/>
                    <a:pt x="9021" y="1005"/>
                    <a:pt x="9021" y="631"/>
                  </a:cubicBezTo>
                  <a:cubicBezTo>
                    <a:pt x="9021" y="497"/>
                    <a:pt x="9021" y="390"/>
                    <a:pt x="8967" y="309"/>
                  </a:cubicBezTo>
                  <a:cubicBezTo>
                    <a:pt x="8941" y="256"/>
                    <a:pt x="8887" y="202"/>
                    <a:pt x="8860" y="176"/>
                  </a:cubicBezTo>
                  <a:cubicBezTo>
                    <a:pt x="8773" y="88"/>
                    <a:pt x="8650" y="1"/>
                    <a:pt x="850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56"/>
            <p:cNvSpPr/>
            <p:nvPr/>
          </p:nvSpPr>
          <p:spPr>
            <a:xfrm>
              <a:off x="7676275" y="5792975"/>
              <a:ext cx="32825" cy="32225"/>
            </a:xfrm>
            <a:custGeom>
              <a:avLst/>
              <a:gdLst/>
              <a:ahLst/>
              <a:cxnLst/>
              <a:rect l="l" t="t" r="r" b="b"/>
              <a:pathLst>
                <a:path w="1313" h="1289" extrusionOk="0">
                  <a:moveTo>
                    <a:pt x="680" y="0"/>
                  </a:moveTo>
                  <a:cubicBezTo>
                    <a:pt x="351" y="0"/>
                    <a:pt x="80" y="284"/>
                    <a:pt x="54" y="617"/>
                  </a:cubicBezTo>
                  <a:cubicBezTo>
                    <a:pt x="1" y="939"/>
                    <a:pt x="322" y="1260"/>
                    <a:pt x="643" y="1287"/>
                  </a:cubicBezTo>
                  <a:cubicBezTo>
                    <a:pt x="658" y="1288"/>
                    <a:pt x="673" y="1288"/>
                    <a:pt x="687" y="1288"/>
                  </a:cubicBezTo>
                  <a:cubicBezTo>
                    <a:pt x="1016" y="1288"/>
                    <a:pt x="1287" y="1004"/>
                    <a:pt x="1312" y="671"/>
                  </a:cubicBezTo>
                  <a:cubicBezTo>
                    <a:pt x="1312" y="350"/>
                    <a:pt x="1045" y="2"/>
                    <a:pt x="724" y="2"/>
                  </a:cubicBezTo>
                  <a:cubicBezTo>
                    <a:pt x="709" y="1"/>
                    <a:pt x="694" y="0"/>
                    <a:pt x="68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56"/>
            <p:cNvSpPr/>
            <p:nvPr/>
          </p:nvSpPr>
          <p:spPr>
            <a:xfrm>
              <a:off x="7498975" y="6015575"/>
              <a:ext cx="113775" cy="139725"/>
            </a:xfrm>
            <a:custGeom>
              <a:avLst/>
              <a:gdLst/>
              <a:ahLst/>
              <a:cxnLst/>
              <a:rect l="l" t="t" r="r" b="b"/>
              <a:pathLst>
                <a:path w="4551" h="5589" extrusionOk="0">
                  <a:moveTo>
                    <a:pt x="4446" y="1"/>
                  </a:moveTo>
                  <a:cubicBezTo>
                    <a:pt x="4405" y="1"/>
                    <a:pt x="4390" y="31"/>
                    <a:pt x="4390" y="91"/>
                  </a:cubicBezTo>
                  <a:cubicBezTo>
                    <a:pt x="4283" y="466"/>
                    <a:pt x="4175" y="760"/>
                    <a:pt x="4015" y="1108"/>
                  </a:cubicBezTo>
                  <a:cubicBezTo>
                    <a:pt x="3827" y="1483"/>
                    <a:pt x="3640" y="1804"/>
                    <a:pt x="3426" y="2152"/>
                  </a:cubicBezTo>
                  <a:cubicBezTo>
                    <a:pt x="3212" y="2446"/>
                    <a:pt x="2971" y="2741"/>
                    <a:pt x="2757" y="3009"/>
                  </a:cubicBezTo>
                  <a:cubicBezTo>
                    <a:pt x="2382" y="3437"/>
                    <a:pt x="1954" y="3811"/>
                    <a:pt x="1472" y="4159"/>
                  </a:cubicBezTo>
                  <a:cubicBezTo>
                    <a:pt x="1285" y="4293"/>
                    <a:pt x="1071" y="4427"/>
                    <a:pt x="883" y="4507"/>
                  </a:cubicBezTo>
                  <a:cubicBezTo>
                    <a:pt x="669" y="4614"/>
                    <a:pt x="455" y="4722"/>
                    <a:pt x="241" y="4775"/>
                  </a:cubicBezTo>
                  <a:cubicBezTo>
                    <a:pt x="134" y="4829"/>
                    <a:pt x="80" y="4936"/>
                    <a:pt x="54" y="5016"/>
                  </a:cubicBezTo>
                  <a:cubicBezTo>
                    <a:pt x="0" y="5123"/>
                    <a:pt x="0" y="5257"/>
                    <a:pt x="80" y="5364"/>
                  </a:cubicBezTo>
                  <a:cubicBezTo>
                    <a:pt x="107" y="5471"/>
                    <a:pt x="214" y="5524"/>
                    <a:pt x="321" y="5551"/>
                  </a:cubicBezTo>
                  <a:cubicBezTo>
                    <a:pt x="357" y="5575"/>
                    <a:pt x="404" y="5589"/>
                    <a:pt x="455" y="5589"/>
                  </a:cubicBezTo>
                  <a:cubicBezTo>
                    <a:pt x="516" y="5589"/>
                    <a:pt x="583" y="5569"/>
                    <a:pt x="642" y="5524"/>
                  </a:cubicBezTo>
                  <a:cubicBezTo>
                    <a:pt x="910" y="5364"/>
                    <a:pt x="1151" y="5150"/>
                    <a:pt x="1392" y="4989"/>
                  </a:cubicBezTo>
                  <a:cubicBezTo>
                    <a:pt x="1606" y="4775"/>
                    <a:pt x="1820" y="4614"/>
                    <a:pt x="2007" y="4427"/>
                  </a:cubicBezTo>
                  <a:cubicBezTo>
                    <a:pt x="2222" y="4213"/>
                    <a:pt x="2409" y="4026"/>
                    <a:pt x="2623" y="3785"/>
                  </a:cubicBezTo>
                  <a:cubicBezTo>
                    <a:pt x="2784" y="3571"/>
                    <a:pt x="2944" y="3383"/>
                    <a:pt x="3132" y="3142"/>
                  </a:cubicBezTo>
                  <a:cubicBezTo>
                    <a:pt x="3453" y="2714"/>
                    <a:pt x="3747" y="2206"/>
                    <a:pt x="3988" y="1670"/>
                  </a:cubicBezTo>
                  <a:cubicBezTo>
                    <a:pt x="4229" y="1215"/>
                    <a:pt x="4416" y="680"/>
                    <a:pt x="4550" y="145"/>
                  </a:cubicBezTo>
                  <a:cubicBezTo>
                    <a:pt x="4550" y="64"/>
                    <a:pt x="4523" y="38"/>
                    <a:pt x="4497" y="11"/>
                  </a:cubicBezTo>
                  <a:cubicBezTo>
                    <a:pt x="4477" y="4"/>
                    <a:pt x="4460" y="1"/>
                    <a:pt x="444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56"/>
            <p:cNvSpPr/>
            <p:nvPr/>
          </p:nvSpPr>
          <p:spPr>
            <a:xfrm>
              <a:off x="7485575" y="6369150"/>
              <a:ext cx="117125" cy="112425"/>
            </a:xfrm>
            <a:custGeom>
              <a:avLst/>
              <a:gdLst/>
              <a:ahLst/>
              <a:cxnLst/>
              <a:rect l="l" t="t" r="r" b="b"/>
              <a:pathLst>
                <a:path w="4685" h="4497" extrusionOk="0">
                  <a:moveTo>
                    <a:pt x="2088" y="0"/>
                  </a:moveTo>
                  <a:cubicBezTo>
                    <a:pt x="2035" y="0"/>
                    <a:pt x="2008" y="0"/>
                    <a:pt x="2008" y="54"/>
                  </a:cubicBezTo>
                  <a:cubicBezTo>
                    <a:pt x="2008" y="54"/>
                    <a:pt x="1981" y="54"/>
                    <a:pt x="1955" y="27"/>
                  </a:cubicBezTo>
                  <a:cubicBezTo>
                    <a:pt x="1928" y="27"/>
                    <a:pt x="1874" y="27"/>
                    <a:pt x="1874" y="54"/>
                  </a:cubicBezTo>
                  <a:cubicBezTo>
                    <a:pt x="1848" y="80"/>
                    <a:pt x="1821" y="107"/>
                    <a:pt x="1821" y="161"/>
                  </a:cubicBezTo>
                  <a:cubicBezTo>
                    <a:pt x="1740" y="642"/>
                    <a:pt x="1607" y="1231"/>
                    <a:pt x="1366" y="1847"/>
                  </a:cubicBezTo>
                  <a:cubicBezTo>
                    <a:pt x="1125" y="2516"/>
                    <a:pt x="804" y="3105"/>
                    <a:pt x="456" y="3587"/>
                  </a:cubicBezTo>
                  <a:cubicBezTo>
                    <a:pt x="322" y="3774"/>
                    <a:pt x="188" y="3935"/>
                    <a:pt x="27" y="4068"/>
                  </a:cubicBezTo>
                  <a:cubicBezTo>
                    <a:pt x="1" y="4095"/>
                    <a:pt x="1" y="4122"/>
                    <a:pt x="1" y="4175"/>
                  </a:cubicBezTo>
                  <a:cubicBezTo>
                    <a:pt x="1" y="4202"/>
                    <a:pt x="1" y="4229"/>
                    <a:pt x="27" y="4256"/>
                  </a:cubicBezTo>
                  <a:lnTo>
                    <a:pt x="81" y="4309"/>
                  </a:lnTo>
                  <a:cubicBezTo>
                    <a:pt x="108" y="4336"/>
                    <a:pt x="135" y="4363"/>
                    <a:pt x="161" y="4363"/>
                  </a:cubicBezTo>
                  <a:cubicBezTo>
                    <a:pt x="616" y="4470"/>
                    <a:pt x="1071" y="4497"/>
                    <a:pt x="1553" y="4497"/>
                  </a:cubicBezTo>
                  <a:cubicBezTo>
                    <a:pt x="2035" y="4497"/>
                    <a:pt x="2543" y="4416"/>
                    <a:pt x="2972" y="4336"/>
                  </a:cubicBezTo>
                  <a:cubicBezTo>
                    <a:pt x="3480" y="4202"/>
                    <a:pt x="3908" y="3988"/>
                    <a:pt x="4256" y="3694"/>
                  </a:cubicBezTo>
                  <a:cubicBezTo>
                    <a:pt x="4444" y="3533"/>
                    <a:pt x="4551" y="3399"/>
                    <a:pt x="4631" y="3239"/>
                  </a:cubicBezTo>
                  <a:cubicBezTo>
                    <a:pt x="4658" y="3158"/>
                    <a:pt x="4685" y="3105"/>
                    <a:pt x="4685" y="2998"/>
                  </a:cubicBezTo>
                  <a:lnTo>
                    <a:pt x="4685" y="2730"/>
                  </a:lnTo>
                  <a:cubicBezTo>
                    <a:pt x="4658" y="2516"/>
                    <a:pt x="4551" y="2355"/>
                    <a:pt x="4390" y="2168"/>
                  </a:cubicBezTo>
                  <a:cubicBezTo>
                    <a:pt x="4230" y="1954"/>
                    <a:pt x="3989" y="1740"/>
                    <a:pt x="3828" y="1579"/>
                  </a:cubicBezTo>
                  <a:cubicBezTo>
                    <a:pt x="3721" y="1526"/>
                    <a:pt x="3614" y="1419"/>
                    <a:pt x="3561" y="1338"/>
                  </a:cubicBezTo>
                  <a:cubicBezTo>
                    <a:pt x="3132" y="990"/>
                    <a:pt x="2650" y="589"/>
                    <a:pt x="2276" y="134"/>
                  </a:cubicBezTo>
                  <a:lnTo>
                    <a:pt x="2249" y="107"/>
                  </a:lnTo>
                  <a:lnTo>
                    <a:pt x="2222" y="80"/>
                  </a:lnTo>
                  <a:cubicBezTo>
                    <a:pt x="2169" y="54"/>
                    <a:pt x="2169" y="0"/>
                    <a:pt x="2115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56"/>
            <p:cNvSpPr/>
            <p:nvPr/>
          </p:nvSpPr>
          <p:spPr>
            <a:xfrm>
              <a:off x="7485575" y="6433375"/>
              <a:ext cx="117800" cy="47525"/>
            </a:xfrm>
            <a:custGeom>
              <a:avLst/>
              <a:gdLst/>
              <a:ahLst/>
              <a:cxnLst/>
              <a:rect l="l" t="t" r="r" b="b"/>
              <a:pathLst>
                <a:path w="4712" h="1901" extrusionOk="0">
                  <a:moveTo>
                    <a:pt x="4685" y="1"/>
                  </a:moveTo>
                  <a:cubicBezTo>
                    <a:pt x="4631" y="81"/>
                    <a:pt x="4551" y="134"/>
                    <a:pt x="4497" y="188"/>
                  </a:cubicBezTo>
                  <a:cubicBezTo>
                    <a:pt x="4256" y="402"/>
                    <a:pt x="3962" y="509"/>
                    <a:pt x="3668" y="643"/>
                  </a:cubicBezTo>
                  <a:cubicBezTo>
                    <a:pt x="3320" y="777"/>
                    <a:pt x="2945" y="857"/>
                    <a:pt x="2597" y="857"/>
                  </a:cubicBezTo>
                  <a:cubicBezTo>
                    <a:pt x="2222" y="857"/>
                    <a:pt x="1848" y="830"/>
                    <a:pt x="1500" y="723"/>
                  </a:cubicBezTo>
                  <a:cubicBezTo>
                    <a:pt x="1285" y="643"/>
                    <a:pt x="1045" y="563"/>
                    <a:pt x="804" y="429"/>
                  </a:cubicBezTo>
                  <a:cubicBezTo>
                    <a:pt x="697" y="616"/>
                    <a:pt x="563" y="830"/>
                    <a:pt x="429" y="991"/>
                  </a:cubicBezTo>
                  <a:cubicBezTo>
                    <a:pt x="295" y="1205"/>
                    <a:pt x="161" y="1339"/>
                    <a:pt x="27" y="1473"/>
                  </a:cubicBezTo>
                  <a:cubicBezTo>
                    <a:pt x="1" y="1499"/>
                    <a:pt x="1" y="1526"/>
                    <a:pt x="1" y="1553"/>
                  </a:cubicBezTo>
                  <a:cubicBezTo>
                    <a:pt x="1" y="1606"/>
                    <a:pt x="27" y="1633"/>
                    <a:pt x="27" y="1660"/>
                  </a:cubicBezTo>
                  <a:lnTo>
                    <a:pt x="81" y="1687"/>
                  </a:lnTo>
                  <a:cubicBezTo>
                    <a:pt x="108" y="1740"/>
                    <a:pt x="135" y="1767"/>
                    <a:pt x="161" y="1767"/>
                  </a:cubicBezTo>
                  <a:cubicBezTo>
                    <a:pt x="616" y="1847"/>
                    <a:pt x="1071" y="1901"/>
                    <a:pt x="1580" y="1901"/>
                  </a:cubicBezTo>
                  <a:cubicBezTo>
                    <a:pt x="2088" y="1901"/>
                    <a:pt x="2570" y="1821"/>
                    <a:pt x="3025" y="1740"/>
                  </a:cubicBezTo>
                  <a:cubicBezTo>
                    <a:pt x="3507" y="1606"/>
                    <a:pt x="3962" y="1392"/>
                    <a:pt x="4283" y="1098"/>
                  </a:cubicBezTo>
                  <a:cubicBezTo>
                    <a:pt x="4497" y="937"/>
                    <a:pt x="4578" y="803"/>
                    <a:pt x="4658" y="616"/>
                  </a:cubicBezTo>
                  <a:cubicBezTo>
                    <a:pt x="4685" y="563"/>
                    <a:pt x="4711" y="482"/>
                    <a:pt x="4711" y="402"/>
                  </a:cubicBezTo>
                  <a:lnTo>
                    <a:pt x="4711" y="134"/>
                  </a:lnTo>
                  <a:cubicBezTo>
                    <a:pt x="4711" y="81"/>
                    <a:pt x="4685" y="27"/>
                    <a:pt x="4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56"/>
            <p:cNvSpPr/>
            <p:nvPr/>
          </p:nvSpPr>
          <p:spPr>
            <a:xfrm>
              <a:off x="6956300" y="6397900"/>
              <a:ext cx="109750" cy="73650"/>
            </a:xfrm>
            <a:custGeom>
              <a:avLst/>
              <a:gdLst/>
              <a:ahLst/>
              <a:cxnLst/>
              <a:rect l="l" t="t" r="r" b="b"/>
              <a:pathLst>
                <a:path w="4390" h="2946" extrusionOk="0">
                  <a:moveTo>
                    <a:pt x="2810" y="1"/>
                  </a:moveTo>
                  <a:cubicBezTo>
                    <a:pt x="2302" y="28"/>
                    <a:pt x="1820" y="162"/>
                    <a:pt x="1419" y="376"/>
                  </a:cubicBezTo>
                  <a:cubicBezTo>
                    <a:pt x="964" y="563"/>
                    <a:pt x="616" y="911"/>
                    <a:pt x="348" y="1312"/>
                  </a:cubicBezTo>
                  <a:cubicBezTo>
                    <a:pt x="161" y="1553"/>
                    <a:pt x="0" y="1901"/>
                    <a:pt x="80" y="2276"/>
                  </a:cubicBezTo>
                  <a:cubicBezTo>
                    <a:pt x="107" y="2410"/>
                    <a:pt x="134" y="2517"/>
                    <a:pt x="214" y="2597"/>
                  </a:cubicBezTo>
                  <a:lnTo>
                    <a:pt x="241" y="2651"/>
                  </a:lnTo>
                  <a:cubicBezTo>
                    <a:pt x="294" y="2731"/>
                    <a:pt x="428" y="2811"/>
                    <a:pt x="562" y="2892"/>
                  </a:cubicBezTo>
                  <a:cubicBezTo>
                    <a:pt x="669" y="2918"/>
                    <a:pt x="803" y="2945"/>
                    <a:pt x="964" y="2945"/>
                  </a:cubicBezTo>
                  <a:lnTo>
                    <a:pt x="1017" y="2945"/>
                  </a:lnTo>
                  <a:cubicBezTo>
                    <a:pt x="1178" y="2945"/>
                    <a:pt x="1338" y="2918"/>
                    <a:pt x="1499" y="2838"/>
                  </a:cubicBezTo>
                  <a:cubicBezTo>
                    <a:pt x="1686" y="2785"/>
                    <a:pt x="1847" y="2677"/>
                    <a:pt x="2034" y="2517"/>
                  </a:cubicBezTo>
                  <a:cubicBezTo>
                    <a:pt x="2275" y="2356"/>
                    <a:pt x="2489" y="2142"/>
                    <a:pt x="2677" y="1955"/>
                  </a:cubicBezTo>
                  <a:cubicBezTo>
                    <a:pt x="2784" y="1875"/>
                    <a:pt x="2837" y="1767"/>
                    <a:pt x="2918" y="1714"/>
                  </a:cubicBezTo>
                  <a:lnTo>
                    <a:pt x="3025" y="1634"/>
                  </a:lnTo>
                  <a:cubicBezTo>
                    <a:pt x="3239" y="1393"/>
                    <a:pt x="3587" y="1098"/>
                    <a:pt x="3881" y="831"/>
                  </a:cubicBezTo>
                  <a:cubicBezTo>
                    <a:pt x="3988" y="750"/>
                    <a:pt x="4122" y="643"/>
                    <a:pt x="4229" y="536"/>
                  </a:cubicBezTo>
                  <a:lnTo>
                    <a:pt x="4256" y="509"/>
                  </a:lnTo>
                  <a:lnTo>
                    <a:pt x="4309" y="429"/>
                  </a:lnTo>
                  <a:cubicBezTo>
                    <a:pt x="4309" y="402"/>
                    <a:pt x="4363" y="402"/>
                    <a:pt x="4363" y="376"/>
                  </a:cubicBezTo>
                  <a:cubicBezTo>
                    <a:pt x="4363" y="322"/>
                    <a:pt x="4363" y="295"/>
                    <a:pt x="4390" y="295"/>
                  </a:cubicBezTo>
                  <a:lnTo>
                    <a:pt x="4390" y="269"/>
                  </a:lnTo>
                  <a:lnTo>
                    <a:pt x="4390" y="242"/>
                  </a:lnTo>
                  <a:lnTo>
                    <a:pt x="4390" y="188"/>
                  </a:lnTo>
                  <a:cubicBezTo>
                    <a:pt x="4363" y="162"/>
                    <a:pt x="4309" y="135"/>
                    <a:pt x="4283" y="135"/>
                  </a:cubicBezTo>
                  <a:cubicBezTo>
                    <a:pt x="3881" y="28"/>
                    <a:pt x="3506" y="1"/>
                    <a:pt x="310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56"/>
            <p:cNvSpPr/>
            <p:nvPr/>
          </p:nvSpPr>
          <p:spPr>
            <a:xfrm>
              <a:off x="6986400" y="6029225"/>
              <a:ext cx="558750" cy="536000"/>
            </a:xfrm>
            <a:custGeom>
              <a:avLst/>
              <a:gdLst/>
              <a:ahLst/>
              <a:cxnLst/>
              <a:rect l="l" t="t" r="r" b="b"/>
              <a:pathLst>
                <a:path w="22350" h="21440" extrusionOk="0">
                  <a:moveTo>
                    <a:pt x="11081" y="0"/>
                  </a:moveTo>
                  <a:cubicBezTo>
                    <a:pt x="11055" y="0"/>
                    <a:pt x="11001" y="0"/>
                    <a:pt x="10974" y="27"/>
                  </a:cubicBezTo>
                  <a:cubicBezTo>
                    <a:pt x="10948" y="54"/>
                    <a:pt x="10948" y="107"/>
                    <a:pt x="10948" y="134"/>
                  </a:cubicBezTo>
                  <a:cubicBezTo>
                    <a:pt x="10948" y="161"/>
                    <a:pt x="10948" y="187"/>
                    <a:pt x="10974" y="214"/>
                  </a:cubicBezTo>
                  <a:cubicBezTo>
                    <a:pt x="11269" y="535"/>
                    <a:pt x="11590" y="857"/>
                    <a:pt x="11911" y="1151"/>
                  </a:cubicBezTo>
                  <a:cubicBezTo>
                    <a:pt x="11724" y="1097"/>
                    <a:pt x="11456" y="1017"/>
                    <a:pt x="11215" y="990"/>
                  </a:cubicBezTo>
                  <a:cubicBezTo>
                    <a:pt x="10867" y="937"/>
                    <a:pt x="10466" y="883"/>
                    <a:pt x="10118" y="883"/>
                  </a:cubicBezTo>
                  <a:lnTo>
                    <a:pt x="9904" y="883"/>
                  </a:lnTo>
                  <a:cubicBezTo>
                    <a:pt x="9476" y="883"/>
                    <a:pt x="9047" y="964"/>
                    <a:pt x="8592" y="1017"/>
                  </a:cubicBezTo>
                  <a:cubicBezTo>
                    <a:pt x="7736" y="1205"/>
                    <a:pt x="6906" y="1526"/>
                    <a:pt x="6023" y="2007"/>
                  </a:cubicBezTo>
                  <a:cubicBezTo>
                    <a:pt x="5247" y="2436"/>
                    <a:pt x="4497" y="2998"/>
                    <a:pt x="3774" y="3694"/>
                  </a:cubicBezTo>
                  <a:cubicBezTo>
                    <a:pt x="3105" y="4336"/>
                    <a:pt x="2516" y="5086"/>
                    <a:pt x="1928" y="5889"/>
                  </a:cubicBezTo>
                  <a:cubicBezTo>
                    <a:pt x="1392" y="6638"/>
                    <a:pt x="964" y="7441"/>
                    <a:pt x="589" y="8297"/>
                  </a:cubicBezTo>
                  <a:cubicBezTo>
                    <a:pt x="482" y="8619"/>
                    <a:pt x="348" y="8967"/>
                    <a:pt x="268" y="9261"/>
                  </a:cubicBezTo>
                  <a:cubicBezTo>
                    <a:pt x="161" y="9582"/>
                    <a:pt x="108" y="9930"/>
                    <a:pt x="54" y="10305"/>
                  </a:cubicBezTo>
                  <a:cubicBezTo>
                    <a:pt x="1" y="10840"/>
                    <a:pt x="27" y="11375"/>
                    <a:pt x="134" y="11911"/>
                  </a:cubicBezTo>
                  <a:lnTo>
                    <a:pt x="108" y="11911"/>
                  </a:lnTo>
                  <a:cubicBezTo>
                    <a:pt x="27" y="11938"/>
                    <a:pt x="1" y="11991"/>
                    <a:pt x="1" y="12071"/>
                  </a:cubicBezTo>
                  <a:cubicBezTo>
                    <a:pt x="563" y="14186"/>
                    <a:pt x="1821" y="16140"/>
                    <a:pt x="3560" y="17826"/>
                  </a:cubicBezTo>
                  <a:cubicBezTo>
                    <a:pt x="4363" y="18602"/>
                    <a:pt x="5300" y="19298"/>
                    <a:pt x="6290" y="19860"/>
                  </a:cubicBezTo>
                  <a:cubicBezTo>
                    <a:pt x="6826" y="20155"/>
                    <a:pt x="7334" y="20449"/>
                    <a:pt x="7870" y="20636"/>
                  </a:cubicBezTo>
                  <a:cubicBezTo>
                    <a:pt x="8405" y="20824"/>
                    <a:pt x="8967" y="21038"/>
                    <a:pt x="9583" y="21172"/>
                  </a:cubicBezTo>
                  <a:cubicBezTo>
                    <a:pt x="10412" y="21359"/>
                    <a:pt x="11322" y="21439"/>
                    <a:pt x="12206" y="21439"/>
                  </a:cubicBezTo>
                  <a:cubicBezTo>
                    <a:pt x="12554" y="21439"/>
                    <a:pt x="12875" y="21439"/>
                    <a:pt x="13196" y="21413"/>
                  </a:cubicBezTo>
                  <a:cubicBezTo>
                    <a:pt x="14400" y="21306"/>
                    <a:pt x="15605" y="21038"/>
                    <a:pt x="16702" y="20636"/>
                  </a:cubicBezTo>
                  <a:cubicBezTo>
                    <a:pt x="17238" y="20422"/>
                    <a:pt x="17746" y="20208"/>
                    <a:pt x="18201" y="19887"/>
                  </a:cubicBezTo>
                  <a:cubicBezTo>
                    <a:pt x="18629" y="19619"/>
                    <a:pt x="19111" y="19298"/>
                    <a:pt x="19539" y="18923"/>
                  </a:cubicBezTo>
                  <a:cubicBezTo>
                    <a:pt x="20369" y="18201"/>
                    <a:pt x="21092" y="17317"/>
                    <a:pt x="21574" y="16354"/>
                  </a:cubicBezTo>
                  <a:cubicBezTo>
                    <a:pt x="21815" y="15872"/>
                    <a:pt x="22029" y="15337"/>
                    <a:pt x="22162" y="14855"/>
                  </a:cubicBezTo>
                  <a:cubicBezTo>
                    <a:pt x="22296" y="14320"/>
                    <a:pt x="22350" y="13784"/>
                    <a:pt x="22350" y="13249"/>
                  </a:cubicBezTo>
                  <a:cubicBezTo>
                    <a:pt x="22350" y="13008"/>
                    <a:pt x="22350" y="12741"/>
                    <a:pt x="22323" y="12393"/>
                  </a:cubicBezTo>
                  <a:cubicBezTo>
                    <a:pt x="22296" y="12125"/>
                    <a:pt x="22243" y="11857"/>
                    <a:pt x="22189" y="11563"/>
                  </a:cubicBezTo>
                  <a:cubicBezTo>
                    <a:pt x="22082" y="11054"/>
                    <a:pt x="21922" y="10519"/>
                    <a:pt x="21707" y="10037"/>
                  </a:cubicBezTo>
                  <a:cubicBezTo>
                    <a:pt x="21360" y="9100"/>
                    <a:pt x="20824" y="8164"/>
                    <a:pt x="20102" y="7280"/>
                  </a:cubicBezTo>
                  <a:cubicBezTo>
                    <a:pt x="19486" y="6477"/>
                    <a:pt x="18683" y="5755"/>
                    <a:pt x="17773" y="5032"/>
                  </a:cubicBezTo>
                  <a:cubicBezTo>
                    <a:pt x="17238" y="4631"/>
                    <a:pt x="16676" y="4229"/>
                    <a:pt x="16087" y="3881"/>
                  </a:cubicBezTo>
                  <a:lnTo>
                    <a:pt x="16033" y="3828"/>
                  </a:lnTo>
                  <a:cubicBezTo>
                    <a:pt x="15391" y="3426"/>
                    <a:pt x="14748" y="2998"/>
                    <a:pt x="14133" y="2543"/>
                  </a:cubicBezTo>
                  <a:lnTo>
                    <a:pt x="14160" y="2543"/>
                  </a:lnTo>
                  <a:cubicBezTo>
                    <a:pt x="13597" y="2141"/>
                    <a:pt x="13089" y="1740"/>
                    <a:pt x="12607" y="1365"/>
                  </a:cubicBezTo>
                  <a:cubicBezTo>
                    <a:pt x="12072" y="937"/>
                    <a:pt x="11617" y="455"/>
                    <a:pt x="11189" y="0"/>
                  </a:cubicBezTo>
                  <a:cubicBezTo>
                    <a:pt x="11189" y="9"/>
                    <a:pt x="11183" y="12"/>
                    <a:pt x="11173" y="12"/>
                  </a:cubicBezTo>
                  <a:cubicBezTo>
                    <a:pt x="11153" y="12"/>
                    <a:pt x="11117" y="0"/>
                    <a:pt x="11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56"/>
            <p:cNvSpPr/>
            <p:nvPr/>
          </p:nvSpPr>
          <p:spPr>
            <a:xfrm>
              <a:off x="7076075" y="6136275"/>
              <a:ext cx="438300" cy="427600"/>
            </a:xfrm>
            <a:custGeom>
              <a:avLst/>
              <a:gdLst/>
              <a:ahLst/>
              <a:cxnLst/>
              <a:rect l="l" t="t" r="r" b="b"/>
              <a:pathLst>
                <a:path w="17532" h="17104" extrusionOk="0">
                  <a:moveTo>
                    <a:pt x="13142" y="1"/>
                  </a:moveTo>
                  <a:lnTo>
                    <a:pt x="13276" y="402"/>
                  </a:lnTo>
                  <a:cubicBezTo>
                    <a:pt x="13356" y="696"/>
                    <a:pt x="13410" y="991"/>
                    <a:pt x="13490" y="1339"/>
                  </a:cubicBezTo>
                  <a:cubicBezTo>
                    <a:pt x="13570" y="1954"/>
                    <a:pt x="13570" y="2597"/>
                    <a:pt x="13517" y="3239"/>
                  </a:cubicBezTo>
                  <a:cubicBezTo>
                    <a:pt x="13436" y="3694"/>
                    <a:pt x="13383" y="4203"/>
                    <a:pt x="13249" y="4685"/>
                  </a:cubicBezTo>
                  <a:cubicBezTo>
                    <a:pt x="13115" y="5140"/>
                    <a:pt x="12955" y="5621"/>
                    <a:pt x="12767" y="6076"/>
                  </a:cubicBezTo>
                  <a:cubicBezTo>
                    <a:pt x="12366" y="6986"/>
                    <a:pt x="11884" y="7843"/>
                    <a:pt x="11268" y="8673"/>
                  </a:cubicBezTo>
                  <a:cubicBezTo>
                    <a:pt x="11001" y="8994"/>
                    <a:pt x="10733" y="9342"/>
                    <a:pt x="10439" y="9636"/>
                  </a:cubicBezTo>
                  <a:cubicBezTo>
                    <a:pt x="10144" y="9931"/>
                    <a:pt x="9823" y="10225"/>
                    <a:pt x="9502" y="10493"/>
                  </a:cubicBezTo>
                  <a:cubicBezTo>
                    <a:pt x="8833" y="11082"/>
                    <a:pt x="8137" y="11563"/>
                    <a:pt x="7361" y="12018"/>
                  </a:cubicBezTo>
                  <a:cubicBezTo>
                    <a:pt x="6584" y="12447"/>
                    <a:pt x="5781" y="12821"/>
                    <a:pt x="4952" y="13116"/>
                  </a:cubicBezTo>
                  <a:cubicBezTo>
                    <a:pt x="4122" y="13383"/>
                    <a:pt x="3266" y="13571"/>
                    <a:pt x="2409" y="13651"/>
                  </a:cubicBezTo>
                  <a:cubicBezTo>
                    <a:pt x="2166" y="13667"/>
                    <a:pt x="1923" y="13676"/>
                    <a:pt x="1680" y="13676"/>
                  </a:cubicBezTo>
                  <a:cubicBezTo>
                    <a:pt x="1120" y="13676"/>
                    <a:pt x="560" y="13629"/>
                    <a:pt x="0" y="13517"/>
                  </a:cubicBezTo>
                  <a:lnTo>
                    <a:pt x="0" y="13517"/>
                  </a:lnTo>
                  <a:lnTo>
                    <a:pt x="27" y="13544"/>
                  </a:lnTo>
                  <a:cubicBezTo>
                    <a:pt x="830" y="14320"/>
                    <a:pt x="1767" y="15016"/>
                    <a:pt x="2784" y="15578"/>
                  </a:cubicBezTo>
                  <a:cubicBezTo>
                    <a:pt x="3319" y="15899"/>
                    <a:pt x="3801" y="16167"/>
                    <a:pt x="4336" y="16354"/>
                  </a:cubicBezTo>
                  <a:cubicBezTo>
                    <a:pt x="4871" y="16568"/>
                    <a:pt x="5487" y="16756"/>
                    <a:pt x="6049" y="16890"/>
                  </a:cubicBezTo>
                  <a:cubicBezTo>
                    <a:pt x="6451" y="16997"/>
                    <a:pt x="6852" y="17050"/>
                    <a:pt x="7254" y="17104"/>
                  </a:cubicBezTo>
                  <a:cubicBezTo>
                    <a:pt x="8030" y="16970"/>
                    <a:pt x="8726" y="16729"/>
                    <a:pt x="9422" y="16435"/>
                  </a:cubicBezTo>
                  <a:cubicBezTo>
                    <a:pt x="10037" y="16167"/>
                    <a:pt x="10599" y="15846"/>
                    <a:pt x="11161" y="15498"/>
                  </a:cubicBezTo>
                  <a:cubicBezTo>
                    <a:pt x="11697" y="15150"/>
                    <a:pt x="12205" y="14775"/>
                    <a:pt x="12714" y="14374"/>
                  </a:cubicBezTo>
                  <a:cubicBezTo>
                    <a:pt x="13222" y="13972"/>
                    <a:pt x="13677" y="13544"/>
                    <a:pt x="14106" y="13089"/>
                  </a:cubicBezTo>
                  <a:cubicBezTo>
                    <a:pt x="14587" y="12580"/>
                    <a:pt x="15016" y="12072"/>
                    <a:pt x="15390" y="11537"/>
                  </a:cubicBezTo>
                  <a:cubicBezTo>
                    <a:pt x="16033" y="10627"/>
                    <a:pt x="16595" y="9690"/>
                    <a:pt x="16970" y="8673"/>
                  </a:cubicBezTo>
                  <a:cubicBezTo>
                    <a:pt x="17103" y="8298"/>
                    <a:pt x="17237" y="7950"/>
                    <a:pt x="17291" y="7602"/>
                  </a:cubicBezTo>
                  <a:cubicBezTo>
                    <a:pt x="17398" y="7227"/>
                    <a:pt x="17451" y="6853"/>
                    <a:pt x="17505" y="6478"/>
                  </a:cubicBezTo>
                  <a:cubicBezTo>
                    <a:pt x="17532" y="6210"/>
                    <a:pt x="17532" y="5916"/>
                    <a:pt x="17532" y="5648"/>
                  </a:cubicBezTo>
                  <a:cubicBezTo>
                    <a:pt x="17532" y="5380"/>
                    <a:pt x="17505" y="5113"/>
                    <a:pt x="17451" y="4845"/>
                  </a:cubicBezTo>
                  <a:cubicBezTo>
                    <a:pt x="17425" y="4604"/>
                    <a:pt x="17371" y="4337"/>
                    <a:pt x="17291" y="4122"/>
                  </a:cubicBezTo>
                  <a:cubicBezTo>
                    <a:pt x="17050" y="3748"/>
                    <a:pt x="16782" y="3346"/>
                    <a:pt x="16488" y="2972"/>
                  </a:cubicBezTo>
                  <a:cubicBezTo>
                    <a:pt x="15845" y="2169"/>
                    <a:pt x="15042" y="1446"/>
                    <a:pt x="14159" y="723"/>
                  </a:cubicBezTo>
                  <a:cubicBezTo>
                    <a:pt x="13811" y="456"/>
                    <a:pt x="13490" y="241"/>
                    <a:pt x="13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56"/>
            <p:cNvSpPr/>
            <p:nvPr/>
          </p:nvSpPr>
          <p:spPr>
            <a:xfrm>
              <a:off x="7514350" y="63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56"/>
            <p:cNvSpPr/>
            <p:nvPr/>
          </p:nvSpPr>
          <p:spPr>
            <a:xfrm>
              <a:off x="7460825" y="6426675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8"/>
                  </a:moveTo>
                  <a:cubicBezTo>
                    <a:pt x="0" y="28"/>
                    <a:pt x="0" y="1"/>
                    <a:pt x="0" y="28"/>
                  </a:cubicBezTo>
                  <a:cubicBezTo>
                    <a:pt x="0" y="1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56"/>
            <p:cNvSpPr/>
            <p:nvPr/>
          </p:nvSpPr>
          <p:spPr>
            <a:xfrm>
              <a:off x="7075400" y="6466825"/>
              <a:ext cx="329900" cy="97725"/>
            </a:xfrm>
            <a:custGeom>
              <a:avLst/>
              <a:gdLst/>
              <a:ahLst/>
              <a:cxnLst/>
              <a:rect l="l" t="t" r="r" b="b"/>
              <a:pathLst>
                <a:path w="13196" h="3909" extrusionOk="0">
                  <a:moveTo>
                    <a:pt x="4577" y="1"/>
                  </a:moveTo>
                  <a:cubicBezTo>
                    <a:pt x="3828" y="268"/>
                    <a:pt x="3105" y="402"/>
                    <a:pt x="2409" y="456"/>
                  </a:cubicBezTo>
                  <a:cubicBezTo>
                    <a:pt x="2142" y="483"/>
                    <a:pt x="1874" y="483"/>
                    <a:pt x="1606" y="483"/>
                  </a:cubicBezTo>
                  <a:cubicBezTo>
                    <a:pt x="1017" y="483"/>
                    <a:pt x="482" y="429"/>
                    <a:pt x="0" y="322"/>
                  </a:cubicBezTo>
                  <a:lnTo>
                    <a:pt x="0" y="322"/>
                  </a:lnTo>
                  <a:lnTo>
                    <a:pt x="27" y="349"/>
                  </a:lnTo>
                  <a:cubicBezTo>
                    <a:pt x="830" y="1125"/>
                    <a:pt x="1767" y="1821"/>
                    <a:pt x="2757" y="2410"/>
                  </a:cubicBezTo>
                  <a:cubicBezTo>
                    <a:pt x="3293" y="2704"/>
                    <a:pt x="3801" y="2972"/>
                    <a:pt x="4336" y="3159"/>
                  </a:cubicBezTo>
                  <a:cubicBezTo>
                    <a:pt x="4872" y="3373"/>
                    <a:pt x="5487" y="3561"/>
                    <a:pt x="6049" y="3694"/>
                  </a:cubicBezTo>
                  <a:cubicBezTo>
                    <a:pt x="6451" y="3802"/>
                    <a:pt x="6852" y="3882"/>
                    <a:pt x="7254" y="3909"/>
                  </a:cubicBezTo>
                  <a:lnTo>
                    <a:pt x="7281" y="3909"/>
                  </a:lnTo>
                  <a:cubicBezTo>
                    <a:pt x="7414" y="3882"/>
                    <a:pt x="7521" y="3882"/>
                    <a:pt x="7655" y="3828"/>
                  </a:cubicBezTo>
                  <a:lnTo>
                    <a:pt x="7843" y="3828"/>
                  </a:lnTo>
                  <a:cubicBezTo>
                    <a:pt x="8378" y="3694"/>
                    <a:pt x="8887" y="3534"/>
                    <a:pt x="9502" y="3293"/>
                  </a:cubicBezTo>
                  <a:cubicBezTo>
                    <a:pt x="10091" y="3025"/>
                    <a:pt x="10653" y="2731"/>
                    <a:pt x="11242" y="2356"/>
                  </a:cubicBezTo>
                  <a:cubicBezTo>
                    <a:pt x="11777" y="2035"/>
                    <a:pt x="12313" y="1660"/>
                    <a:pt x="12768" y="1259"/>
                  </a:cubicBezTo>
                  <a:cubicBezTo>
                    <a:pt x="12928" y="1125"/>
                    <a:pt x="13062" y="1018"/>
                    <a:pt x="13196" y="884"/>
                  </a:cubicBezTo>
                  <a:lnTo>
                    <a:pt x="12768" y="884"/>
                  </a:lnTo>
                  <a:cubicBezTo>
                    <a:pt x="12446" y="884"/>
                    <a:pt x="12098" y="857"/>
                    <a:pt x="11777" y="831"/>
                  </a:cubicBezTo>
                  <a:cubicBezTo>
                    <a:pt x="11429" y="804"/>
                    <a:pt x="11108" y="750"/>
                    <a:pt x="10760" y="697"/>
                  </a:cubicBezTo>
                  <a:cubicBezTo>
                    <a:pt x="10439" y="616"/>
                    <a:pt x="10091" y="590"/>
                    <a:pt x="9770" y="536"/>
                  </a:cubicBezTo>
                  <a:cubicBezTo>
                    <a:pt x="9582" y="483"/>
                    <a:pt x="9422" y="483"/>
                    <a:pt x="9234" y="456"/>
                  </a:cubicBezTo>
                  <a:cubicBezTo>
                    <a:pt x="9047" y="429"/>
                    <a:pt x="8913" y="429"/>
                    <a:pt x="8753" y="429"/>
                  </a:cubicBezTo>
                  <a:cubicBezTo>
                    <a:pt x="8592" y="429"/>
                    <a:pt x="8458" y="429"/>
                    <a:pt x="8298" y="456"/>
                  </a:cubicBezTo>
                  <a:cubicBezTo>
                    <a:pt x="8217" y="456"/>
                    <a:pt x="8191" y="483"/>
                    <a:pt x="8110" y="483"/>
                  </a:cubicBezTo>
                  <a:cubicBezTo>
                    <a:pt x="8084" y="483"/>
                    <a:pt x="8084" y="536"/>
                    <a:pt x="8057" y="536"/>
                  </a:cubicBezTo>
                  <a:lnTo>
                    <a:pt x="8030" y="563"/>
                  </a:lnTo>
                  <a:cubicBezTo>
                    <a:pt x="8030" y="563"/>
                    <a:pt x="8030" y="590"/>
                    <a:pt x="7977" y="590"/>
                  </a:cubicBezTo>
                  <a:lnTo>
                    <a:pt x="7977" y="616"/>
                  </a:lnTo>
                  <a:lnTo>
                    <a:pt x="7977" y="697"/>
                  </a:lnTo>
                  <a:cubicBezTo>
                    <a:pt x="7977" y="723"/>
                    <a:pt x="8030" y="750"/>
                    <a:pt x="8030" y="804"/>
                  </a:cubicBezTo>
                  <a:cubicBezTo>
                    <a:pt x="8057" y="857"/>
                    <a:pt x="8084" y="938"/>
                    <a:pt x="8164" y="991"/>
                  </a:cubicBezTo>
                  <a:cubicBezTo>
                    <a:pt x="8298" y="1125"/>
                    <a:pt x="8432" y="1232"/>
                    <a:pt x="8565" y="1339"/>
                  </a:cubicBezTo>
                  <a:cubicBezTo>
                    <a:pt x="8726" y="1473"/>
                    <a:pt x="8913" y="1526"/>
                    <a:pt x="9127" y="1633"/>
                  </a:cubicBezTo>
                  <a:cubicBezTo>
                    <a:pt x="9154" y="1633"/>
                    <a:pt x="9154" y="1660"/>
                    <a:pt x="9154" y="1660"/>
                  </a:cubicBezTo>
                  <a:cubicBezTo>
                    <a:pt x="9154" y="1660"/>
                    <a:pt x="9154" y="1687"/>
                    <a:pt x="9127" y="1687"/>
                  </a:cubicBezTo>
                  <a:lnTo>
                    <a:pt x="9101" y="1687"/>
                  </a:lnTo>
                  <a:cubicBezTo>
                    <a:pt x="8833" y="1687"/>
                    <a:pt x="8512" y="1660"/>
                    <a:pt x="8244" y="1607"/>
                  </a:cubicBezTo>
                  <a:lnTo>
                    <a:pt x="7441" y="1393"/>
                  </a:lnTo>
                  <a:cubicBezTo>
                    <a:pt x="6906" y="1232"/>
                    <a:pt x="6424" y="1018"/>
                    <a:pt x="5916" y="750"/>
                  </a:cubicBezTo>
                  <a:cubicBezTo>
                    <a:pt x="5434" y="536"/>
                    <a:pt x="5006" y="295"/>
                    <a:pt x="4577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56"/>
            <p:cNvSpPr/>
            <p:nvPr/>
          </p:nvSpPr>
          <p:spPr>
            <a:xfrm>
              <a:off x="7274800" y="6484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56"/>
            <p:cNvSpPr/>
            <p:nvPr/>
          </p:nvSpPr>
          <p:spPr>
            <a:xfrm>
              <a:off x="7276150" y="6486900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8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0" y="1"/>
                    <a:pt x="0" y="1"/>
                    <a:pt x="0" y="28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56"/>
            <p:cNvSpPr/>
            <p:nvPr/>
          </p:nvSpPr>
          <p:spPr>
            <a:xfrm>
              <a:off x="6987075" y="6204525"/>
              <a:ext cx="202775" cy="273700"/>
            </a:xfrm>
            <a:custGeom>
              <a:avLst/>
              <a:gdLst/>
              <a:ahLst/>
              <a:cxnLst/>
              <a:rect l="l" t="t" r="r" b="b"/>
              <a:pathLst>
                <a:path w="8111" h="10948" extrusionOk="0">
                  <a:moveTo>
                    <a:pt x="1205" y="1"/>
                  </a:moveTo>
                  <a:cubicBezTo>
                    <a:pt x="991" y="456"/>
                    <a:pt x="776" y="884"/>
                    <a:pt x="616" y="1285"/>
                  </a:cubicBezTo>
                  <a:cubicBezTo>
                    <a:pt x="482" y="1607"/>
                    <a:pt x="348" y="1955"/>
                    <a:pt x="268" y="2249"/>
                  </a:cubicBezTo>
                  <a:cubicBezTo>
                    <a:pt x="188" y="2597"/>
                    <a:pt x="107" y="2918"/>
                    <a:pt x="81" y="3293"/>
                  </a:cubicBezTo>
                  <a:cubicBezTo>
                    <a:pt x="0" y="3828"/>
                    <a:pt x="54" y="4363"/>
                    <a:pt x="134" y="4899"/>
                  </a:cubicBezTo>
                  <a:lnTo>
                    <a:pt x="107" y="4899"/>
                  </a:lnTo>
                  <a:cubicBezTo>
                    <a:pt x="54" y="4926"/>
                    <a:pt x="0" y="4979"/>
                    <a:pt x="0" y="5059"/>
                  </a:cubicBezTo>
                  <a:cubicBezTo>
                    <a:pt x="589" y="7147"/>
                    <a:pt x="1794" y="9101"/>
                    <a:pt x="3533" y="10787"/>
                  </a:cubicBezTo>
                  <a:cubicBezTo>
                    <a:pt x="4015" y="10894"/>
                    <a:pt x="4604" y="10948"/>
                    <a:pt x="5139" y="10948"/>
                  </a:cubicBezTo>
                  <a:cubicBezTo>
                    <a:pt x="5407" y="10948"/>
                    <a:pt x="5675" y="10948"/>
                    <a:pt x="5942" y="10921"/>
                  </a:cubicBezTo>
                  <a:cubicBezTo>
                    <a:pt x="6638" y="10841"/>
                    <a:pt x="7361" y="10707"/>
                    <a:pt x="8110" y="10493"/>
                  </a:cubicBezTo>
                  <a:cubicBezTo>
                    <a:pt x="7762" y="10279"/>
                    <a:pt x="7441" y="10038"/>
                    <a:pt x="7093" y="9824"/>
                  </a:cubicBezTo>
                  <a:cubicBezTo>
                    <a:pt x="6210" y="9155"/>
                    <a:pt x="5327" y="8405"/>
                    <a:pt x="4550" y="7602"/>
                  </a:cubicBezTo>
                  <a:cubicBezTo>
                    <a:pt x="4202" y="7201"/>
                    <a:pt x="3828" y="6772"/>
                    <a:pt x="3480" y="6344"/>
                  </a:cubicBezTo>
                  <a:cubicBezTo>
                    <a:pt x="3159" y="5889"/>
                    <a:pt x="2811" y="5434"/>
                    <a:pt x="2543" y="4926"/>
                  </a:cubicBezTo>
                  <a:cubicBezTo>
                    <a:pt x="2008" y="3989"/>
                    <a:pt x="1579" y="2998"/>
                    <a:pt x="1392" y="1928"/>
                  </a:cubicBezTo>
                  <a:cubicBezTo>
                    <a:pt x="1285" y="1392"/>
                    <a:pt x="1205" y="884"/>
                    <a:pt x="1205" y="349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56"/>
            <p:cNvSpPr/>
            <p:nvPr/>
          </p:nvSpPr>
          <p:spPr>
            <a:xfrm>
              <a:off x="7255400" y="6355075"/>
              <a:ext cx="289350" cy="211475"/>
            </a:xfrm>
            <a:custGeom>
              <a:avLst/>
              <a:gdLst/>
              <a:ahLst/>
              <a:cxnLst/>
              <a:rect l="l" t="t" r="r" b="b"/>
              <a:pathLst>
                <a:path w="11574" h="8459" extrusionOk="0">
                  <a:moveTo>
                    <a:pt x="11563" y="1"/>
                  </a:moveTo>
                  <a:lnTo>
                    <a:pt x="11563" y="229"/>
                  </a:lnTo>
                  <a:lnTo>
                    <a:pt x="11563" y="229"/>
                  </a:lnTo>
                  <a:cubicBezTo>
                    <a:pt x="11572" y="157"/>
                    <a:pt x="11573" y="83"/>
                    <a:pt x="11563" y="1"/>
                  </a:cubicBezTo>
                  <a:close/>
                  <a:moveTo>
                    <a:pt x="11563" y="229"/>
                  </a:moveTo>
                  <a:lnTo>
                    <a:pt x="11563" y="229"/>
                  </a:lnTo>
                  <a:cubicBezTo>
                    <a:pt x="11549" y="346"/>
                    <a:pt x="11516" y="457"/>
                    <a:pt x="11483" y="590"/>
                  </a:cubicBezTo>
                  <a:cubicBezTo>
                    <a:pt x="11429" y="884"/>
                    <a:pt x="11322" y="1179"/>
                    <a:pt x="11215" y="1473"/>
                  </a:cubicBezTo>
                  <a:cubicBezTo>
                    <a:pt x="11081" y="1794"/>
                    <a:pt x="10947" y="2089"/>
                    <a:pt x="10787" y="2356"/>
                  </a:cubicBezTo>
                  <a:cubicBezTo>
                    <a:pt x="10519" y="2811"/>
                    <a:pt x="10198" y="3213"/>
                    <a:pt x="9823" y="3614"/>
                  </a:cubicBezTo>
                  <a:cubicBezTo>
                    <a:pt x="9449" y="3989"/>
                    <a:pt x="9047" y="4283"/>
                    <a:pt x="8619" y="4551"/>
                  </a:cubicBezTo>
                  <a:cubicBezTo>
                    <a:pt x="8191" y="4819"/>
                    <a:pt x="7709" y="5033"/>
                    <a:pt x="7200" y="5167"/>
                  </a:cubicBezTo>
                  <a:cubicBezTo>
                    <a:pt x="6933" y="5220"/>
                    <a:pt x="6718" y="5301"/>
                    <a:pt x="6451" y="5327"/>
                  </a:cubicBezTo>
                  <a:cubicBezTo>
                    <a:pt x="6263" y="5354"/>
                    <a:pt x="6103" y="5354"/>
                    <a:pt x="5942" y="5354"/>
                  </a:cubicBezTo>
                  <a:cubicBezTo>
                    <a:pt x="5808" y="5488"/>
                    <a:pt x="5648" y="5595"/>
                    <a:pt x="5514" y="5729"/>
                  </a:cubicBezTo>
                  <a:cubicBezTo>
                    <a:pt x="5032" y="6130"/>
                    <a:pt x="4497" y="6505"/>
                    <a:pt x="3962" y="6826"/>
                  </a:cubicBezTo>
                  <a:cubicBezTo>
                    <a:pt x="3400" y="7201"/>
                    <a:pt x="2784" y="7495"/>
                    <a:pt x="2222" y="7763"/>
                  </a:cubicBezTo>
                  <a:cubicBezTo>
                    <a:pt x="1660" y="8004"/>
                    <a:pt x="1124" y="8191"/>
                    <a:pt x="589" y="8298"/>
                  </a:cubicBezTo>
                  <a:lnTo>
                    <a:pt x="375" y="8298"/>
                  </a:lnTo>
                  <a:cubicBezTo>
                    <a:pt x="241" y="8325"/>
                    <a:pt x="134" y="8325"/>
                    <a:pt x="0" y="8379"/>
                  </a:cubicBezTo>
                  <a:cubicBezTo>
                    <a:pt x="482" y="8432"/>
                    <a:pt x="937" y="8459"/>
                    <a:pt x="1419" y="8459"/>
                  </a:cubicBezTo>
                  <a:cubicBezTo>
                    <a:pt x="1767" y="8459"/>
                    <a:pt x="2061" y="8459"/>
                    <a:pt x="2382" y="8432"/>
                  </a:cubicBezTo>
                  <a:cubicBezTo>
                    <a:pt x="3587" y="8325"/>
                    <a:pt x="4791" y="8057"/>
                    <a:pt x="5889" y="7656"/>
                  </a:cubicBezTo>
                  <a:cubicBezTo>
                    <a:pt x="6451" y="7469"/>
                    <a:pt x="6933" y="7228"/>
                    <a:pt x="7414" y="6933"/>
                  </a:cubicBezTo>
                  <a:cubicBezTo>
                    <a:pt x="7843" y="6666"/>
                    <a:pt x="8324" y="6318"/>
                    <a:pt x="8753" y="5970"/>
                  </a:cubicBezTo>
                  <a:cubicBezTo>
                    <a:pt x="9582" y="5220"/>
                    <a:pt x="10278" y="4364"/>
                    <a:pt x="10787" y="3373"/>
                  </a:cubicBezTo>
                  <a:cubicBezTo>
                    <a:pt x="11028" y="2918"/>
                    <a:pt x="11215" y="2383"/>
                    <a:pt x="11349" y="1875"/>
                  </a:cubicBezTo>
                  <a:cubicBezTo>
                    <a:pt x="11483" y="1339"/>
                    <a:pt x="11563" y="804"/>
                    <a:pt x="11563" y="269"/>
                  </a:cubicBezTo>
                  <a:lnTo>
                    <a:pt x="11563" y="229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56"/>
            <p:cNvSpPr/>
            <p:nvPr/>
          </p:nvSpPr>
          <p:spPr>
            <a:xfrm>
              <a:off x="7104175" y="6448100"/>
              <a:ext cx="54900" cy="120475"/>
            </a:xfrm>
            <a:custGeom>
              <a:avLst/>
              <a:gdLst/>
              <a:ahLst/>
              <a:cxnLst/>
              <a:rect l="l" t="t" r="r" b="b"/>
              <a:pathLst>
                <a:path w="2196" h="4819" extrusionOk="0">
                  <a:moveTo>
                    <a:pt x="1606" y="0"/>
                  </a:moveTo>
                  <a:lnTo>
                    <a:pt x="1606" y="0"/>
                  </a:lnTo>
                  <a:cubicBezTo>
                    <a:pt x="1642" y="72"/>
                    <a:pt x="1654" y="84"/>
                    <a:pt x="1642" y="84"/>
                  </a:cubicBezTo>
                  <a:cubicBezTo>
                    <a:pt x="1636" y="84"/>
                    <a:pt x="1624" y="81"/>
                    <a:pt x="1606" y="81"/>
                  </a:cubicBezTo>
                  <a:cubicBezTo>
                    <a:pt x="1579" y="81"/>
                    <a:pt x="1553" y="107"/>
                    <a:pt x="1526" y="107"/>
                  </a:cubicBezTo>
                  <a:cubicBezTo>
                    <a:pt x="1151" y="429"/>
                    <a:pt x="857" y="803"/>
                    <a:pt x="589" y="1205"/>
                  </a:cubicBezTo>
                  <a:cubicBezTo>
                    <a:pt x="321" y="1633"/>
                    <a:pt x="134" y="2115"/>
                    <a:pt x="81" y="2570"/>
                  </a:cubicBezTo>
                  <a:cubicBezTo>
                    <a:pt x="0" y="3078"/>
                    <a:pt x="54" y="3560"/>
                    <a:pt x="214" y="3988"/>
                  </a:cubicBezTo>
                  <a:cubicBezTo>
                    <a:pt x="321" y="4256"/>
                    <a:pt x="509" y="4577"/>
                    <a:pt x="857" y="4765"/>
                  </a:cubicBezTo>
                  <a:cubicBezTo>
                    <a:pt x="937" y="4818"/>
                    <a:pt x="1071" y="4818"/>
                    <a:pt x="1205" y="4818"/>
                  </a:cubicBezTo>
                  <a:lnTo>
                    <a:pt x="1258" y="4818"/>
                  </a:lnTo>
                  <a:cubicBezTo>
                    <a:pt x="1392" y="4818"/>
                    <a:pt x="1526" y="4765"/>
                    <a:pt x="1606" y="4684"/>
                  </a:cubicBezTo>
                  <a:cubicBezTo>
                    <a:pt x="1713" y="4631"/>
                    <a:pt x="1820" y="4524"/>
                    <a:pt x="1927" y="4363"/>
                  </a:cubicBezTo>
                  <a:cubicBezTo>
                    <a:pt x="1981" y="4229"/>
                    <a:pt x="2061" y="4095"/>
                    <a:pt x="2115" y="3881"/>
                  </a:cubicBezTo>
                  <a:cubicBezTo>
                    <a:pt x="2142" y="3721"/>
                    <a:pt x="2195" y="3507"/>
                    <a:pt x="2142" y="3239"/>
                  </a:cubicBezTo>
                  <a:cubicBezTo>
                    <a:pt x="2142" y="2945"/>
                    <a:pt x="2088" y="2650"/>
                    <a:pt x="2061" y="2409"/>
                  </a:cubicBezTo>
                  <a:cubicBezTo>
                    <a:pt x="2008" y="2249"/>
                    <a:pt x="1981" y="2115"/>
                    <a:pt x="1981" y="1954"/>
                  </a:cubicBezTo>
                  <a:cubicBezTo>
                    <a:pt x="1927" y="1553"/>
                    <a:pt x="1847" y="1151"/>
                    <a:pt x="1820" y="750"/>
                  </a:cubicBezTo>
                  <a:cubicBezTo>
                    <a:pt x="1794" y="616"/>
                    <a:pt x="1794" y="429"/>
                    <a:pt x="1740" y="295"/>
                  </a:cubicBezTo>
                  <a:cubicBezTo>
                    <a:pt x="1740" y="241"/>
                    <a:pt x="1713" y="214"/>
                    <a:pt x="1713" y="134"/>
                  </a:cubicBezTo>
                  <a:cubicBezTo>
                    <a:pt x="1713" y="107"/>
                    <a:pt x="1687" y="107"/>
                    <a:pt x="1687" y="81"/>
                  </a:cubicBezTo>
                  <a:cubicBezTo>
                    <a:pt x="1687" y="27"/>
                    <a:pt x="1660" y="27"/>
                    <a:pt x="160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56"/>
            <p:cNvSpPr/>
            <p:nvPr/>
          </p:nvSpPr>
          <p:spPr>
            <a:xfrm>
              <a:off x="7340375" y="6512500"/>
              <a:ext cx="97050" cy="87650"/>
            </a:xfrm>
            <a:custGeom>
              <a:avLst/>
              <a:gdLst/>
              <a:ahLst/>
              <a:cxnLst/>
              <a:rect l="l" t="t" r="r" b="b"/>
              <a:pathLst>
                <a:path w="3882" h="3506" extrusionOk="0">
                  <a:moveTo>
                    <a:pt x="43" y="9"/>
                  </a:moveTo>
                  <a:cubicBezTo>
                    <a:pt x="40" y="10"/>
                    <a:pt x="35" y="13"/>
                    <a:pt x="27" y="21"/>
                  </a:cubicBezTo>
                  <a:cubicBezTo>
                    <a:pt x="32" y="16"/>
                    <a:pt x="37" y="12"/>
                    <a:pt x="43" y="9"/>
                  </a:cubicBezTo>
                  <a:close/>
                  <a:moveTo>
                    <a:pt x="74" y="1"/>
                  </a:moveTo>
                  <a:cubicBezTo>
                    <a:pt x="65" y="1"/>
                    <a:pt x="54" y="3"/>
                    <a:pt x="43" y="9"/>
                  </a:cubicBezTo>
                  <a:lnTo>
                    <a:pt x="43" y="9"/>
                  </a:lnTo>
                  <a:cubicBezTo>
                    <a:pt x="44" y="9"/>
                    <a:pt x="45" y="9"/>
                    <a:pt x="45" y="9"/>
                  </a:cubicBezTo>
                  <a:cubicBezTo>
                    <a:pt x="51" y="9"/>
                    <a:pt x="45" y="21"/>
                    <a:pt x="27" y="21"/>
                  </a:cubicBezTo>
                  <a:cubicBezTo>
                    <a:pt x="1" y="74"/>
                    <a:pt x="1" y="101"/>
                    <a:pt x="27" y="128"/>
                  </a:cubicBezTo>
                  <a:cubicBezTo>
                    <a:pt x="108" y="609"/>
                    <a:pt x="188" y="1064"/>
                    <a:pt x="402" y="1546"/>
                  </a:cubicBezTo>
                  <a:cubicBezTo>
                    <a:pt x="589" y="2001"/>
                    <a:pt x="911" y="2403"/>
                    <a:pt x="1232" y="2751"/>
                  </a:cubicBezTo>
                  <a:cubicBezTo>
                    <a:pt x="1606" y="3072"/>
                    <a:pt x="2008" y="3313"/>
                    <a:pt x="2463" y="3447"/>
                  </a:cubicBezTo>
                  <a:cubicBezTo>
                    <a:pt x="2578" y="3481"/>
                    <a:pt x="2717" y="3506"/>
                    <a:pt x="2866" y="3506"/>
                  </a:cubicBezTo>
                  <a:cubicBezTo>
                    <a:pt x="3065" y="3506"/>
                    <a:pt x="3281" y="3462"/>
                    <a:pt x="3480" y="3340"/>
                  </a:cubicBezTo>
                  <a:cubicBezTo>
                    <a:pt x="3587" y="3286"/>
                    <a:pt x="3667" y="3206"/>
                    <a:pt x="3748" y="3125"/>
                  </a:cubicBezTo>
                  <a:lnTo>
                    <a:pt x="3775" y="3072"/>
                  </a:lnTo>
                  <a:cubicBezTo>
                    <a:pt x="3855" y="2992"/>
                    <a:pt x="3882" y="2831"/>
                    <a:pt x="3882" y="2697"/>
                  </a:cubicBezTo>
                  <a:cubicBezTo>
                    <a:pt x="3882" y="2590"/>
                    <a:pt x="3855" y="2456"/>
                    <a:pt x="3801" y="2269"/>
                  </a:cubicBezTo>
                  <a:cubicBezTo>
                    <a:pt x="3748" y="2135"/>
                    <a:pt x="3667" y="2001"/>
                    <a:pt x="3534" y="1841"/>
                  </a:cubicBezTo>
                  <a:cubicBezTo>
                    <a:pt x="3400" y="1707"/>
                    <a:pt x="3266" y="1573"/>
                    <a:pt x="3052" y="1439"/>
                  </a:cubicBezTo>
                  <a:cubicBezTo>
                    <a:pt x="2811" y="1279"/>
                    <a:pt x="2543" y="1145"/>
                    <a:pt x="2302" y="1038"/>
                  </a:cubicBezTo>
                  <a:cubicBezTo>
                    <a:pt x="2169" y="957"/>
                    <a:pt x="2035" y="904"/>
                    <a:pt x="1874" y="824"/>
                  </a:cubicBezTo>
                  <a:cubicBezTo>
                    <a:pt x="1499" y="663"/>
                    <a:pt x="1125" y="502"/>
                    <a:pt x="804" y="288"/>
                  </a:cubicBezTo>
                  <a:lnTo>
                    <a:pt x="402" y="101"/>
                  </a:lnTo>
                  <a:cubicBezTo>
                    <a:pt x="322" y="74"/>
                    <a:pt x="295" y="74"/>
                    <a:pt x="241" y="21"/>
                  </a:cubicBezTo>
                  <a:lnTo>
                    <a:pt x="81" y="21"/>
                  </a:lnTo>
                  <a:cubicBezTo>
                    <a:pt x="94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56"/>
            <p:cNvSpPr/>
            <p:nvPr/>
          </p:nvSpPr>
          <p:spPr>
            <a:xfrm>
              <a:off x="7116225" y="6448775"/>
              <a:ext cx="44850" cy="120450"/>
            </a:xfrm>
            <a:custGeom>
              <a:avLst/>
              <a:gdLst/>
              <a:ahLst/>
              <a:cxnLst/>
              <a:rect l="l" t="t" r="r" b="b"/>
              <a:pathLst>
                <a:path w="1794" h="4818" extrusionOk="0">
                  <a:moveTo>
                    <a:pt x="1151" y="0"/>
                  </a:moveTo>
                  <a:lnTo>
                    <a:pt x="1178" y="134"/>
                  </a:lnTo>
                  <a:lnTo>
                    <a:pt x="1178" y="348"/>
                  </a:lnTo>
                  <a:lnTo>
                    <a:pt x="1178" y="910"/>
                  </a:lnTo>
                  <a:cubicBezTo>
                    <a:pt x="1178" y="1472"/>
                    <a:pt x="1205" y="2008"/>
                    <a:pt x="1178" y="2596"/>
                  </a:cubicBezTo>
                  <a:cubicBezTo>
                    <a:pt x="1178" y="2864"/>
                    <a:pt x="1124" y="3132"/>
                    <a:pt x="1097" y="3399"/>
                  </a:cubicBezTo>
                  <a:cubicBezTo>
                    <a:pt x="1071" y="3587"/>
                    <a:pt x="990" y="3828"/>
                    <a:pt x="937" y="4015"/>
                  </a:cubicBezTo>
                  <a:cubicBezTo>
                    <a:pt x="883" y="4095"/>
                    <a:pt x="830" y="4202"/>
                    <a:pt x="803" y="4256"/>
                  </a:cubicBezTo>
                  <a:cubicBezTo>
                    <a:pt x="723" y="4336"/>
                    <a:pt x="696" y="4363"/>
                    <a:pt x="642" y="4390"/>
                  </a:cubicBezTo>
                  <a:cubicBezTo>
                    <a:pt x="562" y="4416"/>
                    <a:pt x="509" y="4470"/>
                    <a:pt x="402" y="4470"/>
                  </a:cubicBezTo>
                  <a:cubicBezTo>
                    <a:pt x="294" y="4470"/>
                    <a:pt x="214" y="4470"/>
                    <a:pt x="134" y="4416"/>
                  </a:cubicBezTo>
                  <a:cubicBezTo>
                    <a:pt x="80" y="4390"/>
                    <a:pt x="27" y="4390"/>
                    <a:pt x="0" y="4363"/>
                  </a:cubicBezTo>
                  <a:lnTo>
                    <a:pt x="0" y="4363"/>
                  </a:lnTo>
                  <a:cubicBezTo>
                    <a:pt x="80" y="4524"/>
                    <a:pt x="268" y="4657"/>
                    <a:pt x="455" y="4764"/>
                  </a:cubicBezTo>
                  <a:cubicBezTo>
                    <a:pt x="562" y="4818"/>
                    <a:pt x="696" y="4818"/>
                    <a:pt x="830" y="4818"/>
                  </a:cubicBezTo>
                  <a:lnTo>
                    <a:pt x="857" y="4818"/>
                  </a:lnTo>
                  <a:cubicBezTo>
                    <a:pt x="990" y="4818"/>
                    <a:pt x="1124" y="4764"/>
                    <a:pt x="1231" y="4684"/>
                  </a:cubicBezTo>
                  <a:cubicBezTo>
                    <a:pt x="1338" y="4631"/>
                    <a:pt x="1445" y="4524"/>
                    <a:pt x="1526" y="4363"/>
                  </a:cubicBezTo>
                  <a:cubicBezTo>
                    <a:pt x="1633" y="4229"/>
                    <a:pt x="1660" y="4068"/>
                    <a:pt x="1740" y="3881"/>
                  </a:cubicBezTo>
                  <a:cubicBezTo>
                    <a:pt x="1767" y="3721"/>
                    <a:pt x="1793" y="3533"/>
                    <a:pt x="1767" y="3266"/>
                  </a:cubicBezTo>
                  <a:cubicBezTo>
                    <a:pt x="1767" y="2944"/>
                    <a:pt x="1713" y="2677"/>
                    <a:pt x="1660" y="2409"/>
                  </a:cubicBezTo>
                  <a:cubicBezTo>
                    <a:pt x="1633" y="2275"/>
                    <a:pt x="1633" y="2195"/>
                    <a:pt x="1606" y="2061"/>
                  </a:cubicBezTo>
                  <a:lnTo>
                    <a:pt x="1579" y="1954"/>
                  </a:lnTo>
                  <a:cubicBezTo>
                    <a:pt x="1499" y="1606"/>
                    <a:pt x="1445" y="1178"/>
                    <a:pt x="1392" y="750"/>
                  </a:cubicBezTo>
                  <a:cubicBezTo>
                    <a:pt x="1365" y="616"/>
                    <a:pt x="1365" y="455"/>
                    <a:pt x="1338" y="321"/>
                  </a:cubicBezTo>
                  <a:lnTo>
                    <a:pt x="1312" y="241"/>
                  </a:lnTo>
                  <a:lnTo>
                    <a:pt x="1258" y="134"/>
                  </a:lnTo>
                  <a:cubicBezTo>
                    <a:pt x="1258" y="107"/>
                    <a:pt x="1231" y="107"/>
                    <a:pt x="1231" y="80"/>
                  </a:cubicBezTo>
                  <a:cubicBezTo>
                    <a:pt x="1231" y="54"/>
                    <a:pt x="1205" y="54"/>
                    <a:pt x="115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56"/>
            <p:cNvSpPr/>
            <p:nvPr/>
          </p:nvSpPr>
          <p:spPr>
            <a:xfrm>
              <a:off x="7350425" y="6514350"/>
              <a:ext cx="87000" cy="87000"/>
            </a:xfrm>
            <a:custGeom>
              <a:avLst/>
              <a:gdLst/>
              <a:ahLst/>
              <a:cxnLst/>
              <a:rect l="l" t="t" r="r" b="b"/>
              <a:pathLst>
                <a:path w="3480" h="3480" extrusionOk="0">
                  <a:moveTo>
                    <a:pt x="0" y="0"/>
                  </a:moveTo>
                  <a:cubicBezTo>
                    <a:pt x="27" y="54"/>
                    <a:pt x="80" y="134"/>
                    <a:pt x="134" y="241"/>
                  </a:cubicBezTo>
                  <a:cubicBezTo>
                    <a:pt x="187" y="321"/>
                    <a:pt x="294" y="428"/>
                    <a:pt x="402" y="535"/>
                  </a:cubicBezTo>
                  <a:cubicBezTo>
                    <a:pt x="482" y="616"/>
                    <a:pt x="589" y="696"/>
                    <a:pt x="696" y="803"/>
                  </a:cubicBezTo>
                  <a:cubicBezTo>
                    <a:pt x="937" y="990"/>
                    <a:pt x="1204" y="1178"/>
                    <a:pt x="1472" y="1338"/>
                  </a:cubicBezTo>
                  <a:lnTo>
                    <a:pt x="1767" y="1526"/>
                  </a:lnTo>
                  <a:cubicBezTo>
                    <a:pt x="1820" y="1579"/>
                    <a:pt x="1927" y="1633"/>
                    <a:pt x="2007" y="1660"/>
                  </a:cubicBezTo>
                  <a:cubicBezTo>
                    <a:pt x="2141" y="1767"/>
                    <a:pt x="2222" y="1874"/>
                    <a:pt x="2329" y="1954"/>
                  </a:cubicBezTo>
                  <a:lnTo>
                    <a:pt x="2489" y="2141"/>
                  </a:lnTo>
                  <a:cubicBezTo>
                    <a:pt x="2543" y="2195"/>
                    <a:pt x="2596" y="2222"/>
                    <a:pt x="2623" y="2302"/>
                  </a:cubicBezTo>
                  <a:cubicBezTo>
                    <a:pt x="2703" y="2409"/>
                    <a:pt x="2757" y="2543"/>
                    <a:pt x="2757" y="2677"/>
                  </a:cubicBezTo>
                  <a:lnTo>
                    <a:pt x="2757" y="2757"/>
                  </a:lnTo>
                  <a:lnTo>
                    <a:pt x="2757" y="2837"/>
                  </a:lnTo>
                  <a:cubicBezTo>
                    <a:pt x="2730" y="2918"/>
                    <a:pt x="2730" y="2944"/>
                    <a:pt x="2703" y="2971"/>
                  </a:cubicBezTo>
                  <a:cubicBezTo>
                    <a:pt x="2677" y="3051"/>
                    <a:pt x="2596" y="3078"/>
                    <a:pt x="2543" y="3105"/>
                  </a:cubicBezTo>
                  <a:cubicBezTo>
                    <a:pt x="2462" y="3132"/>
                    <a:pt x="2355" y="3185"/>
                    <a:pt x="2302" y="3212"/>
                  </a:cubicBezTo>
                  <a:cubicBezTo>
                    <a:pt x="2168" y="3239"/>
                    <a:pt x="2061" y="3239"/>
                    <a:pt x="1927" y="3239"/>
                  </a:cubicBezTo>
                  <a:cubicBezTo>
                    <a:pt x="1820" y="3239"/>
                    <a:pt x="1686" y="3212"/>
                    <a:pt x="1606" y="3159"/>
                  </a:cubicBezTo>
                  <a:cubicBezTo>
                    <a:pt x="1392" y="3105"/>
                    <a:pt x="1231" y="2998"/>
                    <a:pt x="1017" y="2891"/>
                  </a:cubicBezTo>
                  <a:lnTo>
                    <a:pt x="1017" y="2891"/>
                  </a:lnTo>
                  <a:cubicBezTo>
                    <a:pt x="1338" y="3132"/>
                    <a:pt x="1686" y="3346"/>
                    <a:pt x="2061" y="3399"/>
                  </a:cubicBezTo>
                  <a:cubicBezTo>
                    <a:pt x="2222" y="3426"/>
                    <a:pt x="2355" y="3480"/>
                    <a:pt x="2489" y="3480"/>
                  </a:cubicBezTo>
                  <a:cubicBezTo>
                    <a:pt x="2730" y="3480"/>
                    <a:pt x="2891" y="3426"/>
                    <a:pt x="3078" y="3346"/>
                  </a:cubicBezTo>
                  <a:cubicBezTo>
                    <a:pt x="3158" y="3266"/>
                    <a:pt x="3265" y="3212"/>
                    <a:pt x="3346" y="3105"/>
                  </a:cubicBezTo>
                  <a:cubicBezTo>
                    <a:pt x="3346" y="3105"/>
                    <a:pt x="3346" y="3078"/>
                    <a:pt x="3373" y="3078"/>
                  </a:cubicBezTo>
                  <a:cubicBezTo>
                    <a:pt x="3426" y="2971"/>
                    <a:pt x="3480" y="2837"/>
                    <a:pt x="3480" y="2677"/>
                  </a:cubicBezTo>
                  <a:cubicBezTo>
                    <a:pt x="3480" y="2543"/>
                    <a:pt x="3426" y="2409"/>
                    <a:pt x="3373" y="2222"/>
                  </a:cubicBezTo>
                  <a:cubicBezTo>
                    <a:pt x="3292" y="2088"/>
                    <a:pt x="3239" y="1954"/>
                    <a:pt x="3105" y="1793"/>
                  </a:cubicBezTo>
                  <a:cubicBezTo>
                    <a:pt x="2971" y="1660"/>
                    <a:pt x="2837" y="1526"/>
                    <a:pt x="2596" y="1392"/>
                  </a:cubicBezTo>
                  <a:cubicBezTo>
                    <a:pt x="2329" y="1231"/>
                    <a:pt x="2061" y="1098"/>
                    <a:pt x="1874" y="990"/>
                  </a:cubicBezTo>
                  <a:cubicBezTo>
                    <a:pt x="1793" y="964"/>
                    <a:pt x="1740" y="937"/>
                    <a:pt x="1686" y="883"/>
                  </a:cubicBezTo>
                  <a:lnTo>
                    <a:pt x="1606" y="830"/>
                  </a:lnTo>
                  <a:lnTo>
                    <a:pt x="1472" y="750"/>
                  </a:lnTo>
                  <a:cubicBezTo>
                    <a:pt x="1124" y="589"/>
                    <a:pt x="723" y="428"/>
                    <a:pt x="402" y="214"/>
                  </a:cubicBezTo>
                  <a:cubicBezTo>
                    <a:pt x="268" y="134"/>
                    <a:pt x="134" y="54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56"/>
            <p:cNvSpPr/>
            <p:nvPr/>
          </p:nvSpPr>
          <p:spPr>
            <a:xfrm>
              <a:off x="6949600" y="5801700"/>
              <a:ext cx="135200" cy="163300"/>
            </a:xfrm>
            <a:custGeom>
              <a:avLst/>
              <a:gdLst/>
              <a:ahLst/>
              <a:cxnLst/>
              <a:rect l="l" t="t" r="r" b="b"/>
              <a:pathLst>
                <a:path w="5408" h="6532" extrusionOk="0">
                  <a:moveTo>
                    <a:pt x="2731" y="1"/>
                  </a:moveTo>
                  <a:cubicBezTo>
                    <a:pt x="2570" y="28"/>
                    <a:pt x="2516" y="28"/>
                    <a:pt x="2409" y="28"/>
                  </a:cubicBezTo>
                  <a:lnTo>
                    <a:pt x="2115" y="28"/>
                  </a:lnTo>
                  <a:cubicBezTo>
                    <a:pt x="1901" y="28"/>
                    <a:pt x="1713" y="54"/>
                    <a:pt x="1473" y="135"/>
                  </a:cubicBezTo>
                  <a:cubicBezTo>
                    <a:pt x="1285" y="161"/>
                    <a:pt x="1071" y="242"/>
                    <a:pt x="910" y="295"/>
                  </a:cubicBezTo>
                  <a:cubicBezTo>
                    <a:pt x="536" y="429"/>
                    <a:pt x="268" y="670"/>
                    <a:pt x="107" y="911"/>
                  </a:cubicBezTo>
                  <a:cubicBezTo>
                    <a:pt x="81" y="964"/>
                    <a:pt x="0" y="1071"/>
                    <a:pt x="0" y="1152"/>
                  </a:cubicBezTo>
                  <a:cubicBezTo>
                    <a:pt x="0" y="1259"/>
                    <a:pt x="81" y="1339"/>
                    <a:pt x="134" y="1366"/>
                  </a:cubicBezTo>
                  <a:cubicBezTo>
                    <a:pt x="161" y="1366"/>
                    <a:pt x="215" y="1393"/>
                    <a:pt x="268" y="1393"/>
                  </a:cubicBezTo>
                  <a:lnTo>
                    <a:pt x="429" y="1393"/>
                  </a:lnTo>
                  <a:cubicBezTo>
                    <a:pt x="536" y="1393"/>
                    <a:pt x="643" y="1393"/>
                    <a:pt x="750" y="1366"/>
                  </a:cubicBezTo>
                  <a:cubicBezTo>
                    <a:pt x="1044" y="1339"/>
                    <a:pt x="1312" y="1232"/>
                    <a:pt x="1499" y="1205"/>
                  </a:cubicBezTo>
                  <a:cubicBezTo>
                    <a:pt x="1740" y="1125"/>
                    <a:pt x="1954" y="1071"/>
                    <a:pt x="2115" y="991"/>
                  </a:cubicBezTo>
                  <a:cubicBezTo>
                    <a:pt x="2249" y="938"/>
                    <a:pt x="2409" y="857"/>
                    <a:pt x="2543" y="804"/>
                  </a:cubicBezTo>
                  <a:cubicBezTo>
                    <a:pt x="2704" y="697"/>
                    <a:pt x="2838" y="616"/>
                    <a:pt x="2998" y="536"/>
                  </a:cubicBezTo>
                  <a:lnTo>
                    <a:pt x="3052" y="563"/>
                  </a:lnTo>
                  <a:cubicBezTo>
                    <a:pt x="3641" y="1366"/>
                    <a:pt x="4149" y="2196"/>
                    <a:pt x="4524" y="3079"/>
                  </a:cubicBezTo>
                  <a:cubicBezTo>
                    <a:pt x="4818" y="3775"/>
                    <a:pt x="5006" y="4497"/>
                    <a:pt x="5113" y="5247"/>
                  </a:cubicBezTo>
                  <a:cubicBezTo>
                    <a:pt x="5193" y="5648"/>
                    <a:pt x="5193" y="6050"/>
                    <a:pt x="5193" y="6425"/>
                  </a:cubicBezTo>
                  <a:cubicBezTo>
                    <a:pt x="5193" y="6451"/>
                    <a:pt x="5193" y="6451"/>
                    <a:pt x="5220" y="6478"/>
                  </a:cubicBezTo>
                  <a:cubicBezTo>
                    <a:pt x="5246" y="6532"/>
                    <a:pt x="5246" y="6532"/>
                    <a:pt x="5300" y="6532"/>
                  </a:cubicBezTo>
                  <a:cubicBezTo>
                    <a:pt x="5327" y="6532"/>
                    <a:pt x="5380" y="6478"/>
                    <a:pt x="5380" y="6425"/>
                  </a:cubicBezTo>
                  <a:cubicBezTo>
                    <a:pt x="5407" y="5488"/>
                    <a:pt x="5327" y="4524"/>
                    <a:pt x="5059" y="3480"/>
                  </a:cubicBezTo>
                  <a:cubicBezTo>
                    <a:pt x="4925" y="2999"/>
                    <a:pt x="4738" y="2517"/>
                    <a:pt x="4551" y="2035"/>
                  </a:cubicBezTo>
                  <a:cubicBezTo>
                    <a:pt x="4336" y="1580"/>
                    <a:pt x="4122" y="1125"/>
                    <a:pt x="3855" y="723"/>
                  </a:cubicBezTo>
                  <a:cubicBezTo>
                    <a:pt x="3721" y="536"/>
                    <a:pt x="3587" y="375"/>
                    <a:pt x="3400" y="135"/>
                  </a:cubicBezTo>
                  <a:cubicBezTo>
                    <a:pt x="3373" y="54"/>
                    <a:pt x="3293" y="54"/>
                    <a:pt x="3212" y="54"/>
                  </a:cubicBezTo>
                  <a:cubicBezTo>
                    <a:pt x="3078" y="28"/>
                    <a:pt x="2918" y="28"/>
                    <a:pt x="273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56"/>
            <p:cNvSpPr/>
            <p:nvPr/>
          </p:nvSpPr>
          <p:spPr>
            <a:xfrm>
              <a:off x="7096150" y="5786975"/>
              <a:ext cx="97700" cy="178700"/>
            </a:xfrm>
            <a:custGeom>
              <a:avLst/>
              <a:gdLst/>
              <a:ahLst/>
              <a:cxnLst/>
              <a:rect l="l" t="t" r="r" b="b"/>
              <a:pathLst>
                <a:path w="3908" h="7148" extrusionOk="0">
                  <a:moveTo>
                    <a:pt x="2302" y="1"/>
                  </a:moveTo>
                  <a:lnTo>
                    <a:pt x="2061" y="28"/>
                  </a:lnTo>
                  <a:cubicBezTo>
                    <a:pt x="1740" y="28"/>
                    <a:pt x="1365" y="54"/>
                    <a:pt x="1044" y="162"/>
                  </a:cubicBezTo>
                  <a:cubicBezTo>
                    <a:pt x="830" y="215"/>
                    <a:pt x="642" y="269"/>
                    <a:pt x="428" y="376"/>
                  </a:cubicBezTo>
                  <a:cubicBezTo>
                    <a:pt x="321" y="456"/>
                    <a:pt x="268" y="483"/>
                    <a:pt x="187" y="563"/>
                  </a:cubicBezTo>
                  <a:cubicBezTo>
                    <a:pt x="161" y="590"/>
                    <a:pt x="134" y="617"/>
                    <a:pt x="107" y="617"/>
                  </a:cubicBezTo>
                  <a:cubicBezTo>
                    <a:pt x="54" y="643"/>
                    <a:pt x="54" y="670"/>
                    <a:pt x="27" y="724"/>
                  </a:cubicBezTo>
                  <a:cubicBezTo>
                    <a:pt x="0" y="750"/>
                    <a:pt x="0" y="831"/>
                    <a:pt x="0" y="884"/>
                  </a:cubicBezTo>
                  <a:lnTo>
                    <a:pt x="0" y="938"/>
                  </a:lnTo>
                  <a:cubicBezTo>
                    <a:pt x="0" y="991"/>
                    <a:pt x="27" y="1018"/>
                    <a:pt x="27" y="1018"/>
                  </a:cubicBezTo>
                  <a:cubicBezTo>
                    <a:pt x="134" y="1125"/>
                    <a:pt x="241" y="1179"/>
                    <a:pt x="375" y="1205"/>
                  </a:cubicBezTo>
                  <a:cubicBezTo>
                    <a:pt x="509" y="1259"/>
                    <a:pt x="669" y="1286"/>
                    <a:pt x="910" y="1286"/>
                  </a:cubicBezTo>
                  <a:lnTo>
                    <a:pt x="937" y="1286"/>
                  </a:lnTo>
                  <a:cubicBezTo>
                    <a:pt x="1044" y="1286"/>
                    <a:pt x="1124" y="1286"/>
                    <a:pt x="1231" y="1259"/>
                  </a:cubicBezTo>
                  <a:cubicBezTo>
                    <a:pt x="1365" y="1205"/>
                    <a:pt x="1499" y="1205"/>
                    <a:pt x="1579" y="1179"/>
                  </a:cubicBezTo>
                  <a:cubicBezTo>
                    <a:pt x="1793" y="1125"/>
                    <a:pt x="2061" y="1018"/>
                    <a:pt x="2302" y="911"/>
                  </a:cubicBezTo>
                  <a:lnTo>
                    <a:pt x="2409" y="884"/>
                  </a:lnTo>
                  <a:lnTo>
                    <a:pt x="2436" y="884"/>
                  </a:lnTo>
                  <a:cubicBezTo>
                    <a:pt x="2570" y="804"/>
                    <a:pt x="2703" y="777"/>
                    <a:pt x="2837" y="724"/>
                  </a:cubicBezTo>
                  <a:cubicBezTo>
                    <a:pt x="2944" y="670"/>
                    <a:pt x="3051" y="643"/>
                    <a:pt x="3105" y="617"/>
                  </a:cubicBezTo>
                  <a:cubicBezTo>
                    <a:pt x="3185" y="884"/>
                    <a:pt x="3239" y="1072"/>
                    <a:pt x="3265" y="1286"/>
                  </a:cubicBezTo>
                  <a:cubicBezTo>
                    <a:pt x="3319" y="1473"/>
                    <a:pt x="3373" y="1714"/>
                    <a:pt x="3399" y="1955"/>
                  </a:cubicBezTo>
                  <a:cubicBezTo>
                    <a:pt x="3506" y="2785"/>
                    <a:pt x="3506" y="3668"/>
                    <a:pt x="3399" y="4524"/>
                  </a:cubicBezTo>
                  <a:cubicBezTo>
                    <a:pt x="3319" y="5301"/>
                    <a:pt x="3132" y="5970"/>
                    <a:pt x="2864" y="6558"/>
                  </a:cubicBezTo>
                  <a:cubicBezTo>
                    <a:pt x="2810" y="6773"/>
                    <a:pt x="2703" y="6906"/>
                    <a:pt x="2650" y="7040"/>
                  </a:cubicBezTo>
                  <a:cubicBezTo>
                    <a:pt x="2596" y="7067"/>
                    <a:pt x="2650" y="7147"/>
                    <a:pt x="2677" y="7147"/>
                  </a:cubicBezTo>
                  <a:lnTo>
                    <a:pt x="2703" y="7147"/>
                  </a:lnTo>
                  <a:cubicBezTo>
                    <a:pt x="2730" y="7147"/>
                    <a:pt x="2784" y="7147"/>
                    <a:pt x="2784" y="7094"/>
                  </a:cubicBezTo>
                  <a:cubicBezTo>
                    <a:pt x="2971" y="6746"/>
                    <a:pt x="3132" y="6344"/>
                    <a:pt x="3319" y="5889"/>
                  </a:cubicBezTo>
                  <a:cubicBezTo>
                    <a:pt x="3480" y="5461"/>
                    <a:pt x="3587" y="5033"/>
                    <a:pt x="3667" y="4524"/>
                  </a:cubicBezTo>
                  <a:cubicBezTo>
                    <a:pt x="3774" y="4069"/>
                    <a:pt x="3854" y="3588"/>
                    <a:pt x="3881" y="3079"/>
                  </a:cubicBezTo>
                  <a:cubicBezTo>
                    <a:pt x="3908" y="2624"/>
                    <a:pt x="3908" y="2142"/>
                    <a:pt x="3854" y="1687"/>
                  </a:cubicBezTo>
                  <a:cubicBezTo>
                    <a:pt x="3801" y="1205"/>
                    <a:pt x="3747" y="804"/>
                    <a:pt x="3613" y="456"/>
                  </a:cubicBezTo>
                  <a:cubicBezTo>
                    <a:pt x="3587" y="322"/>
                    <a:pt x="3480" y="242"/>
                    <a:pt x="3346" y="242"/>
                  </a:cubicBezTo>
                  <a:cubicBezTo>
                    <a:pt x="3319" y="242"/>
                    <a:pt x="3265" y="215"/>
                    <a:pt x="3239" y="215"/>
                  </a:cubicBezTo>
                  <a:cubicBezTo>
                    <a:pt x="3185" y="188"/>
                    <a:pt x="3078" y="135"/>
                    <a:pt x="2944" y="108"/>
                  </a:cubicBezTo>
                  <a:cubicBezTo>
                    <a:pt x="2730" y="54"/>
                    <a:pt x="2543" y="1"/>
                    <a:pt x="2302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56"/>
            <p:cNvSpPr/>
            <p:nvPr/>
          </p:nvSpPr>
          <p:spPr>
            <a:xfrm>
              <a:off x="7159050" y="5789650"/>
              <a:ext cx="24775" cy="6725"/>
            </a:xfrm>
            <a:custGeom>
              <a:avLst/>
              <a:gdLst/>
              <a:ahLst/>
              <a:cxnLst/>
              <a:rect l="l" t="t" r="r" b="b"/>
              <a:pathLst>
                <a:path w="991" h="269" extrusionOk="0">
                  <a:moveTo>
                    <a:pt x="27" y="1"/>
                  </a:moveTo>
                  <a:cubicBezTo>
                    <a:pt x="9" y="1"/>
                    <a:pt x="3" y="25"/>
                    <a:pt x="9" y="25"/>
                  </a:cubicBezTo>
                  <a:cubicBezTo>
                    <a:pt x="12" y="25"/>
                    <a:pt x="18" y="19"/>
                    <a:pt x="27" y="1"/>
                  </a:cubicBezTo>
                  <a:lnTo>
                    <a:pt x="27" y="1"/>
                  </a:lnTo>
                  <a:cubicBezTo>
                    <a:pt x="0" y="55"/>
                    <a:pt x="0" y="55"/>
                    <a:pt x="0" y="81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348" y="108"/>
                  </a:lnTo>
                  <a:cubicBezTo>
                    <a:pt x="428" y="108"/>
                    <a:pt x="482" y="135"/>
                    <a:pt x="562" y="135"/>
                  </a:cubicBezTo>
                  <a:cubicBezTo>
                    <a:pt x="616" y="135"/>
                    <a:pt x="696" y="188"/>
                    <a:pt x="723" y="215"/>
                  </a:cubicBezTo>
                  <a:cubicBezTo>
                    <a:pt x="803" y="242"/>
                    <a:pt x="857" y="269"/>
                    <a:pt x="937" y="269"/>
                  </a:cubicBezTo>
                  <a:cubicBezTo>
                    <a:pt x="964" y="269"/>
                    <a:pt x="990" y="269"/>
                    <a:pt x="990" y="242"/>
                  </a:cubicBezTo>
                  <a:cubicBezTo>
                    <a:pt x="990" y="215"/>
                    <a:pt x="990" y="215"/>
                    <a:pt x="964" y="188"/>
                  </a:cubicBezTo>
                  <a:cubicBezTo>
                    <a:pt x="883" y="135"/>
                    <a:pt x="830" y="108"/>
                    <a:pt x="749" y="108"/>
                  </a:cubicBezTo>
                  <a:cubicBezTo>
                    <a:pt x="696" y="81"/>
                    <a:pt x="616" y="81"/>
                    <a:pt x="535" y="55"/>
                  </a:cubicBezTo>
                  <a:cubicBezTo>
                    <a:pt x="455" y="1"/>
                    <a:pt x="348" y="1"/>
                    <a:pt x="268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56"/>
            <p:cNvSpPr/>
            <p:nvPr/>
          </p:nvSpPr>
          <p:spPr>
            <a:xfrm>
              <a:off x="7157700" y="5789650"/>
              <a:ext cx="26800" cy="8075"/>
            </a:xfrm>
            <a:custGeom>
              <a:avLst/>
              <a:gdLst/>
              <a:ahLst/>
              <a:cxnLst/>
              <a:rect l="l" t="t" r="r" b="b"/>
              <a:pathLst>
                <a:path w="1072" h="323" extrusionOk="0">
                  <a:moveTo>
                    <a:pt x="54" y="1"/>
                  </a:moveTo>
                  <a:cubicBezTo>
                    <a:pt x="1" y="1"/>
                    <a:pt x="1" y="55"/>
                    <a:pt x="1" y="81"/>
                  </a:cubicBezTo>
                  <a:cubicBezTo>
                    <a:pt x="1" y="108"/>
                    <a:pt x="54" y="108"/>
                    <a:pt x="81" y="108"/>
                  </a:cubicBezTo>
                  <a:lnTo>
                    <a:pt x="375" y="108"/>
                  </a:lnTo>
                  <a:cubicBezTo>
                    <a:pt x="456" y="108"/>
                    <a:pt x="509" y="135"/>
                    <a:pt x="589" y="135"/>
                  </a:cubicBezTo>
                  <a:cubicBezTo>
                    <a:pt x="643" y="188"/>
                    <a:pt x="723" y="188"/>
                    <a:pt x="777" y="215"/>
                  </a:cubicBezTo>
                  <a:cubicBezTo>
                    <a:pt x="857" y="242"/>
                    <a:pt x="911" y="269"/>
                    <a:pt x="1018" y="322"/>
                  </a:cubicBezTo>
                  <a:cubicBezTo>
                    <a:pt x="1044" y="322"/>
                    <a:pt x="1071" y="322"/>
                    <a:pt x="1071" y="269"/>
                  </a:cubicBezTo>
                  <a:cubicBezTo>
                    <a:pt x="1071" y="242"/>
                    <a:pt x="1071" y="242"/>
                    <a:pt x="1044" y="215"/>
                  </a:cubicBezTo>
                  <a:cubicBezTo>
                    <a:pt x="991" y="188"/>
                    <a:pt x="911" y="135"/>
                    <a:pt x="803" y="108"/>
                  </a:cubicBezTo>
                  <a:cubicBezTo>
                    <a:pt x="750" y="81"/>
                    <a:pt x="643" y="55"/>
                    <a:pt x="589" y="55"/>
                  </a:cubicBezTo>
                  <a:cubicBezTo>
                    <a:pt x="509" y="1"/>
                    <a:pt x="402" y="1"/>
                    <a:pt x="348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6"/>
            <p:cNvSpPr/>
            <p:nvPr/>
          </p:nvSpPr>
          <p:spPr>
            <a:xfrm>
              <a:off x="7009825" y="5803275"/>
              <a:ext cx="22100" cy="5150"/>
            </a:xfrm>
            <a:custGeom>
              <a:avLst/>
              <a:gdLst/>
              <a:ahLst/>
              <a:cxnLst/>
              <a:rect l="l" t="t" r="r" b="b"/>
              <a:pathLst>
                <a:path w="884" h="206" extrusionOk="0">
                  <a:moveTo>
                    <a:pt x="204" y="0"/>
                  </a:moveTo>
                  <a:cubicBezTo>
                    <a:pt x="143" y="0"/>
                    <a:pt x="90" y="13"/>
                    <a:pt x="27" y="45"/>
                  </a:cubicBezTo>
                  <a:cubicBezTo>
                    <a:pt x="0" y="45"/>
                    <a:pt x="0" y="72"/>
                    <a:pt x="0" y="98"/>
                  </a:cubicBezTo>
                  <a:cubicBezTo>
                    <a:pt x="0" y="125"/>
                    <a:pt x="27" y="125"/>
                    <a:pt x="81" y="125"/>
                  </a:cubicBezTo>
                  <a:lnTo>
                    <a:pt x="509" y="125"/>
                  </a:lnTo>
                  <a:cubicBezTo>
                    <a:pt x="616" y="125"/>
                    <a:pt x="696" y="179"/>
                    <a:pt x="803" y="205"/>
                  </a:cubicBezTo>
                  <a:lnTo>
                    <a:pt x="830" y="205"/>
                  </a:lnTo>
                  <a:cubicBezTo>
                    <a:pt x="830" y="205"/>
                    <a:pt x="830" y="179"/>
                    <a:pt x="884" y="179"/>
                  </a:cubicBezTo>
                  <a:lnTo>
                    <a:pt x="884" y="125"/>
                  </a:lnTo>
                  <a:cubicBezTo>
                    <a:pt x="884" y="125"/>
                    <a:pt x="830" y="125"/>
                    <a:pt x="830" y="98"/>
                  </a:cubicBezTo>
                  <a:cubicBezTo>
                    <a:pt x="777" y="98"/>
                    <a:pt x="750" y="72"/>
                    <a:pt x="669" y="72"/>
                  </a:cubicBezTo>
                  <a:cubicBezTo>
                    <a:pt x="616" y="72"/>
                    <a:pt x="536" y="72"/>
                    <a:pt x="482" y="18"/>
                  </a:cubicBezTo>
                  <a:lnTo>
                    <a:pt x="348" y="18"/>
                  </a:lnTo>
                  <a:cubicBezTo>
                    <a:pt x="293" y="7"/>
                    <a:pt x="247" y="0"/>
                    <a:pt x="20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6"/>
            <p:cNvSpPr/>
            <p:nvPr/>
          </p:nvSpPr>
          <p:spPr>
            <a:xfrm>
              <a:off x="7015850" y="5804375"/>
              <a:ext cx="2700" cy="2050"/>
            </a:xfrm>
            <a:custGeom>
              <a:avLst/>
              <a:gdLst/>
              <a:ahLst/>
              <a:cxnLst/>
              <a:rect l="l" t="t" r="r" b="b"/>
              <a:pathLst>
                <a:path w="108" h="82" extrusionOk="0">
                  <a:moveTo>
                    <a:pt x="27" y="1"/>
                  </a:moveTo>
                  <a:lnTo>
                    <a:pt x="0" y="28"/>
                  </a:lnTo>
                  <a:lnTo>
                    <a:pt x="0" y="54"/>
                  </a:lnTo>
                  <a:lnTo>
                    <a:pt x="27" y="81"/>
                  </a:lnTo>
                  <a:lnTo>
                    <a:pt x="54" y="81"/>
                  </a:lnTo>
                  <a:lnTo>
                    <a:pt x="107" y="54"/>
                  </a:lnTo>
                  <a:lnTo>
                    <a:pt x="107" y="2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6"/>
            <p:cNvSpPr/>
            <p:nvPr/>
          </p:nvSpPr>
          <p:spPr>
            <a:xfrm>
              <a:off x="6829150" y="5938200"/>
              <a:ext cx="509250" cy="441675"/>
            </a:xfrm>
            <a:custGeom>
              <a:avLst/>
              <a:gdLst/>
              <a:ahLst/>
              <a:cxnLst/>
              <a:rect l="l" t="t" r="r" b="b"/>
              <a:pathLst>
                <a:path w="20370" h="17667" extrusionOk="0">
                  <a:moveTo>
                    <a:pt x="10172" y="1"/>
                  </a:moveTo>
                  <a:cubicBezTo>
                    <a:pt x="9931" y="1"/>
                    <a:pt x="9743" y="1"/>
                    <a:pt x="9502" y="28"/>
                  </a:cubicBezTo>
                  <a:cubicBezTo>
                    <a:pt x="8539" y="81"/>
                    <a:pt x="7629" y="295"/>
                    <a:pt x="6772" y="670"/>
                  </a:cubicBezTo>
                  <a:cubicBezTo>
                    <a:pt x="6317" y="831"/>
                    <a:pt x="5916" y="1018"/>
                    <a:pt x="5541" y="1259"/>
                  </a:cubicBezTo>
                  <a:cubicBezTo>
                    <a:pt x="5193" y="1500"/>
                    <a:pt x="4818" y="1767"/>
                    <a:pt x="4444" y="2062"/>
                  </a:cubicBezTo>
                  <a:cubicBezTo>
                    <a:pt x="3828" y="2597"/>
                    <a:pt x="3293" y="3240"/>
                    <a:pt x="2784" y="3962"/>
                  </a:cubicBezTo>
                  <a:cubicBezTo>
                    <a:pt x="2302" y="4685"/>
                    <a:pt x="1901" y="5488"/>
                    <a:pt x="1607" y="6344"/>
                  </a:cubicBezTo>
                  <a:cubicBezTo>
                    <a:pt x="1285" y="6639"/>
                    <a:pt x="857" y="7040"/>
                    <a:pt x="536" y="7522"/>
                  </a:cubicBezTo>
                  <a:cubicBezTo>
                    <a:pt x="402" y="7709"/>
                    <a:pt x="268" y="7950"/>
                    <a:pt x="188" y="8164"/>
                  </a:cubicBezTo>
                  <a:cubicBezTo>
                    <a:pt x="161" y="8245"/>
                    <a:pt x="134" y="8379"/>
                    <a:pt x="108" y="8486"/>
                  </a:cubicBezTo>
                  <a:cubicBezTo>
                    <a:pt x="81" y="8619"/>
                    <a:pt x="27" y="8753"/>
                    <a:pt x="27" y="8887"/>
                  </a:cubicBezTo>
                  <a:cubicBezTo>
                    <a:pt x="1" y="9128"/>
                    <a:pt x="27" y="9396"/>
                    <a:pt x="81" y="9690"/>
                  </a:cubicBezTo>
                  <a:cubicBezTo>
                    <a:pt x="108" y="9931"/>
                    <a:pt x="161" y="10172"/>
                    <a:pt x="241" y="10440"/>
                  </a:cubicBezTo>
                  <a:cubicBezTo>
                    <a:pt x="375" y="10895"/>
                    <a:pt x="563" y="11323"/>
                    <a:pt x="830" y="11805"/>
                  </a:cubicBezTo>
                  <a:cubicBezTo>
                    <a:pt x="1071" y="12206"/>
                    <a:pt x="1339" y="12608"/>
                    <a:pt x="1714" y="13036"/>
                  </a:cubicBezTo>
                  <a:cubicBezTo>
                    <a:pt x="2008" y="13411"/>
                    <a:pt x="2383" y="13785"/>
                    <a:pt x="2784" y="14133"/>
                  </a:cubicBezTo>
                  <a:cubicBezTo>
                    <a:pt x="3480" y="14776"/>
                    <a:pt x="4310" y="15391"/>
                    <a:pt x="5300" y="15873"/>
                  </a:cubicBezTo>
                  <a:cubicBezTo>
                    <a:pt x="6210" y="16408"/>
                    <a:pt x="7174" y="16810"/>
                    <a:pt x="8111" y="17131"/>
                  </a:cubicBezTo>
                  <a:cubicBezTo>
                    <a:pt x="9181" y="17452"/>
                    <a:pt x="10225" y="17613"/>
                    <a:pt x="11322" y="17666"/>
                  </a:cubicBezTo>
                  <a:lnTo>
                    <a:pt x="11617" y="17666"/>
                  </a:lnTo>
                  <a:cubicBezTo>
                    <a:pt x="12607" y="17666"/>
                    <a:pt x="13571" y="17532"/>
                    <a:pt x="14481" y="17211"/>
                  </a:cubicBezTo>
                  <a:cubicBezTo>
                    <a:pt x="15525" y="16890"/>
                    <a:pt x="16488" y="16382"/>
                    <a:pt x="17291" y="15686"/>
                  </a:cubicBezTo>
                  <a:cubicBezTo>
                    <a:pt x="18014" y="15070"/>
                    <a:pt x="18629" y="14321"/>
                    <a:pt x="19138" y="13411"/>
                  </a:cubicBezTo>
                  <a:cubicBezTo>
                    <a:pt x="19593" y="12581"/>
                    <a:pt x="19941" y="11644"/>
                    <a:pt x="20155" y="10627"/>
                  </a:cubicBezTo>
                  <a:cubicBezTo>
                    <a:pt x="20342" y="9663"/>
                    <a:pt x="20369" y="8646"/>
                    <a:pt x="20235" y="7683"/>
                  </a:cubicBezTo>
                  <a:cubicBezTo>
                    <a:pt x="20182" y="7174"/>
                    <a:pt x="20075" y="6719"/>
                    <a:pt x="19941" y="6291"/>
                  </a:cubicBezTo>
                  <a:cubicBezTo>
                    <a:pt x="19807" y="5809"/>
                    <a:pt x="19593" y="5381"/>
                    <a:pt x="19379" y="4899"/>
                  </a:cubicBezTo>
                  <a:cubicBezTo>
                    <a:pt x="18924" y="4096"/>
                    <a:pt x="18335" y="3347"/>
                    <a:pt x="17559" y="2678"/>
                  </a:cubicBezTo>
                  <a:cubicBezTo>
                    <a:pt x="16863" y="2062"/>
                    <a:pt x="16060" y="1527"/>
                    <a:pt x="15123" y="1098"/>
                  </a:cubicBezTo>
                  <a:cubicBezTo>
                    <a:pt x="14240" y="697"/>
                    <a:pt x="13330" y="402"/>
                    <a:pt x="12340" y="188"/>
                  </a:cubicBezTo>
                  <a:cubicBezTo>
                    <a:pt x="11885" y="81"/>
                    <a:pt x="11403" y="28"/>
                    <a:pt x="10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6"/>
            <p:cNvSpPr/>
            <p:nvPr/>
          </p:nvSpPr>
          <p:spPr>
            <a:xfrm>
              <a:off x="6888700" y="5952925"/>
              <a:ext cx="449025" cy="424275"/>
            </a:xfrm>
            <a:custGeom>
              <a:avLst/>
              <a:gdLst/>
              <a:ahLst/>
              <a:cxnLst/>
              <a:rect l="l" t="t" r="r" b="b"/>
              <a:pathLst>
                <a:path w="17961" h="16971" extrusionOk="0">
                  <a:moveTo>
                    <a:pt x="1" y="13116"/>
                  </a:moveTo>
                  <a:lnTo>
                    <a:pt x="1" y="13116"/>
                  </a:lnTo>
                  <a:cubicBezTo>
                    <a:pt x="31" y="13143"/>
                    <a:pt x="62" y="13170"/>
                    <a:pt x="93" y="13196"/>
                  </a:cubicBezTo>
                  <a:lnTo>
                    <a:pt x="93" y="13196"/>
                  </a:lnTo>
                  <a:cubicBezTo>
                    <a:pt x="63" y="13169"/>
                    <a:pt x="33" y="13141"/>
                    <a:pt x="1" y="13116"/>
                  </a:cubicBezTo>
                  <a:close/>
                  <a:moveTo>
                    <a:pt x="11778" y="1"/>
                  </a:moveTo>
                  <a:lnTo>
                    <a:pt x="11778" y="1"/>
                  </a:lnTo>
                  <a:cubicBezTo>
                    <a:pt x="11965" y="161"/>
                    <a:pt x="12072" y="242"/>
                    <a:pt x="12152" y="295"/>
                  </a:cubicBezTo>
                  <a:cubicBezTo>
                    <a:pt x="12581" y="643"/>
                    <a:pt x="12982" y="1018"/>
                    <a:pt x="13357" y="1419"/>
                  </a:cubicBezTo>
                  <a:cubicBezTo>
                    <a:pt x="13705" y="1821"/>
                    <a:pt x="14079" y="2222"/>
                    <a:pt x="14374" y="2651"/>
                  </a:cubicBezTo>
                  <a:cubicBezTo>
                    <a:pt x="14508" y="2838"/>
                    <a:pt x="14642" y="3052"/>
                    <a:pt x="14775" y="3293"/>
                  </a:cubicBezTo>
                  <a:cubicBezTo>
                    <a:pt x="14882" y="3480"/>
                    <a:pt x="15016" y="3721"/>
                    <a:pt x="15097" y="3909"/>
                  </a:cubicBezTo>
                  <a:cubicBezTo>
                    <a:pt x="15284" y="4337"/>
                    <a:pt x="15445" y="4819"/>
                    <a:pt x="15552" y="5327"/>
                  </a:cubicBezTo>
                  <a:cubicBezTo>
                    <a:pt x="15659" y="5782"/>
                    <a:pt x="15766" y="6291"/>
                    <a:pt x="15792" y="6772"/>
                  </a:cubicBezTo>
                  <a:cubicBezTo>
                    <a:pt x="15819" y="7254"/>
                    <a:pt x="15846" y="7763"/>
                    <a:pt x="15819" y="8245"/>
                  </a:cubicBezTo>
                  <a:cubicBezTo>
                    <a:pt x="15766" y="9128"/>
                    <a:pt x="15578" y="10038"/>
                    <a:pt x="15257" y="10921"/>
                  </a:cubicBezTo>
                  <a:cubicBezTo>
                    <a:pt x="15123" y="11269"/>
                    <a:pt x="14909" y="11644"/>
                    <a:pt x="14722" y="12019"/>
                  </a:cubicBezTo>
                  <a:cubicBezTo>
                    <a:pt x="14508" y="12340"/>
                    <a:pt x="14294" y="12634"/>
                    <a:pt x="14026" y="12955"/>
                  </a:cubicBezTo>
                  <a:cubicBezTo>
                    <a:pt x="13517" y="13517"/>
                    <a:pt x="12902" y="14026"/>
                    <a:pt x="12233" y="14427"/>
                  </a:cubicBezTo>
                  <a:cubicBezTo>
                    <a:pt x="11563" y="14829"/>
                    <a:pt x="10841" y="15123"/>
                    <a:pt x="10091" y="15364"/>
                  </a:cubicBezTo>
                  <a:cubicBezTo>
                    <a:pt x="9342" y="15578"/>
                    <a:pt x="8539" y="15712"/>
                    <a:pt x="7682" y="15819"/>
                  </a:cubicBezTo>
                  <a:cubicBezTo>
                    <a:pt x="7495" y="15846"/>
                    <a:pt x="7281" y="15846"/>
                    <a:pt x="7067" y="15846"/>
                  </a:cubicBezTo>
                  <a:cubicBezTo>
                    <a:pt x="6906" y="15846"/>
                    <a:pt x="6746" y="15870"/>
                    <a:pt x="6585" y="15870"/>
                  </a:cubicBezTo>
                  <a:cubicBezTo>
                    <a:pt x="6505" y="15870"/>
                    <a:pt x="6424" y="15864"/>
                    <a:pt x="6344" y="15846"/>
                  </a:cubicBezTo>
                  <a:cubicBezTo>
                    <a:pt x="5889" y="15846"/>
                    <a:pt x="5381" y="15793"/>
                    <a:pt x="4926" y="15685"/>
                  </a:cubicBezTo>
                  <a:cubicBezTo>
                    <a:pt x="3989" y="15498"/>
                    <a:pt x="3052" y="15123"/>
                    <a:pt x="2196" y="14642"/>
                  </a:cubicBezTo>
                  <a:cubicBezTo>
                    <a:pt x="1429" y="14233"/>
                    <a:pt x="736" y="13751"/>
                    <a:pt x="93" y="13196"/>
                  </a:cubicBezTo>
                  <a:lnTo>
                    <a:pt x="93" y="13196"/>
                  </a:lnTo>
                  <a:cubicBezTo>
                    <a:pt x="187" y="13284"/>
                    <a:pt x="274" y="13376"/>
                    <a:pt x="375" y="13437"/>
                  </a:cubicBezTo>
                  <a:cubicBezTo>
                    <a:pt x="1071" y="14080"/>
                    <a:pt x="1901" y="14695"/>
                    <a:pt x="2865" y="15177"/>
                  </a:cubicBezTo>
                  <a:cubicBezTo>
                    <a:pt x="3801" y="15712"/>
                    <a:pt x="4738" y="16114"/>
                    <a:pt x="5675" y="16435"/>
                  </a:cubicBezTo>
                  <a:cubicBezTo>
                    <a:pt x="6746" y="16756"/>
                    <a:pt x="7816" y="16917"/>
                    <a:pt x="8887" y="16970"/>
                  </a:cubicBezTo>
                  <a:lnTo>
                    <a:pt x="9208" y="16970"/>
                  </a:lnTo>
                  <a:cubicBezTo>
                    <a:pt x="10198" y="16970"/>
                    <a:pt x="11162" y="16836"/>
                    <a:pt x="12072" y="16515"/>
                  </a:cubicBezTo>
                  <a:cubicBezTo>
                    <a:pt x="13116" y="16194"/>
                    <a:pt x="14079" y="15685"/>
                    <a:pt x="14882" y="14990"/>
                  </a:cubicBezTo>
                  <a:cubicBezTo>
                    <a:pt x="15632" y="14374"/>
                    <a:pt x="16221" y="13624"/>
                    <a:pt x="16729" y="12714"/>
                  </a:cubicBezTo>
                  <a:cubicBezTo>
                    <a:pt x="17184" y="11885"/>
                    <a:pt x="17532" y="10948"/>
                    <a:pt x="17720" y="9931"/>
                  </a:cubicBezTo>
                  <a:cubicBezTo>
                    <a:pt x="17934" y="8967"/>
                    <a:pt x="17960" y="7977"/>
                    <a:pt x="17827" y="6987"/>
                  </a:cubicBezTo>
                  <a:cubicBezTo>
                    <a:pt x="17773" y="6505"/>
                    <a:pt x="17666" y="6023"/>
                    <a:pt x="17532" y="5595"/>
                  </a:cubicBezTo>
                  <a:cubicBezTo>
                    <a:pt x="17398" y="5113"/>
                    <a:pt x="17184" y="4685"/>
                    <a:pt x="16970" y="4230"/>
                  </a:cubicBezTo>
                  <a:cubicBezTo>
                    <a:pt x="16515" y="3427"/>
                    <a:pt x="15926" y="2651"/>
                    <a:pt x="15150" y="1981"/>
                  </a:cubicBezTo>
                  <a:cubicBezTo>
                    <a:pt x="14454" y="1366"/>
                    <a:pt x="13651" y="831"/>
                    <a:pt x="12714" y="402"/>
                  </a:cubicBezTo>
                  <a:cubicBezTo>
                    <a:pt x="12420" y="268"/>
                    <a:pt x="12072" y="135"/>
                    <a:pt x="11778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6"/>
            <p:cNvSpPr/>
            <p:nvPr/>
          </p:nvSpPr>
          <p:spPr>
            <a:xfrm>
              <a:off x="7120900" y="6090050"/>
              <a:ext cx="76300" cy="69050"/>
            </a:xfrm>
            <a:custGeom>
              <a:avLst/>
              <a:gdLst/>
              <a:ahLst/>
              <a:cxnLst/>
              <a:rect l="l" t="t" r="r" b="b"/>
              <a:pathLst>
                <a:path w="3052" h="2762" extrusionOk="0">
                  <a:moveTo>
                    <a:pt x="630" y="1"/>
                  </a:moveTo>
                  <a:cubicBezTo>
                    <a:pt x="502" y="1"/>
                    <a:pt x="396" y="36"/>
                    <a:pt x="322" y="110"/>
                  </a:cubicBezTo>
                  <a:cubicBezTo>
                    <a:pt x="0" y="404"/>
                    <a:pt x="322" y="1207"/>
                    <a:pt x="991" y="1903"/>
                  </a:cubicBezTo>
                  <a:cubicBezTo>
                    <a:pt x="1493" y="2445"/>
                    <a:pt x="2070" y="2761"/>
                    <a:pt x="2451" y="2761"/>
                  </a:cubicBezTo>
                  <a:cubicBezTo>
                    <a:pt x="2578" y="2761"/>
                    <a:pt x="2684" y="2726"/>
                    <a:pt x="2757" y="2653"/>
                  </a:cubicBezTo>
                  <a:cubicBezTo>
                    <a:pt x="3052" y="2358"/>
                    <a:pt x="2757" y="1528"/>
                    <a:pt x="2088" y="832"/>
                  </a:cubicBezTo>
                  <a:cubicBezTo>
                    <a:pt x="1587" y="312"/>
                    <a:pt x="1011" y="1"/>
                    <a:pt x="630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6"/>
            <p:cNvSpPr/>
            <p:nvPr/>
          </p:nvSpPr>
          <p:spPr>
            <a:xfrm>
              <a:off x="6923500" y="6015675"/>
              <a:ext cx="89025" cy="39700"/>
            </a:xfrm>
            <a:custGeom>
              <a:avLst/>
              <a:gdLst/>
              <a:ahLst/>
              <a:cxnLst/>
              <a:rect l="l" t="t" r="r" b="b"/>
              <a:pathLst>
                <a:path w="3561" h="1588" extrusionOk="0">
                  <a:moveTo>
                    <a:pt x="1638" y="1"/>
                  </a:moveTo>
                  <a:cubicBezTo>
                    <a:pt x="770" y="1"/>
                    <a:pt x="79" y="306"/>
                    <a:pt x="54" y="703"/>
                  </a:cubicBezTo>
                  <a:cubicBezTo>
                    <a:pt x="1" y="1131"/>
                    <a:pt x="777" y="1532"/>
                    <a:pt x="1740" y="1586"/>
                  </a:cubicBezTo>
                  <a:cubicBezTo>
                    <a:pt x="1779" y="1587"/>
                    <a:pt x="1817" y="1587"/>
                    <a:pt x="1855" y="1587"/>
                  </a:cubicBezTo>
                  <a:cubicBezTo>
                    <a:pt x="2792" y="1587"/>
                    <a:pt x="3535" y="1275"/>
                    <a:pt x="3560" y="863"/>
                  </a:cubicBezTo>
                  <a:cubicBezTo>
                    <a:pt x="3560" y="435"/>
                    <a:pt x="2784" y="34"/>
                    <a:pt x="1847" y="7"/>
                  </a:cubicBezTo>
                  <a:cubicBezTo>
                    <a:pt x="1777" y="3"/>
                    <a:pt x="1707" y="1"/>
                    <a:pt x="1638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6"/>
            <p:cNvSpPr/>
            <p:nvPr/>
          </p:nvSpPr>
          <p:spPr>
            <a:xfrm>
              <a:off x="6893400" y="6098800"/>
              <a:ext cx="66250" cy="65600"/>
            </a:xfrm>
            <a:custGeom>
              <a:avLst/>
              <a:gdLst/>
              <a:ahLst/>
              <a:cxnLst/>
              <a:rect l="l" t="t" r="r" b="b"/>
              <a:pathLst>
                <a:path w="2650" h="2624" extrusionOk="0">
                  <a:moveTo>
                    <a:pt x="1660" y="1"/>
                  </a:moveTo>
                  <a:cubicBezTo>
                    <a:pt x="1312" y="1"/>
                    <a:pt x="990" y="161"/>
                    <a:pt x="642" y="536"/>
                  </a:cubicBezTo>
                  <a:cubicBezTo>
                    <a:pt x="375" y="804"/>
                    <a:pt x="134" y="1152"/>
                    <a:pt x="0" y="1526"/>
                  </a:cubicBezTo>
                  <a:lnTo>
                    <a:pt x="0" y="1633"/>
                  </a:lnTo>
                  <a:cubicBezTo>
                    <a:pt x="54" y="1660"/>
                    <a:pt x="54" y="1687"/>
                    <a:pt x="107" y="1687"/>
                  </a:cubicBezTo>
                  <a:lnTo>
                    <a:pt x="134" y="1687"/>
                  </a:lnTo>
                  <a:cubicBezTo>
                    <a:pt x="214" y="1687"/>
                    <a:pt x="241" y="1660"/>
                    <a:pt x="268" y="1607"/>
                  </a:cubicBezTo>
                  <a:cubicBezTo>
                    <a:pt x="321" y="1526"/>
                    <a:pt x="348" y="1500"/>
                    <a:pt x="348" y="1419"/>
                  </a:cubicBezTo>
                  <a:cubicBezTo>
                    <a:pt x="482" y="1152"/>
                    <a:pt x="642" y="964"/>
                    <a:pt x="803" y="750"/>
                  </a:cubicBezTo>
                  <a:cubicBezTo>
                    <a:pt x="937" y="616"/>
                    <a:pt x="1044" y="536"/>
                    <a:pt x="1178" y="429"/>
                  </a:cubicBezTo>
                  <a:cubicBezTo>
                    <a:pt x="1258" y="402"/>
                    <a:pt x="1338" y="322"/>
                    <a:pt x="1419" y="295"/>
                  </a:cubicBezTo>
                  <a:lnTo>
                    <a:pt x="1472" y="295"/>
                  </a:lnTo>
                  <a:cubicBezTo>
                    <a:pt x="1526" y="295"/>
                    <a:pt x="1553" y="295"/>
                    <a:pt x="1606" y="268"/>
                  </a:cubicBezTo>
                  <a:lnTo>
                    <a:pt x="1793" y="268"/>
                  </a:lnTo>
                  <a:cubicBezTo>
                    <a:pt x="1847" y="268"/>
                    <a:pt x="1874" y="295"/>
                    <a:pt x="1954" y="322"/>
                  </a:cubicBezTo>
                  <a:cubicBezTo>
                    <a:pt x="1981" y="349"/>
                    <a:pt x="2061" y="402"/>
                    <a:pt x="2088" y="429"/>
                  </a:cubicBezTo>
                  <a:cubicBezTo>
                    <a:pt x="2115" y="456"/>
                    <a:pt x="2141" y="482"/>
                    <a:pt x="2195" y="563"/>
                  </a:cubicBezTo>
                  <a:cubicBezTo>
                    <a:pt x="2222" y="616"/>
                    <a:pt x="2248" y="670"/>
                    <a:pt x="2275" y="723"/>
                  </a:cubicBezTo>
                  <a:cubicBezTo>
                    <a:pt x="2329" y="830"/>
                    <a:pt x="2355" y="964"/>
                    <a:pt x="2355" y="1098"/>
                  </a:cubicBezTo>
                  <a:cubicBezTo>
                    <a:pt x="2355" y="1285"/>
                    <a:pt x="2355" y="1526"/>
                    <a:pt x="2275" y="1794"/>
                  </a:cubicBezTo>
                  <a:lnTo>
                    <a:pt x="2275" y="1767"/>
                  </a:lnTo>
                  <a:cubicBezTo>
                    <a:pt x="2248" y="1901"/>
                    <a:pt x="2222" y="2008"/>
                    <a:pt x="2195" y="2142"/>
                  </a:cubicBezTo>
                  <a:cubicBezTo>
                    <a:pt x="2195" y="2195"/>
                    <a:pt x="2141" y="2222"/>
                    <a:pt x="2141" y="2303"/>
                  </a:cubicBezTo>
                  <a:lnTo>
                    <a:pt x="2115" y="2356"/>
                  </a:lnTo>
                  <a:cubicBezTo>
                    <a:pt x="2115" y="2410"/>
                    <a:pt x="2088" y="2436"/>
                    <a:pt x="2088" y="2463"/>
                  </a:cubicBezTo>
                  <a:cubicBezTo>
                    <a:pt x="2061" y="2543"/>
                    <a:pt x="2088" y="2624"/>
                    <a:pt x="2195" y="2624"/>
                  </a:cubicBezTo>
                  <a:lnTo>
                    <a:pt x="2222" y="2624"/>
                  </a:lnTo>
                  <a:cubicBezTo>
                    <a:pt x="2275" y="2624"/>
                    <a:pt x="2355" y="2597"/>
                    <a:pt x="2355" y="2543"/>
                  </a:cubicBezTo>
                  <a:cubicBezTo>
                    <a:pt x="2355" y="2490"/>
                    <a:pt x="2382" y="2436"/>
                    <a:pt x="2382" y="2410"/>
                  </a:cubicBezTo>
                  <a:cubicBezTo>
                    <a:pt x="2382" y="2356"/>
                    <a:pt x="2409" y="2356"/>
                    <a:pt x="2409" y="2329"/>
                  </a:cubicBezTo>
                  <a:cubicBezTo>
                    <a:pt x="2463" y="2276"/>
                    <a:pt x="2463" y="2169"/>
                    <a:pt x="2489" y="2088"/>
                  </a:cubicBezTo>
                  <a:cubicBezTo>
                    <a:pt x="2516" y="1928"/>
                    <a:pt x="2543" y="1740"/>
                    <a:pt x="2596" y="1553"/>
                  </a:cubicBezTo>
                  <a:cubicBezTo>
                    <a:pt x="2650" y="1125"/>
                    <a:pt x="2623" y="804"/>
                    <a:pt x="2489" y="536"/>
                  </a:cubicBezTo>
                  <a:cubicBezTo>
                    <a:pt x="2409" y="349"/>
                    <a:pt x="2329" y="268"/>
                    <a:pt x="2195" y="161"/>
                  </a:cubicBezTo>
                  <a:cubicBezTo>
                    <a:pt x="2115" y="135"/>
                    <a:pt x="2061" y="81"/>
                    <a:pt x="1954" y="27"/>
                  </a:cubicBezTo>
                  <a:cubicBezTo>
                    <a:pt x="1847" y="27"/>
                    <a:pt x="1740" y="1"/>
                    <a:pt x="1660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6"/>
            <p:cNvSpPr/>
            <p:nvPr/>
          </p:nvSpPr>
          <p:spPr>
            <a:xfrm>
              <a:off x="7062675" y="6169725"/>
              <a:ext cx="79650" cy="72975"/>
            </a:xfrm>
            <a:custGeom>
              <a:avLst/>
              <a:gdLst/>
              <a:ahLst/>
              <a:cxnLst/>
              <a:rect l="l" t="t" r="r" b="b"/>
              <a:pathLst>
                <a:path w="3186" h="2919" extrusionOk="0">
                  <a:moveTo>
                    <a:pt x="1901" y="1"/>
                  </a:moveTo>
                  <a:cubicBezTo>
                    <a:pt x="1741" y="1"/>
                    <a:pt x="1580" y="28"/>
                    <a:pt x="1393" y="135"/>
                  </a:cubicBezTo>
                  <a:cubicBezTo>
                    <a:pt x="1232" y="188"/>
                    <a:pt x="1071" y="295"/>
                    <a:pt x="911" y="456"/>
                  </a:cubicBezTo>
                  <a:cubicBezTo>
                    <a:pt x="723" y="590"/>
                    <a:pt x="590" y="777"/>
                    <a:pt x="402" y="991"/>
                  </a:cubicBezTo>
                  <a:cubicBezTo>
                    <a:pt x="268" y="1179"/>
                    <a:pt x="161" y="1339"/>
                    <a:pt x="28" y="1526"/>
                  </a:cubicBezTo>
                  <a:cubicBezTo>
                    <a:pt x="1" y="1607"/>
                    <a:pt x="1" y="1714"/>
                    <a:pt x="54" y="1741"/>
                  </a:cubicBezTo>
                  <a:cubicBezTo>
                    <a:pt x="108" y="1741"/>
                    <a:pt x="108" y="1767"/>
                    <a:pt x="135" y="1767"/>
                  </a:cubicBezTo>
                  <a:cubicBezTo>
                    <a:pt x="188" y="1767"/>
                    <a:pt x="242" y="1741"/>
                    <a:pt x="268" y="1714"/>
                  </a:cubicBezTo>
                  <a:cubicBezTo>
                    <a:pt x="429" y="1393"/>
                    <a:pt x="590" y="1179"/>
                    <a:pt x="804" y="964"/>
                  </a:cubicBezTo>
                  <a:lnTo>
                    <a:pt x="804" y="938"/>
                  </a:lnTo>
                  <a:cubicBezTo>
                    <a:pt x="964" y="777"/>
                    <a:pt x="1125" y="590"/>
                    <a:pt x="1259" y="509"/>
                  </a:cubicBezTo>
                  <a:cubicBezTo>
                    <a:pt x="1366" y="429"/>
                    <a:pt x="1473" y="376"/>
                    <a:pt x="1580" y="322"/>
                  </a:cubicBezTo>
                  <a:cubicBezTo>
                    <a:pt x="1660" y="295"/>
                    <a:pt x="1741" y="295"/>
                    <a:pt x="1848" y="269"/>
                  </a:cubicBezTo>
                  <a:lnTo>
                    <a:pt x="2035" y="269"/>
                  </a:lnTo>
                  <a:cubicBezTo>
                    <a:pt x="2142" y="295"/>
                    <a:pt x="2196" y="295"/>
                    <a:pt x="2303" y="349"/>
                  </a:cubicBezTo>
                  <a:cubicBezTo>
                    <a:pt x="2383" y="402"/>
                    <a:pt x="2436" y="456"/>
                    <a:pt x="2517" y="483"/>
                  </a:cubicBezTo>
                  <a:cubicBezTo>
                    <a:pt x="2570" y="536"/>
                    <a:pt x="2597" y="590"/>
                    <a:pt x="2651" y="670"/>
                  </a:cubicBezTo>
                  <a:lnTo>
                    <a:pt x="2731" y="857"/>
                  </a:lnTo>
                  <a:cubicBezTo>
                    <a:pt x="2784" y="964"/>
                    <a:pt x="2811" y="1071"/>
                    <a:pt x="2811" y="1205"/>
                  </a:cubicBezTo>
                  <a:cubicBezTo>
                    <a:pt x="2811" y="1393"/>
                    <a:pt x="2811" y="1607"/>
                    <a:pt x="2784" y="1821"/>
                  </a:cubicBezTo>
                  <a:lnTo>
                    <a:pt x="2784" y="1874"/>
                  </a:lnTo>
                  <a:cubicBezTo>
                    <a:pt x="2731" y="2035"/>
                    <a:pt x="2704" y="2142"/>
                    <a:pt x="2677" y="2276"/>
                  </a:cubicBezTo>
                  <a:cubicBezTo>
                    <a:pt x="2651" y="2329"/>
                    <a:pt x="2651" y="2410"/>
                    <a:pt x="2597" y="2463"/>
                  </a:cubicBezTo>
                  <a:cubicBezTo>
                    <a:pt x="2570" y="2570"/>
                    <a:pt x="2544" y="2651"/>
                    <a:pt x="2517" y="2704"/>
                  </a:cubicBezTo>
                  <a:lnTo>
                    <a:pt x="2517" y="2731"/>
                  </a:lnTo>
                  <a:cubicBezTo>
                    <a:pt x="2463" y="2784"/>
                    <a:pt x="2517" y="2811"/>
                    <a:pt x="2517" y="2838"/>
                  </a:cubicBezTo>
                  <a:cubicBezTo>
                    <a:pt x="2517" y="2865"/>
                    <a:pt x="2544" y="2918"/>
                    <a:pt x="2570" y="2918"/>
                  </a:cubicBezTo>
                  <a:lnTo>
                    <a:pt x="2677" y="2918"/>
                  </a:lnTo>
                  <a:cubicBezTo>
                    <a:pt x="2704" y="2865"/>
                    <a:pt x="2731" y="2865"/>
                    <a:pt x="2731" y="2838"/>
                  </a:cubicBezTo>
                  <a:lnTo>
                    <a:pt x="2784" y="2811"/>
                  </a:lnTo>
                  <a:lnTo>
                    <a:pt x="2784" y="2784"/>
                  </a:lnTo>
                  <a:cubicBezTo>
                    <a:pt x="2811" y="2731"/>
                    <a:pt x="2811" y="2704"/>
                    <a:pt x="2838" y="2677"/>
                  </a:cubicBezTo>
                  <a:cubicBezTo>
                    <a:pt x="2838" y="2651"/>
                    <a:pt x="2865" y="2597"/>
                    <a:pt x="2865" y="2570"/>
                  </a:cubicBezTo>
                  <a:lnTo>
                    <a:pt x="2865" y="2544"/>
                  </a:lnTo>
                  <a:cubicBezTo>
                    <a:pt x="2918" y="2437"/>
                    <a:pt x="2945" y="2383"/>
                    <a:pt x="2972" y="2276"/>
                  </a:cubicBezTo>
                  <a:cubicBezTo>
                    <a:pt x="3052" y="2115"/>
                    <a:pt x="3079" y="1901"/>
                    <a:pt x="3106" y="1714"/>
                  </a:cubicBezTo>
                  <a:cubicBezTo>
                    <a:pt x="3186" y="1259"/>
                    <a:pt x="3106" y="911"/>
                    <a:pt x="2972" y="590"/>
                  </a:cubicBezTo>
                  <a:cubicBezTo>
                    <a:pt x="2784" y="269"/>
                    <a:pt x="2410" y="28"/>
                    <a:pt x="200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6"/>
            <p:cNvSpPr/>
            <p:nvPr/>
          </p:nvSpPr>
          <p:spPr>
            <a:xfrm>
              <a:off x="6978375" y="6164375"/>
              <a:ext cx="40850" cy="41525"/>
            </a:xfrm>
            <a:custGeom>
              <a:avLst/>
              <a:gdLst/>
              <a:ahLst/>
              <a:cxnLst/>
              <a:rect l="l" t="t" r="r" b="b"/>
              <a:pathLst>
                <a:path w="1634" h="1661" extrusionOk="0">
                  <a:moveTo>
                    <a:pt x="402" y="1"/>
                  </a:moveTo>
                  <a:cubicBezTo>
                    <a:pt x="402" y="81"/>
                    <a:pt x="402" y="81"/>
                    <a:pt x="348" y="81"/>
                  </a:cubicBezTo>
                  <a:cubicBezTo>
                    <a:pt x="322" y="81"/>
                    <a:pt x="295" y="81"/>
                    <a:pt x="295" y="108"/>
                  </a:cubicBezTo>
                  <a:cubicBezTo>
                    <a:pt x="188" y="268"/>
                    <a:pt x="81" y="402"/>
                    <a:pt x="27" y="563"/>
                  </a:cubicBezTo>
                  <a:cubicBezTo>
                    <a:pt x="0" y="643"/>
                    <a:pt x="0" y="697"/>
                    <a:pt x="0" y="777"/>
                  </a:cubicBezTo>
                  <a:lnTo>
                    <a:pt x="0" y="991"/>
                  </a:lnTo>
                  <a:cubicBezTo>
                    <a:pt x="27" y="1205"/>
                    <a:pt x="134" y="1446"/>
                    <a:pt x="322" y="1553"/>
                  </a:cubicBezTo>
                  <a:cubicBezTo>
                    <a:pt x="429" y="1607"/>
                    <a:pt x="536" y="1660"/>
                    <a:pt x="616" y="1660"/>
                  </a:cubicBezTo>
                  <a:lnTo>
                    <a:pt x="669" y="1660"/>
                  </a:lnTo>
                  <a:cubicBezTo>
                    <a:pt x="750" y="1660"/>
                    <a:pt x="857" y="1607"/>
                    <a:pt x="964" y="1580"/>
                  </a:cubicBezTo>
                  <a:cubicBezTo>
                    <a:pt x="1044" y="1500"/>
                    <a:pt x="1151" y="1446"/>
                    <a:pt x="1285" y="1312"/>
                  </a:cubicBezTo>
                  <a:cubicBezTo>
                    <a:pt x="1392" y="1205"/>
                    <a:pt x="1499" y="1045"/>
                    <a:pt x="1553" y="857"/>
                  </a:cubicBezTo>
                  <a:cubicBezTo>
                    <a:pt x="1580" y="777"/>
                    <a:pt x="1580" y="723"/>
                    <a:pt x="1633" y="616"/>
                  </a:cubicBezTo>
                  <a:cubicBezTo>
                    <a:pt x="1633" y="536"/>
                    <a:pt x="1633" y="509"/>
                    <a:pt x="1553" y="483"/>
                  </a:cubicBezTo>
                  <a:lnTo>
                    <a:pt x="1526" y="483"/>
                  </a:lnTo>
                  <a:cubicBezTo>
                    <a:pt x="1499" y="483"/>
                    <a:pt x="1446" y="509"/>
                    <a:pt x="1419" y="536"/>
                  </a:cubicBezTo>
                  <a:cubicBezTo>
                    <a:pt x="1392" y="670"/>
                    <a:pt x="1365" y="804"/>
                    <a:pt x="1285" y="911"/>
                  </a:cubicBezTo>
                  <a:cubicBezTo>
                    <a:pt x="1232" y="1018"/>
                    <a:pt x="1205" y="1125"/>
                    <a:pt x="1124" y="1178"/>
                  </a:cubicBezTo>
                  <a:cubicBezTo>
                    <a:pt x="1044" y="1259"/>
                    <a:pt x="1017" y="1285"/>
                    <a:pt x="964" y="1312"/>
                  </a:cubicBezTo>
                  <a:cubicBezTo>
                    <a:pt x="910" y="1339"/>
                    <a:pt x="857" y="1339"/>
                    <a:pt x="830" y="1393"/>
                  </a:cubicBezTo>
                  <a:cubicBezTo>
                    <a:pt x="750" y="1393"/>
                    <a:pt x="723" y="1419"/>
                    <a:pt x="696" y="1419"/>
                  </a:cubicBezTo>
                  <a:lnTo>
                    <a:pt x="562" y="1419"/>
                  </a:lnTo>
                  <a:cubicBezTo>
                    <a:pt x="536" y="1419"/>
                    <a:pt x="482" y="1393"/>
                    <a:pt x="455" y="1393"/>
                  </a:cubicBezTo>
                  <a:cubicBezTo>
                    <a:pt x="429" y="1339"/>
                    <a:pt x="402" y="1339"/>
                    <a:pt x="348" y="1312"/>
                  </a:cubicBezTo>
                  <a:lnTo>
                    <a:pt x="268" y="1205"/>
                  </a:lnTo>
                  <a:cubicBezTo>
                    <a:pt x="214" y="1178"/>
                    <a:pt x="214" y="1152"/>
                    <a:pt x="188" y="1071"/>
                  </a:cubicBezTo>
                  <a:cubicBezTo>
                    <a:pt x="188" y="1045"/>
                    <a:pt x="161" y="991"/>
                    <a:pt x="161" y="911"/>
                  </a:cubicBezTo>
                  <a:lnTo>
                    <a:pt x="161" y="670"/>
                  </a:lnTo>
                  <a:cubicBezTo>
                    <a:pt x="188" y="590"/>
                    <a:pt x="214" y="509"/>
                    <a:pt x="268" y="402"/>
                  </a:cubicBezTo>
                  <a:cubicBezTo>
                    <a:pt x="295" y="322"/>
                    <a:pt x="348" y="242"/>
                    <a:pt x="429" y="135"/>
                  </a:cubicBezTo>
                  <a:cubicBezTo>
                    <a:pt x="429" y="108"/>
                    <a:pt x="455" y="108"/>
                    <a:pt x="429" y="81"/>
                  </a:cubicBezTo>
                  <a:cubicBezTo>
                    <a:pt x="429" y="54"/>
                    <a:pt x="402" y="1"/>
                    <a:pt x="40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D71227A5-8E71-AD70-A5F0-328BFD27883B}"/>
              </a:ext>
            </a:extLst>
          </p:cNvPr>
          <p:cNvSpPr txBox="1"/>
          <p:nvPr/>
        </p:nvSpPr>
        <p:spPr>
          <a:xfrm>
            <a:off x="554792" y="677973"/>
            <a:ext cx="7901127" cy="29796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CẢM ƠN THẦY CÔ VÀ CÁC EM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ĐÃ LẮNG NGHE BÀI</a:t>
            </a:r>
            <a:r>
              <a:rPr lang="vi-VN" sz="36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GIẢNG</a:t>
            </a:r>
          </a:p>
        </p:txBody>
      </p:sp>
      <p:grpSp>
        <p:nvGrpSpPr>
          <p:cNvPr id="39" name="Google Shape;8495;p61">
            <a:extLst>
              <a:ext uri="{FF2B5EF4-FFF2-40B4-BE49-F238E27FC236}">
                <a16:creationId xmlns:a16="http://schemas.microsoft.com/office/drawing/2014/main" id="{C7D85DB5-4331-D577-706B-62DC34FFE594}"/>
              </a:ext>
            </a:extLst>
          </p:cNvPr>
          <p:cNvGrpSpPr/>
          <p:nvPr/>
        </p:nvGrpSpPr>
        <p:grpSpPr>
          <a:xfrm>
            <a:off x="8427012" y="0"/>
            <a:ext cx="716988" cy="622858"/>
            <a:chOff x="8263800" y="5524025"/>
            <a:chExt cx="1197775" cy="1040525"/>
          </a:xfrm>
        </p:grpSpPr>
        <p:sp>
          <p:nvSpPr>
            <p:cNvPr id="40" name="Google Shape;8496;p61">
              <a:extLst>
                <a:ext uri="{FF2B5EF4-FFF2-40B4-BE49-F238E27FC236}">
                  <a16:creationId xmlns:a16="http://schemas.microsoft.com/office/drawing/2014/main" id="{2643BA73-4445-E5D6-3403-1BF234246937}"/>
                </a:ext>
              </a:extLst>
            </p:cNvPr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97;p61">
              <a:extLst>
                <a:ext uri="{FF2B5EF4-FFF2-40B4-BE49-F238E27FC236}">
                  <a16:creationId xmlns:a16="http://schemas.microsoft.com/office/drawing/2014/main" id="{6138B33F-7663-1165-8919-05F991AF51A1}"/>
                </a:ext>
              </a:extLst>
            </p:cNvPr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98;p61">
              <a:extLst>
                <a:ext uri="{FF2B5EF4-FFF2-40B4-BE49-F238E27FC236}">
                  <a16:creationId xmlns:a16="http://schemas.microsoft.com/office/drawing/2014/main" id="{BA185ADD-03E6-0F30-1E74-06083C96D49F}"/>
                </a:ext>
              </a:extLst>
            </p:cNvPr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99;p61">
              <a:extLst>
                <a:ext uri="{FF2B5EF4-FFF2-40B4-BE49-F238E27FC236}">
                  <a16:creationId xmlns:a16="http://schemas.microsoft.com/office/drawing/2014/main" id="{2B645E4C-109E-3378-7FE4-0B5C259C35F0}"/>
                </a:ext>
              </a:extLst>
            </p:cNvPr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00;p61">
              <a:extLst>
                <a:ext uri="{FF2B5EF4-FFF2-40B4-BE49-F238E27FC236}">
                  <a16:creationId xmlns:a16="http://schemas.microsoft.com/office/drawing/2014/main" id="{1CDAA4CC-A3ED-7AED-80C9-5FAD82BB0968}"/>
                </a:ext>
              </a:extLst>
            </p:cNvPr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01;p61">
              <a:extLst>
                <a:ext uri="{FF2B5EF4-FFF2-40B4-BE49-F238E27FC236}">
                  <a16:creationId xmlns:a16="http://schemas.microsoft.com/office/drawing/2014/main" id="{38E1B8E8-35EF-21D5-0DD4-F493021BF19D}"/>
                </a:ext>
              </a:extLst>
            </p:cNvPr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2;p61">
              <a:extLst>
                <a:ext uri="{FF2B5EF4-FFF2-40B4-BE49-F238E27FC236}">
                  <a16:creationId xmlns:a16="http://schemas.microsoft.com/office/drawing/2014/main" id="{DA3C7813-E948-A414-C46E-5222519B7D35}"/>
                </a:ext>
              </a:extLst>
            </p:cNvPr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03;p61">
              <a:extLst>
                <a:ext uri="{FF2B5EF4-FFF2-40B4-BE49-F238E27FC236}">
                  <a16:creationId xmlns:a16="http://schemas.microsoft.com/office/drawing/2014/main" id="{8B0E23A3-EFD2-DD3B-7130-E93EE63C6528}"/>
                </a:ext>
              </a:extLst>
            </p:cNvPr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04;p61">
              <a:extLst>
                <a:ext uri="{FF2B5EF4-FFF2-40B4-BE49-F238E27FC236}">
                  <a16:creationId xmlns:a16="http://schemas.microsoft.com/office/drawing/2014/main" id="{8F56D2E9-C88E-C05B-E65D-902FA3E39570}"/>
                </a:ext>
              </a:extLst>
            </p:cNvPr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05;p61">
              <a:extLst>
                <a:ext uri="{FF2B5EF4-FFF2-40B4-BE49-F238E27FC236}">
                  <a16:creationId xmlns:a16="http://schemas.microsoft.com/office/drawing/2014/main" id="{22136A76-D364-8692-886F-9F258F9304F2}"/>
                </a:ext>
              </a:extLst>
            </p:cNvPr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06;p61">
              <a:extLst>
                <a:ext uri="{FF2B5EF4-FFF2-40B4-BE49-F238E27FC236}">
                  <a16:creationId xmlns:a16="http://schemas.microsoft.com/office/drawing/2014/main" id="{F55C4509-6C8C-B755-76B1-20BDE2B5077F}"/>
                </a:ext>
              </a:extLst>
            </p:cNvPr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7;p61">
              <a:extLst>
                <a:ext uri="{FF2B5EF4-FFF2-40B4-BE49-F238E27FC236}">
                  <a16:creationId xmlns:a16="http://schemas.microsoft.com/office/drawing/2014/main" id="{A3CBBD90-5879-3A4F-1972-2F42F44EA3E2}"/>
                </a:ext>
              </a:extLst>
            </p:cNvPr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08;p61">
              <a:extLst>
                <a:ext uri="{FF2B5EF4-FFF2-40B4-BE49-F238E27FC236}">
                  <a16:creationId xmlns:a16="http://schemas.microsoft.com/office/drawing/2014/main" id="{6B6CDFCF-DE60-FDC8-A2B3-5467F9C3C8B7}"/>
                </a:ext>
              </a:extLst>
            </p:cNvPr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09;p61">
              <a:extLst>
                <a:ext uri="{FF2B5EF4-FFF2-40B4-BE49-F238E27FC236}">
                  <a16:creationId xmlns:a16="http://schemas.microsoft.com/office/drawing/2014/main" id="{5BB7D3BF-B0FA-2F7F-0FD1-4B61B20598FD}"/>
                </a:ext>
              </a:extLst>
            </p:cNvPr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10;p61">
              <a:extLst>
                <a:ext uri="{FF2B5EF4-FFF2-40B4-BE49-F238E27FC236}">
                  <a16:creationId xmlns:a16="http://schemas.microsoft.com/office/drawing/2014/main" id="{CC448777-C96C-174C-DABB-CEFCD59400FE}"/>
                </a:ext>
              </a:extLst>
            </p:cNvPr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11;p61">
              <a:extLst>
                <a:ext uri="{FF2B5EF4-FFF2-40B4-BE49-F238E27FC236}">
                  <a16:creationId xmlns:a16="http://schemas.microsoft.com/office/drawing/2014/main" id="{E6C44498-6A9A-3AE5-8975-BD991C52714A}"/>
                </a:ext>
              </a:extLst>
            </p:cNvPr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12;p61">
              <a:extLst>
                <a:ext uri="{FF2B5EF4-FFF2-40B4-BE49-F238E27FC236}">
                  <a16:creationId xmlns:a16="http://schemas.microsoft.com/office/drawing/2014/main" id="{6A2463F8-CBB6-659A-D8D5-9843AFACD5F0}"/>
                </a:ext>
              </a:extLst>
            </p:cNvPr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13;p61">
              <a:extLst>
                <a:ext uri="{FF2B5EF4-FFF2-40B4-BE49-F238E27FC236}">
                  <a16:creationId xmlns:a16="http://schemas.microsoft.com/office/drawing/2014/main" id="{8AC8FB21-8DC7-BAB8-7A5A-4B288D9DDCD7}"/>
                </a:ext>
              </a:extLst>
            </p:cNvPr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14;p61">
              <a:extLst>
                <a:ext uri="{FF2B5EF4-FFF2-40B4-BE49-F238E27FC236}">
                  <a16:creationId xmlns:a16="http://schemas.microsoft.com/office/drawing/2014/main" id="{235D3999-0812-7478-B371-043ADA3831E3}"/>
                </a:ext>
              </a:extLst>
            </p:cNvPr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15;p61">
              <a:extLst>
                <a:ext uri="{FF2B5EF4-FFF2-40B4-BE49-F238E27FC236}">
                  <a16:creationId xmlns:a16="http://schemas.microsoft.com/office/drawing/2014/main" id="{ADA798C0-3E4B-F391-DFDB-C91D7E43D62C}"/>
                </a:ext>
              </a:extLst>
            </p:cNvPr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16;p61">
              <a:extLst>
                <a:ext uri="{FF2B5EF4-FFF2-40B4-BE49-F238E27FC236}">
                  <a16:creationId xmlns:a16="http://schemas.microsoft.com/office/drawing/2014/main" id="{F5B8D7DF-D609-3F2E-5A19-67BE3478B3C5}"/>
                </a:ext>
              </a:extLst>
            </p:cNvPr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517;p61">
              <a:extLst>
                <a:ext uri="{FF2B5EF4-FFF2-40B4-BE49-F238E27FC236}">
                  <a16:creationId xmlns:a16="http://schemas.microsoft.com/office/drawing/2014/main" id="{1EE01E2F-5AC8-6165-E790-753636329D10}"/>
                </a:ext>
              </a:extLst>
            </p:cNvPr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518;p61">
              <a:extLst>
                <a:ext uri="{FF2B5EF4-FFF2-40B4-BE49-F238E27FC236}">
                  <a16:creationId xmlns:a16="http://schemas.microsoft.com/office/drawing/2014/main" id="{753AF502-4CF1-0867-A621-6FD67D3514EC}"/>
                </a:ext>
              </a:extLst>
            </p:cNvPr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519;p61">
              <a:extLst>
                <a:ext uri="{FF2B5EF4-FFF2-40B4-BE49-F238E27FC236}">
                  <a16:creationId xmlns:a16="http://schemas.microsoft.com/office/drawing/2014/main" id="{B22C8325-79C7-4BDA-5E00-BCF2B633B459}"/>
                </a:ext>
              </a:extLst>
            </p:cNvPr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20;p61">
              <a:extLst>
                <a:ext uri="{FF2B5EF4-FFF2-40B4-BE49-F238E27FC236}">
                  <a16:creationId xmlns:a16="http://schemas.microsoft.com/office/drawing/2014/main" id="{9F9C8703-4C98-42F4-5EA8-3A5467370B28}"/>
                </a:ext>
              </a:extLst>
            </p:cNvPr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21;p61">
              <a:extLst>
                <a:ext uri="{FF2B5EF4-FFF2-40B4-BE49-F238E27FC236}">
                  <a16:creationId xmlns:a16="http://schemas.microsoft.com/office/drawing/2014/main" id="{9B24F099-AF0F-577E-662C-24693AE484CA}"/>
                </a:ext>
              </a:extLst>
            </p:cNvPr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22;p61">
              <a:extLst>
                <a:ext uri="{FF2B5EF4-FFF2-40B4-BE49-F238E27FC236}">
                  <a16:creationId xmlns:a16="http://schemas.microsoft.com/office/drawing/2014/main" id="{2C861185-9F28-8E35-62C3-94D40CE53ED3}"/>
                </a:ext>
              </a:extLst>
            </p:cNvPr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23;p61">
              <a:extLst>
                <a:ext uri="{FF2B5EF4-FFF2-40B4-BE49-F238E27FC236}">
                  <a16:creationId xmlns:a16="http://schemas.microsoft.com/office/drawing/2014/main" id="{B062F4B4-0E9A-99E6-494E-83F535D17D8A}"/>
                </a:ext>
              </a:extLst>
            </p:cNvPr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24;p61">
              <a:extLst>
                <a:ext uri="{FF2B5EF4-FFF2-40B4-BE49-F238E27FC236}">
                  <a16:creationId xmlns:a16="http://schemas.microsoft.com/office/drawing/2014/main" id="{B0F8C986-A473-804D-3BD5-257C632E5E97}"/>
                </a:ext>
              </a:extLst>
            </p:cNvPr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25;p61">
              <a:extLst>
                <a:ext uri="{FF2B5EF4-FFF2-40B4-BE49-F238E27FC236}">
                  <a16:creationId xmlns:a16="http://schemas.microsoft.com/office/drawing/2014/main" id="{E106CAFD-0A2A-7824-31C0-C955A8C272C6}"/>
                </a:ext>
              </a:extLst>
            </p:cNvPr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26;p61">
              <a:extLst>
                <a:ext uri="{FF2B5EF4-FFF2-40B4-BE49-F238E27FC236}">
                  <a16:creationId xmlns:a16="http://schemas.microsoft.com/office/drawing/2014/main" id="{DB08DC52-9590-68C9-827C-CB31FE98D8AB}"/>
                </a:ext>
              </a:extLst>
            </p:cNvPr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27;p61">
              <a:extLst>
                <a:ext uri="{FF2B5EF4-FFF2-40B4-BE49-F238E27FC236}">
                  <a16:creationId xmlns:a16="http://schemas.microsoft.com/office/drawing/2014/main" id="{204B2525-037F-3F13-3CAD-863D792CD335}"/>
                </a:ext>
              </a:extLst>
            </p:cNvPr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28;p61">
              <a:extLst>
                <a:ext uri="{FF2B5EF4-FFF2-40B4-BE49-F238E27FC236}">
                  <a16:creationId xmlns:a16="http://schemas.microsoft.com/office/drawing/2014/main" id="{8DADDEC4-3032-89DD-73F6-C0268CF9517C}"/>
                </a:ext>
              </a:extLst>
            </p:cNvPr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529;p61">
              <a:extLst>
                <a:ext uri="{FF2B5EF4-FFF2-40B4-BE49-F238E27FC236}">
                  <a16:creationId xmlns:a16="http://schemas.microsoft.com/office/drawing/2014/main" id="{0B33FA39-E9F0-53F1-13F3-1BCFEC5B6016}"/>
                </a:ext>
              </a:extLst>
            </p:cNvPr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530;p61">
              <a:extLst>
                <a:ext uri="{FF2B5EF4-FFF2-40B4-BE49-F238E27FC236}">
                  <a16:creationId xmlns:a16="http://schemas.microsoft.com/office/drawing/2014/main" id="{70534146-87CF-C62E-DC2D-AD0100BA2E69}"/>
                </a:ext>
              </a:extLst>
            </p:cNvPr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531;p61">
              <a:extLst>
                <a:ext uri="{FF2B5EF4-FFF2-40B4-BE49-F238E27FC236}">
                  <a16:creationId xmlns:a16="http://schemas.microsoft.com/office/drawing/2014/main" id="{4FE27DED-8A4B-A39D-A805-CBEFD47B06C5}"/>
                </a:ext>
              </a:extLst>
            </p:cNvPr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532;p61">
              <a:extLst>
                <a:ext uri="{FF2B5EF4-FFF2-40B4-BE49-F238E27FC236}">
                  <a16:creationId xmlns:a16="http://schemas.microsoft.com/office/drawing/2014/main" id="{50C52EB9-D1EA-440E-40B0-99769E6D545F}"/>
                </a:ext>
              </a:extLst>
            </p:cNvPr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533;p61">
              <a:extLst>
                <a:ext uri="{FF2B5EF4-FFF2-40B4-BE49-F238E27FC236}">
                  <a16:creationId xmlns:a16="http://schemas.microsoft.com/office/drawing/2014/main" id="{E9CC0389-4056-4476-BDAB-7D851D918182}"/>
                </a:ext>
              </a:extLst>
            </p:cNvPr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534;p61">
              <a:extLst>
                <a:ext uri="{FF2B5EF4-FFF2-40B4-BE49-F238E27FC236}">
                  <a16:creationId xmlns:a16="http://schemas.microsoft.com/office/drawing/2014/main" id="{1553D8B5-3DE1-097C-5497-2E48F0D43CB7}"/>
                </a:ext>
              </a:extLst>
            </p:cNvPr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535;p61">
              <a:extLst>
                <a:ext uri="{FF2B5EF4-FFF2-40B4-BE49-F238E27FC236}">
                  <a16:creationId xmlns:a16="http://schemas.microsoft.com/office/drawing/2014/main" id="{8B336CDE-F67D-1A40-4CD7-19BB4DAA5427}"/>
                </a:ext>
              </a:extLst>
            </p:cNvPr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536;p61">
              <a:extLst>
                <a:ext uri="{FF2B5EF4-FFF2-40B4-BE49-F238E27FC236}">
                  <a16:creationId xmlns:a16="http://schemas.microsoft.com/office/drawing/2014/main" id="{00E60C5D-99F2-3EE0-BEC4-4AC106E52376}"/>
                </a:ext>
              </a:extLst>
            </p:cNvPr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537;p61">
              <a:extLst>
                <a:ext uri="{FF2B5EF4-FFF2-40B4-BE49-F238E27FC236}">
                  <a16:creationId xmlns:a16="http://schemas.microsoft.com/office/drawing/2014/main" id="{6810C23D-0D12-6349-4424-7AD38B8CAD52}"/>
                </a:ext>
              </a:extLst>
            </p:cNvPr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538;p61">
              <a:extLst>
                <a:ext uri="{FF2B5EF4-FFF2-40B4-BE49-F238E27FC236}">
                  <a16:creationId xmlns:a16="http://schemas.microsoft.com/office/drawing/2014/main" id="{0BA40C9F-BD04-E4B8-47F0-39711479B9BB}"/>
                </a:ext>
              </a:extLst>
            </p:cNvPr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539;p61">
              <a:extLst>
                <a:ext uri="{FF2B5EF4-FFF2-40B4-BE49-F238E27FC236}">
                  <a16:creationId xmlns:a16="http://schemas.microsoft.com/office/drawing/2014/main" id="{B4572346-FB24-B247-A22A-1276E2B661D0}"/>
                </a:ext>
              </a:extLst>
            </p:cNvPr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40;p61">
              <a:extLst>
                <a:ext uri="{FF2B5EF4-FFF2-40B4-BE49-F238E27FC236}">
                  <a16:creationId xmlns:a16="http://schemas.microsoft.com/office/drawing/2014/main" id="{EF8F99C3-3BC5-235F-2056-286C7CE384D0}"/>
                </a:ext>
              </a:extLst>
            </p:cNvPr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541;p61">
              <a:extLst>
                <a:ext uri="{FF2B5EF4-FFF2-40B4-BE49-F238E27FC236}">
                  <a16:creationId xmlns:a16="http://schemas.microsoft.com/office/drawing/2014/main" id="{05772468-4A92-484F-CD49-EF9ED2A134F5}"/>
                </a:ext>
              </a:extLst>
            </p:cNvPr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542;p61">
              <a:extLst>
                <a:ext uri="{FF2B5EF4-FFF2-40B4-BE49-F238E27FC236}">
                  <a16:creationId xmlns:a16="http://schemas.microsoft.com/office/drawing/2014/main" id="{70F2FA43-F960-55BE-BD77-AB51490B5E6D}"/>
                </a:ext>
              </a:extLst>
            </p:cNvPr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543;p61">
              <a:extLst>
                <a:ext uri="{FF2B5EF4-FFF2-40B4-BE49-F238E27FC236}">
                  <a16:creationId xmlns:a16="http://schemas.microsoft.com/office/drawing/2014/main" id="{04B05CF4-B576-88F6-0087-B7DE345BAFF1}"/>
                </a:ext>
              </a:extLst>
            </p:cNvPr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544;p61">
              <a:extLst>
                <a:ext uri="{FF2B5EF4-FFF2-40B4-BE49-F238E27FC236}">
                  <a16:creationId xmlns:a16="http://schemas.microsoft.com/office/drawing/2014/main" id="{48ADF291-26FD-AE34-81D7-282AD3E5E41B}"/>
                </a:ext>
              </a:extLst>
            </p:cNvPr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545;p61">
              <a:extLst>
                <a:ext uri="{FF2B5EF4-FFF2-40B4-BE49-F238E27FC236}">
                  <a16:creationId xmlns:a16="http://schemas.microsoft.com/office/drawing/2014/main" id="{2E432144-5729-FC99-EFA7-AA26D79FDEEA}"/>
                </a:ext>
              </a:extLst>
            </p:cNvPr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546;p61">
              <a:extLst>
                <a:ext uri="{FF2B5EF4-FFF2-40B4-BE49-F238E27FC236}">
                  <a16:creationId xmlns:a16="http://schemas.microsoft.com/office/drawing/2014/main" id="{627D675D-899C-D618-F162-1B53BD49FFF2}"/>
                </a:ext>
              </a:extLst>
            </p:cNvPr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547;p61">
              <a:extLst>
                <a:ext uri="{FF2B5EF4-FFF2-40B4-BE49-F238E27FC236}">
                  <a16:creationId xmlns:a16="http://schemas.microsoft.com/office/drawing/2014/main" id="{DA5616ED-2C1F-193E-68D7-317DF1341F34}"/>
                </a:ext>
              </a:extLst>
            </p:cNvPr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10747;p74">
            <a:extLst>
              <a:ext uri="{FF2B5EF4-FFF2-40B4-BE49-F238E27FC236}">
                <a16:creationId xmlns:a16="http://schemas.microsoft.com/office/drawing/2014/main" id="{7DE8D775-4CAD-37F2-5DC0-BC56F8D63E09}"/>
              </a:ext>
            </a:extLst>
          </p:cNvPr>
          <p:cNvGrpSpPr/>
          <p:nvPr/>
        </p:nvGrpSpPr>
        <p:grpSpPr>
          <a:xfrm>
            <a:off x="3171223" y="3493868"/>
            <a:ext cx="1250050" cy="1497000"/>
            <a:chOff x="2514750" y="855925"/>
            <a:chExt cx="1250050" cy="1497000"/>
          </a:xfrm>
        </p:grpSpPr>
        <p:sp>
          <p:nvSpPr>
            <p:cNvPr id="94" name="Google Shape;10748;p74">
              <a:extLst>
                <a:ext uri="{FF2B5EF4-FFF2-40B4-BE49-F238E27FC236}">
                  <a16:creationId xmlns:a16="http://schemas.microsoft.com/office/drawing/2014/main" id="{664AC6C2-B8A8-1D52-56E4-2060FB4A676F}"/>
                </a:ext>
              </a:extLst>
            </p:cNvPr>
            <p:cNvSpPr/>
            <p:nvPr/>
          </p:nvSpPr>
          <p:spPr>
            <a:xfrm>
              <a:off x="2514750" y="855925"/>
              <a:ext cx="1250050" cy="1497000"/>
            </a:xfrm>
            <a:custGeom>
              <a:avLst/>
              <a:gdLst/>
              <a:ahLst/>
              <a:cxnLst/>
              <a:rect l="l" t="t" r="r" b="b"/>
              <a:pathLst>
                <a:path w="50002" h="59880" extrusionOk="0">
                  <a:moveTo>
                    <a:pt x="31490" y="1"/>
                  </a:moveTo>
                  <a:cubicBezTo>
                    <a:pt x="29819" y="1"/>
                    <a:pt x="28390" y="1034"/>
                    <a:pt x="27782" y="2493"/>
                  </a:cubicBezTo>
                  <a:cubicBezTo>
                    <a:pt x="26779" y="3344"/>
                    <a:pt x="25989" y="4408"/>
                    <a:pt x="25351" y="5593"/>
                  </a:cubicBezTo>
                  <a:lnTo>
                    <a:pt x="24743" y="5593"/>
                  </a:lnTo>
                  <a:cubicBezTo>
                    <a:pt x="23405" y="5593"/>
                    <a:pt x="22129" y="5776"/>
                    <a:pt x="20852" y="6201"/>
                  </a:cubicBezTo>
                  <a:cubicBezTo>
                    <a:pt x="20153" y="5320"/>
                    <a:pt x="19302" y="4560"/>
                    <a:pt x="18390" y="3922"/>
                  </a:cubicBezTo>
                  <a:cubicBezTo>
                    <a:pt x="17660" y="2736"/>
                    <a:pt x="16384" y="1946"/>
                    <a:pt x="14925" y="1946"/>
                  </a:cubicBezTo>
                  <a:cubicBezTo>
                    <a:pt x="14682" y="1946"/>
                    <a:pt x="14408" y="1976"/>
                    <a:pt x="14135" y="2037"/>
                  </a:cubicBezTo>
                  <a:cubicBezTo>
                    <a:pt x="13071" y="2250"/>
                    <a:pt x="12159" y="2858"/>
                    <a:pt x="11551" y="3739"/>
                  </a:cubicBezTo>
                  <a:cubicBezTo>
                    <a:pt x="10943" y="4651"/>
                    <a:pt x="10761" y="5715"/>
                    <a:pt x="10943" y="6779"/>
                  </a:cubicBezTo>
                  <a:cubicBezTo>
                    <a:pt x="11338" y="8663"/>
                    <a:pt x="13010" y="10031"/>
                    <a:pt x="14894" y="10031"/>
                  </a:cubicBezTo>
                  <a:lnTo>
                    <a:pt x="15046" y="10031"/>
                  </a:lnTo>
                  <a:lnTo>
                    <a:pt x="15077" y="10092"/>
                  </a:lnTo>
                  <a:cubicBezTo>
                    <a:pt x="14925" y="10274"/>
                    <a:pt x="14773" y="10487"/>
                    <a:pt x="14621" y="10700"/>
                  </a:cubicBezTo>
                  <a:cubicBezTo>
                    <a:pt x="12949" y="13040"/>
                    <a:pt x="11824" y="16019"/>
                    <a:pt x="11217" y="19758"/>
                  </a:cubicBezTo>
                  <a:cubicBezTo>
                    <a:pt x="10761" y="19970"/>
                    <a:pt x="10213" y="20122"/>
                    <a:pt x="9666" y="20274"/>
                  </a:cubicBezTo>
                  <a:cubicBezTo>
                    <a:pt x="8329" y="20639"/>
                    <a:pt x="6779" y="21095"/>
                    <a:pt x="5350" y="22159"/>
                  </a:cubicBezTo>
                  <a:cubicBezTo>
                    <a:pt x="3739" y="23375"/>
                    <a:pt x="2584" y="25229"/>
                    <a:pt x="2128" y="27357"/>
                  </a:cubicBezTo>
                  <a:cubicBezTo>
                    <a:pt x="1976" y="28056"/>
                    <a:pt x="1794" y="29150"/>
                    <a:pt x="1855" y="30457"/>
                  </a:cubicBezTo>
                  <a:cubicBezTo>
                    <a:pt x="1095" y="31521"/>
                    <a:pt x="578" y="32737"/>
                    <a:pt x="304" y="33952"/>
                  </a:cubicBezTo>
                  <a:cubicBezTo>
                    <a:pt x="1" y="35259"/>
                    <a:pt x="31" y="36414"/>
                    <a:pt x="487" y="37448"/>
                  </a:cubicBezTo>
                  <a:cubicBezTo>
                    <a:pt x="1216" y="39120"/>
                    <a:pt x="2675" y="39880"/>
                    <a:pt x="3496" y="40335"/>
                  </a:cubicBezTo>
                  <a:lnTo>
                    <a:pt x="3739" y="40427"/>
                  </a:lnTo>
                  <a:cubicBezTo>
                    <a:pt x="4955" y="41095"/>
                    <a:pt x="6049" y="42159"/>
                    <a:pt x="7235" y="43253"/>
                  </a:cubicBezTo>
                  <a:cubicBezTo>
                    <a:pt x="7873" y="43861"/>
                    <a:pt x="8542" y="44500"/>
                    <a:pt x="9271" y="45108"/>
                  </a:cubicBezTo>
                  <a:cubicBezTo>
                    <a:pt x="11855" y="47235"/>
                    <a:pt x="14925" y="48877"/>
                    <a:pt x="18208" y="49819"/>
                  </a:cubicBezTo>
                  <a:lnTo>
                    <a:pt x="18663" y="49940"/>
                  </a:lnTo>
                  <a:cubicBezTo>
                    <a:pt x="19484" y="50731"/>
                    <a:pt x="20305" y="51582"/>
                    <a:pt x="21004" y="52494"/>
                  </a:cubicBezTo>
                  <a:lnTo>
                    <a:pt x="20457" y="56445"/>
                  </a:lnTo>
                  <a:cubicBezTo>
                    <a:pt x="20214" y="57995"/>
                    <a:pt x="21247" y="59485"/>
                    <a:pt x="22767" y="59819"/>
                  </a:cubicBezTo>
                  <a:cubicBezTo>
                    <a:pt x="22980" y="59849"/>
                    <a:pt x="23223" y="59880"/>
                    <a:pt x="23436" y="59880"/>
                  </a:cubicBezTo>
                  <a:cubicBezTo>
                    <a:pt x="24135" y="59880"/>
                    <a:pt x="24773" y="59667"/>
                    <a:pt x="25320" y="59242"/>
                  </a:cubicBezTo>
                  <a:cubicBezTo>
                    <a:pt x="25715" y="59272"/>
                    <a:pt x="26171" y="59272"/>
                    <a:pt x="26597" y="59272"/>
                  </a:cubicBezTo>
                  <a:cubicBezTo>
                    <a:pt x="29819" y="59272"/>
                    <a:pt x="32828" y="58330"/>
                    <a:pt x="35260" y="56506"/>
                  </a:cubicBezTo>
                  <a:cubicBezTo>
                    <a:pt x="36293" y="55746"/>
                    <a:pt x="37235" y="54773"/>
                    <a:pt x="38026" y="53588"/>
                  </a:cubicBezTo>
                  <a:cubicBezTo>
                    <a:pt x="38269" y="53284"/>
                    <a:pt x="38451" y="52950"/>
                    <a:pt x="38633" y="52555"/>
                  </a:cubicBezTo>
                  <a:cubicBezTo>
                    <a:pt x="38755" y="52372"/>
                    <a:pt x="38846" y="52190"/>
                    <a:pt x="38877" y="51977"/>
                  </a:cubicBezTo>
                  <a:cubicBezTo>
                    <a:pt x="38998" y="51825"/>
                    <a:pt x="39059" y="51643"/>
                    <a:pt x="39150" y="51460"/>
                  </a:cubicBezTo>
                  <a:cubicBezTo>
                    <a:pt x="39697" y="50062"/>
                    <a:pt x="39940" y="48542"/>
                    <a:pt x="39789" y="47114"/>
                  </a:cubicBezTo>
                  <a:cubicBezTo>
                    <a:pt x="39758" y="46779"/>
                    <a:pt x="39637" y="46445"/>
                    <a:pt x="39515" y="46141"/>
                  </a:cubicBezTo>
                  <a:cubicBezTo>
                    <a:pt x="39515" y="46141"/>
                    <a:pt x="39515" y="46111"/>
                    <a:pt x="39485" y="46111"/>
                  </a:cubicBezTo>
                  <a:lnTo>
                    <a:pt x="40518" y="45290"/>
                  </a:lnTo>
                  <a:cubicBezTo>
                    <a:pt x="41217" y="44682"/>
                    <a:pt x="41916" y="44044"/>
                    <a:pt x="42555" y="43436"/>
                  </a:cubicBezTo>
                  <a:cubicBezTo>
                    <a:pt x="43740" y="42342"/>
                    <a:pt x="44834" y="41278"/>
                    <a:pt x="46050" y="40639"/>
                  </a:cubicBezTo>
                  <a:lnTo>
                    <a:pt x="46293" y="40518"/>
                  </a:lnTo>
                  <a:cubicBezTo>
                    <a:pt x="47144" y="40062"/>
                    <a:pt x="48573" y="39302"/>
                    <a:pt x="49272" y="37630"/>
                  </a:cubicBezTo>
                  <a:cubicBezTo>
                    <a:pt x="49941" y="36536"/>
                    <a:pt x="50001" y="35381"/>
                    <a:pt x="49667" y="34044"/>
                  </a:cubicBezTo>
                  <a:cubicBezTo>
                    <a:pt x="49424" y="33101"/>
                    <a:pt x="49090" y="32250"/>
                    <a:pt x="48603" y="31369"/>
                  </a:cubicBezTo>
                  <a:cubicBezTo>
                    <a:pt x="48846" y="29819"/>
                    <a:pt x="48603" y="28329"/>
                    <a:pt x="48421" y="27448"/>
                  </a:cubicBezTo>
                  <a:cubicBezTo>
                    <a:pt x="47965" y="25320"/>
                    <a:pt x="46810" y="23466"/>
                    <a:pt x="45199" y="22250"/>
                  </a:cubicBezTo>
                  <a:cubicBezTo>
                    <a:pt x="44530" y="21794"/>
                    <a:pt x="43892" y="21399"/>
                    <a:pt x="43254" y="21125"/>
                  </a:cubicBezTo>
                  <a:cubicBezTo>
                    <a:pt x="43558" y="20457"/>
                    <a:pt x="43770" y="19697"/>
                    <a:pt x="43862" y="18967"/>
                  </a:cubicBezTo>
                  <a:cubicBezTo>
                    <a:pt x="44226" y="18481"/>
                    <a:pt x="44530" y="17904"/>
                    <a:pt x="44773" y="17326"/>
                  </a:cubicBezTo>
                  <a:cubicBezTo>
                    <a:pt x="44834" y="17113"/>
                    <a:pt x="45108" y="16384"/>
                    <a:pt x="44986" y="15502"/>
                  </a:cubicBezTo>
                  <a:cubicBezTo>
                    <a:pt x="44865" y="14530"/>
                    <a:pt x="44348" y="13679"/>
                    <a:pt x="43588" y="13162"/>
                  </a:cubicBezTo>
                  <a:cubicBezTo>
                    <a:pt x="43345" y="12888"/>
                    <a:pt x="43071" y="12615"/>
                    <a:pt x="42706" y="12432"/>
                  </a:cubicBezTo>
                  <a:cubicBezTo>
                    <a:pt x="42220" y="12128"/>
                    <a:pt x="41643" y="11976"/>
                    <a:pt x="41035" y="11976"/>
                  </a:cubicBezTo>
                  <a:cubicBezTo>
                    <a:pt x="40852" y="11976"/>
                    <a:pt x="40700" y="11976"/>
                    <a:pt x="40518" y="12007"/>
                  </a:cubicBezTo>
                  <a:cubicBezTo>
                    <a:pt x="40366" y="12007"/>
                    <a:pt x="40244" y="11976"/>
                    <a:pt x="40092" y="11976"/>
                  </a:cubicBezTo>
                  <a:cubicBezTo>
                    <a:pt x="38816" y="11976"/>
                    <a:pt x="37661" y="12736"/>
                    <a:pt x="37083" y="13891"/>
                  </a:cubicBezTo>
                  <a:lnTo>
                    <a:pt x="37053" y="13922"/>
                  </a:lnTo>
                  <a:cubicBezTo>
                    <a:pt x="36415" y="12524"/>
                    <a:pt x="35533" y="11065"/>
                    <a:pt x="34348" y="9818"/>
                  </a:cubicBezTo>
                  <a:cubicBezTo>
                    <a:pt x="33740" y="9119"/>
                    <a:pt x="33071" y="8572"/>
                    <a:pt x="32342" y="8025"/>
                  </a:cubicBezTo>
                  <a:cubicBezTo>
                    <a:pt x="34135" y="7660"/>
                    <a:pt x="35442" y="6171"/>
                    <a:pt x="35564" y="4256"/>
                  </a:cubicBezTo>
                  <a:cubicBezTo>
                    <a:pt x="35685" y="2037"/>
                    <a:pt x="33983" y="122"/>
                    <a:pt x="31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749;p74">
              <a:extLst>
                <a:ext uri="{FF2B5EF4-FFF2-40B4-BE49-F238E27FC236}">
                  <a16:creationId xmlns:a16="http://schemas.microsoft.com/office/drawing/2014/main" id="{53EDEE89-B7EA-D84D-9086-B7F95EA2D8BB}"/>
                </a:ext>
              </a:extLst>
            </p:cNvPr>
            <p:cNvSpPr/>
            <p:nvPr/>
          </p:nvSpPr>
          <p:spPr>
            <a:xfrm>
              <a:off x="2635575" y="1343525"/>
              <a:ext cx="504600" cy="624925"/>
            </a:xfrm>
            <a:custGeom>
              <a:avLst/>
              <a:gdLst/>
              <a:ahLst/>
              <a:cxnLst/>
              <a:rect l="l" t="t" r="r" b="b"/>
              <a:pathLst>
                <a:path w="20184" h="24997" extrusionOk="0">
                  <a:moveTo>
                    <a:pt x="14185" y="1"/>
                  </a:moveTo>
                  <a:cubicBezTo>
                    <a:pt x="13684" y="1"/>
                    <a:pt x="13185" y="73"/>
                    <a:pt x="12706" y="223"/>
                  </a:cubicBezTo>
                  <a:cubicBezTo>
                    <a:pt x="10973" y="770"/>
                    <a:pt x="9697" y="2138"/>
                    <a:pt x="8086" y="2898"/>
                  </a:cubicBezTo>
                  <a:cubicBezTo>
                    <a:pt x="6262" y="3780"/>
                    <a:pt x="4104" y="3871"/>
                    <a:pt x="2462" y="5087"/>
                  </a:cubicBezTo>
                  <a:cubicBezTo>
                    <a:pt x="1368" y="5938"/>
                    <a:pt x="700" y="7184"/>
                    <a:pt x="396" y="8521"/>
                  </a:cubicBezTo>
                  <a:cubicBezTo>
                    <a:pt x="122" y="9859"/>
                    <a:pt x="0" y="11774"/>
                    <a:pt x="882" y="12898"/>
                  </a:cubicBezTo>
                  <a:cubicBezTo>
                    <a:pt x="2584" y="15239"/>
                    <a:pt x="4864" y="17458"/>
                    <a:pt x="7022" y="19373"/>
                  </a:cubicBezTo>
                  <a:cubicBezTo>
                    <a:pt x="9241" y="21409"/>
                    <a:pt x="11703" y="23172"/>
                    <a:pt x="14438" y="24449"/>
                  </a:cubicBezTo>
                  <a:cubicBezTo>
                    <a:pt x="15092" y="24723"/>
                    <a:pt x="15805" y="24997"/>
                    <a:pt x="16504" y="24997"/>
                  </a:cubicBezTo>
                  <a:cubicBezTo>
                    <a:pt x="16813" y="24997"/>
                    <a:pt x="17119" y="24944"/>
                    <a:pt x="17417" y="24813"/>
                  </a:cubicBezTo>
                  <a:cubicBezTo>
                    <a:pt x="18420" y="24357"/>
                    <a:pt x="18876" y="23111"/>
                    <a:pt x="19119" y="22017"/>
                  </a:cubicBezTo>
                  <a:cubicBezTo>
                    <a:pt x="19788" y="18825"/>
                    <a:pt x="19910" y="15543"/>
                    <a:pt x="20031" y="12290"/>
                  </a:cubicBezTo>
                  <a:cubicBezTo>
                    <a:pt x="20092" y="10102"/>
                    <a:pt x="20183" y="7944"/>
                    <a:pt x="19879" y="5816"/>
                  </a:cubicBezTo>
                  <a:cubicBezTo>
                    <a:pt x="19697" y="4600"/>
                    <a:pt x="19363" y="3324"/>
                    <a:pt x="18663" y="2290"/>
                  </a:cubicBezTo>
                  <a:cubicBezTo>
                    <a:pt x="17651" y="853"/>
                    <a:pt x="15908" y="1"/>
                    <a:pt x="14185" y="1"/>
                  </a:cubicBezTo>
                  <a:close/>
                </a:path>
              </a:pathLst>
            </a:custGeom>
            <a:solidFill>
              <a:srgbClr val="FF8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750;p74">
              <a:extLst>
                <a:ext uri="{FF2B5EF4-FFF2-40B4-BE49-F238E27FC236}">
                  <a16:creationId xmlns:a16="http://schemas.microsoft.com/office/drawing/2014/main" id="{A86661F8-119E-2E4B-2BD5-A7BFE60C61F6}"/>
                </a:ext>
              </a:extLst>
            </p:cNvPr>
            <p:cNvSpPr/>
            <p:nvPr/>
          </p:nvSpPr>
          <p:spPr>
            <a:xfrm>
              <a:off x="2635575" y="1343525"/>
              <a:ext cx="504600" cy="624925"/>
            </a:xfrm>
            <a:custGeom>
              <a:avLst/>
              <a:gdLst/>
              <a:ahLst/>
              <a:cxnLst/>
              <a:rect l="l" t="t" r="r" b="b"/>
              <a:pathLst>
                <a:path w="20184" h="24997" extrusionOk="0">
                  <a:moveTo>
                    <a:pt x="14185" y="1"/>
                  </a:moveTo>
                  <a:cubicBezTo>
                    <a:pt x="13684" y="1"/>
                    <a:pt x="13185" y="73"/>
                    <a:pt x="12706" y="223"/>
                  </a:cubicBezTo>
                  <a:cubicBezTo>
                    <a:pt x="10973" y="770"/>
                    <a:pt x="9697" y="2138"/>
                    <a:pt x="8086" y="2898"/>
                  </a:cubicBezTo>
                  <a:cubicBezTo>
                    <a:pt x="6262" y="3780"/>
                    <a:pt x="4104" y="3871"/>
                    <a:pt x="2462" y="5087"/>
                  </a:cubicBezTo>
                  <a:cubicBezTo>
                    <a:pt x="1368" y="5938"/>
                    <a:pt x="700" y="7184"/>
                    <a:pt x="396" y="8521"/>
                  </a:cubicBezTo>
                  <a:cubicBezTo>
                    <a:pt x="122" y="9859"/>
                    <a:pt x="0" y="11774"/>
                    <a:pt x="882" y="12898"/>
                  </a:cubicBezTo>
                  <a:cubicBezTo>
                    <a:pt x="2584" y="15239"/>
                    <a:pt x="4864" y="17458"/>
                    <a:pt x="7022" y="19373"/>
                  </a:cubicBezTo>
                  <a:cubicBezTo>
                    <a:pt x="9241" y="21409"/>
                    <a:pt x="11703" y="23172"/>
                    <a:pt x="14438" y="24449"/>
                  </a:cubicBezTo>
                  <a:cubicBezTo>
                    <a:pt x="15092" y="24723"/>
                    <a:pt x="15805" y="24997"/>
                    <a:pt x="16504" y="24997"/>
                  </a:cubicBezTo>
                  <a:cubicBezTo>
                    <a:pt x="16813" y="24997"/>
                    <a:pt x="17119" y="24944"/>
                    <a:pt x="17417" y="24813"/>
                  </a:cubicBezTo>
                  <a:cubicBezTo>
                    <a:pt x="18420" y="24357"/>
                    <a:pt x="18876" y="23111"/>
                    <a:pt x="19119" y="22017"/>
                  </a:cubicBezTo>
                  <a:cubicBezTo>
                    <a:pt x="19788" y="18825"/>
                    <a:pt x="19910" y="15543"/>
                    <a:pt x="20031" y="12290"/>
                  </a:cubicBezTo>
                  <a:cubicBezTo>
                    <a:pt x="20092" y="10102"/>
                    <a:pt x="20183" y="7944"/>
                    <a:pt x="19879" y="5816"/>
                  </a:cubicBezTo>
                  <a:cubicBezTo>
                    <a:pt x="19697" y="4600"/>
                    <a:pt x="19363" y="3324"/>
                    <a:pt x="18663" y="2290"/>
                  </a:cubicBezTo>
                  <a:cubicBezTo>
                    <a:pt x="17651" y="853"/>
                    <a:pt x="15908" y="1"/>
                    <a:pt x="14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751;p74">
              <a:extLst>
                <a:ext uri="{FF2B5EF4-FFF2-40B4-BE49-F238E27FC236}">
                  <a16:creationId xmlns:a16="http://schemas.microsoft.com/office/drawing/2014/main" id="{6EBC90EE-A9D0-7C94-0349-EEA8E218C76B}"/>
                </a:ext>
              </a:extLst>
            </p:cNvPr>
            <p:cNvSpPr/>
            <p:nvPr/>
          </p:nvSpPr>
          <p:spPr>
            <a:xfrm>
              <a:off x="3156100" y="1346475"/>
              <a:ext cx="505350" cy="625000"/>
            </a:xfrm>
            <a:custGeom>
              <a:avLst/>
              <a:gdLst/>
              <a:ahLst/>
              <a:cxnLst/>
              <a:rect l="l" t="t" r="r" b="b"/>
              <a:pathLst>
                <a:path w="20214" h="25000" extrusionOk="0">
                  <a:moveTo>
                    <a:pt x="5974" y="1"/>
                  </a:moveTo>
                  <a:cubicBezTo>
                    <a:pt x="4251" y="1"/>
                    <a:pt x="2505" y="840"/>
                    <a:pt x="1520" y="2294"/>
                  </a:cubicBezTo>
                  <a:cubicBezTo>
                    <a:pt x="791" y="3297"/>
                    <a:pt x="487" y="4604"/>
                    <a:pt x="304" y="5820"/>
                  </a:cubicBezTo>
                  <a:cubicBezTo>
                    <a:pt x="1" y="7947"/>
                    <a:pt x="61" y="10105"/>
                    <a:pt x="152" y="12264"/>
                  </a:cubicBezTo>
                  <a:cubicBezTo>
                    <a:pt x="274" y="15546"/>
                    <a:pt x="396" y="18799"/>
                    <a:pt x="1064" y="21990"/>
                  </a:cubicBezTo>
                  <a:cubicBezTo>
                    <a:pt x="1308" y="23115"/>
                    <a:pt x="1763" y="24361"/>
                    <a:pt x="2767" y="24817"/>
                  </a:cubicBezTo>
                  <a:cubicBezTo>
                    <a:pt x="3062" y="24946"/>
                    <a:pt x="3366" y="25000"/>
                    <a:pt x="3672" y="25000"/>
                  </a:cubicBezTo>
                  <a:cubicBezTo>
                    <a:pt x="4374" y="25000"/>
                    <a:pt x="5089" y="24718"/>
                    <a:pt x="5745" y="24422"/>
                  </a:cubicBezTo>
                  <a:cubicBezTo>
                    <a:pt x="8481" y="23176"/>
                    <a:pt x="10943" y="21382"/>
                    <a:pt x="13162" y="19376"/>
                  </a:cubicBezTo>
                  <a:cubicBezTo>
                    <a:pt x="15320" y="17431"/>
                    <a:pt x="17600" y="15242"/>
                    <a:pt x="19302" y="12871"/>
                  </a:cubicBezTo>
                  <a:cubicBezTo>
                    <a:pt x="20214" y="11777"/>
                    <a:pt x="20092" y="9801"/>
                    <a:pt x="19788" y="8525"/>
                  </a:cubicBezTo>
                  <a:cubicBezTo>
                    <a:pt x="19484" y="7187"/>
                    <a:pt x="18815" y="5941"/>
                    <a:pt x="17721" y="5090"/>
                  </a:cubicBezTo>
                  <a:cubicBezTo>
                    <a:pt x="16080" y="3874"/>
                    <a:pt x="13922" y="3753"/>
                    <a:pt x="12098" y="2902"/>
                  </a:cubicBezTo>
                  <a:cubicBezTo>
                    <a:pt x="10487" y="2142"/>
                    <a:pt x="9210" y="774"/>
                    <a:pt x="7478" y="227"/>
                  </a:cubicBezTo>
                  <a:cubicBezTo>
                    <a:pt x="6992" y="74"/>
                    <a:pt x="6484" y="1"/>
                    <a:pt x="5974" y="1"/>
                  </a:cubicBezTo>
                  <a:close/>
                </a:path>
              </a:pathLst>
            </a:custGeom>
            <a:solidFill>
              <a:srgbClr val="FF8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752;p74">
              <a:extLst>
                <a:ext uri="{FF2B5EF4-FFF2-40B4-BE49-F238E27FC236}">
                  <a16:creationId xmlns:a16="http://schemas.microsoft.com/office/drawing/2014/main" id="{7A908CAA-9EC4-0CF2-7089-7D2894F28427}"/>
                </a:ext>
              </a:extLst>
            </p:cNvPr>
            <p:cNvSpPr/>
            <p:nvPr/>
          </p:nvSpPr>
          <p:spPr>
            <a:xfrm>
              <a:off x="3156100" y="1346475"/>
              <a:ext cx="505350" cy="625000"/>
            </a:xfrm>
            <a:custGeom>
              <a:avLst/>
              <a:gdLst/>
              <a:ahLst/>
              <a:cxnLst/>
              <a:rect l="l" t="t" r="r" b="b"/>
              <a:pathLst>
                <a:path w="20214" h="25000" extrusionOk="0">
                  <a:moveTo>
                    <a:pt x="5974" y="1"/>
                  </a:moveTo>
                  <a:cubicBezTo>
                    <a:pt x="4251" y="1"/>
                    <a:pt x="2505" y="840"/>
                    <a:pt x="1520" y="2294"/>
                  </a:cubicBezTo>
                  <a:cubicBezTo>
                    <a:pt x="791" y="3297"/>
                    <a:pt x="487" y="4604"/>
                    <a:pt x="304" y="5820"/>
                  </a:cubicBezTo>
                  <a:cubicBezTo>
                    <a:pt x="1" y="7947"/>
                    <a:pt x="61" y="10105"/>
                    <a:pt x="152" y="12264"/>
                  </a:cubicBezTo>
                  <a:cubicBezTo>
                    <a:pt x="274" y="15546"/>
                    <a:pt x="396" y="18799"/>
                    <a:pt x="1064" y="21990"/>
                  </a:cubicBezTo>
                  <a:cubicBezTo>
                    <a:pt x="1308" y="23115"/>
                    <a:pt x="1763" y="24361"/>
                    <a:pt x="2767" y="24817"/>
                  </a:cubicBezTo>
                  <a:cubicBezTo>
                    <a:pt x="3062" y="24946"/>
                    <a:pt x="3366" y="25000"/>
                    <a:pt x="3672" y="25000"/>
                  </a:cubicBezTo>
                  <a:cubicBezTo>
                    <a:pt x="4374" y="25000"/>
                    <a:pt x="5089" y="24718"/>
                    <a:pt x="5745" y="24422"/>
                  </a:cubicBezTo>
                  <a:cubicBezTo>
                    <a:pt x="8481" y="23176"/>
                    <a:pt x="10943" y="21382"/>
                    <a:pt x="13162" y="19376"/>
                  </a:cubicBezTo>
                  <a:cubicBezTo>
                    <a:pt x="15320" y="17431"/>
                    <a:pt x="17600" y="15242"/>
                    <a:pt x="19302" y="12871"/>
                  </a:cubicBezTo>
                  <a:cubicBezTo>
                    <a:pt x="20214" y="11777"/>
                    <a:pt x="20092" y="9801"/>
                    <a:pt x="19788" y="8525"/>
                  </a:cubicBezTo>
                  <a:cubicBezTo>
                    <a:pt x="19484" y="7187"/>
                    <a:pt x="18815" y="5941"/>
                    <a:pt x="17721" y="5090"/>
                  </a:cubicBezTo>
                  <a:cubicBezTo>
                    <a:pt x="16080" y="3874"/>
                    <a:pt x="13922" y="3753"/>
                    <a:pt x="12098" y="2902"/>
                  </a:cubicBezTo>
                  <a:cubicBezTo>
                    <a:pt x="10487" y="2142"/>
                    <a:pt x="9210" y="774"/>
                    <a:pt x="7478" y="227"/>
                  </a:cubicBezTo>
                  <a:cubicBezTo>
                    <a:pt x="6992" y="74"/>
                    <a:pt x="6484" y="1"/>
                    <a:pt x="5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753;p74">
              <a:extLst>
                <a:ext uri="{FF2B5EF4-FFF2-40B4-BE49-F238E27FC236}">
                  <a16:creationId xmlns:a16="http://schemas.microsoft.com/office/drawing/2014/main" id="{0FB7CFD2-6DE4-B9A2-EFB8-30FB33E7D86B}"/>
                </a:ext>
              </a:extLst>
            </p:cNvPr>
            <p:cNvSpPr/>
            <p:nvPr/>
          </p:nvSpPr>
          <p:spPr>
            <a:xfrm>
              <a:off x="2798200" y="1311100"/>
              <a:ext cx="304725" cy="474975"/>
            </a:xfrm>
            <a:custGeom>
              <a:avLst/>
              <a:gdLst/>
              <a:ahLst/>
              <a:cxnLst/>
              <a:rect l="l" t="t" r="r" b="b"/>
              <a:pathLst>
                <a:path w="12189" h="18999" extrusionOk="0">
                  <a:moveTo>
                    <a:pt x="6140" y="1"/>
                  </a:moveTo>
                  <a:cubicBezTo>
                    <a:pt x="3708" y="2341"/>
                    <a:pt x="1793" y="5229"/>
                    <a:pt x="790" y="8420"/>
                  </a:cubicBezTo>
                  <a:cubicBezTo>
                    <a:pt x="760" y="8481"/>
                    <a:pt x="760" y="8572"/>
                    <a:pt x="730" y="8633"/>
                  </a:cubicBezTo>
                  <a:cubicBezTo>
                    <a:pt x="304" y="10031"/>
                    <a:pt x="61" y="11520"/>
                    <a:pt x="31" y="13010"/>
                  </a:cubicBezTo>
                  <a:cubicBezTo>
                    <a:pt x="0" y="13800"/>
                    <a:pt x="61" y="14590"/>
                    <a:pt x="304" y="15350"/>
                  </a:cubicBezTo>
                  <a:cubicBezTo>
                    <a:pt x="517" y="16019"/>
                    <a:pt x="882" y="16627"/>
                    <a:pt x="1338" y="17113"/>
                  </a:cubicBezTo>
                  <a:lnTo>
                    <a:pt x="1398" y="17174"/>
                  </a:lnTo>
                  <a:cubicBezTo>
                    <a:pt x="1793" y="17630"/>
                    <a:pt x="2249" y="17995"/>
                    <a:pt x="2766" y="18299"/>
                  </a:cubicBezTo>
                  <a:cubicBezTo>
                    <a:pt x="2766" y="18299"/>
                    <a:pt x="2797" y="18329"/>
                    <a:pt x="2857" y="18329"/>
                  </a:cubicBezTo>
                  <a:cubicBezTo>
                    <a:pt x="3222" y="18511"/>
                    <a:pt x="3617" y="18663"/>
                    <a:pt x="3982" y="18785"/>
                  </a:cubicBezTo>
                  <a:cubicBezTo>
                    <a:pt x="4467" y="18930"/>
                    <a:pt x="4977" y="18998"/>
                    <a:pt x="5481" y="18998"/>
                  </a:cubicBezTo>
                  <a:cubicBezTo>
                    <a:pt x="5926" y="18998"/>
                    <a:pt x="6365" y="18945"/>
                    <a:pt x="6778" y="18846"/>
                  </a:cubicBezTo>
                  <a:cubicBezTo>
                    <a:pt x="6839" y="18846"/>
                    <a:pt x="6870" y="18815"/>
                    <a:pt x="6900" y="18815"/>
                  </a:cubicBezTo>
                  <a:cubicBezTo>
                    <a:pt x="7629" y="18633"/>
                    <a:pt x="8359" y="18359"/>
                    <a:pt x="8997" y="17934"/>
                  </a:cubicBezTo>
                  <a:cubicBezTo>
                    <a:pt x="9332" y="17721"/>
                    <a:pt x="9696" y="17448"/>
                    <a:pt x="10000" y="17174"/>
                  </a:cubicBezTo>
                  <a:lnTo>
                    <a:pt x="10061" y="17113"/>
                  </a:lnTo>
                  <a:cubicBezTo>
                    <a:pt x="11003" y="16232"/>
                    <a:pt x="11733" y="15077"/>
                    <a:pt x="12189" y="13891"/>
                  </a:cubicBezTo>
                  <a:cubicBezTo>
                    <a:pt x="11885" y="12858"/>
                    <a:pt x="11307" y="11916"/>
                    <a:pt x="10821" y="10943"/>
                  </a:cubicBezTo>
                  <a:cubicBezTo>
                    <a:pt x="10395" y="10244"/>
                    <a:pt x="10000" y="9514"/>
                    <a:pt x="9605" y="8754"/>
                  </a:cubicBezTo>
                  <a:cubicBezTo>
                    <a:pt x="9575" y="8663"/>
                    <a:pt x="9544" y="8633"/>
                    <a:pt x="9484" y="8572"/>
                  </a:cubicBezTo>
                  <a:cubicBezTo>
                    <a:pt x="9088" y="7751"/>
                    <a:pt x="8663" y="6900"/>
                    <a:pt x="8268" y="6049"/>
                  </a:cubicBezTo>
                  <a:cubicBezTo>
                    <a:pt x="8237" y="6019"/>
                    <a:pt x="8237" y="5988"/>
                    <a:pt x="8207" y="5897"/>
                  </a:cubicBezTo>
                  <a:cubicBezTo>
                    <a:pt x="7569" y="4408"/>
                    <a:pt x="6991" y="2949"/>
                    <a:pt x="6535" y="1368"/>
                  </a:cubicBezTo>
                  <a:cubicBezTo>
                    <a:pt x="6535" y="1338"/>
                    <a:pt x="6505" y="1308"/>
                    <a:pt x="6505" y="1277"/>
                  </a:cubicBezTo>
                  <a:lnTo>
                    <a:pt x="6140" y="1"/>
                  </a:ln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754;p74">
              <a:extLst>
                <a:ext uri="{FF2B5EF4-FFF2-40B4-BE49-F238E27FC236}">
                  <a16:creationId xmlns:a16="http://schemas.microsoft.com/office/drawing/2014/main" id="{18425B03-7AF9-0AD5-2D3F-BE9EBEC13828}"/>
                </a:ext>
              </a:extLst>
            </p:cNvPr>
            <p:cNvSpPr/>
            <p:nvPr/>
          </p:nvSpPr>
          <p:spPr>
            <a:xfrm>
              <a:off x="2829350" y="1339975"/>
              <a:ext cx="129975" cy="398975"/>
            </a:xfrm>
            <a:custGeom>
              <a:avLst/>
              <a:gdLst/>
              <a:ahLst/>
              <a:cxnLst/>
              <a:rect l="l" t="t" r="r" b="b"/>
              <a:pathLst>
                <a:path w="5199" h="15959" extrusionOk="0">
                  <a:moveTo>
                    <a:pt x="5198" y="1"/>
                  </a:moveTo>
                  <a:cubicBezTo>
                    <a:pt x="4803" y="608"/>
                    <a:pt x="4377" y="1247"/>
                    <a:pt x="3982" y="1885"/>
                  </a:cubicBezTo>
                  <a:cubicBezTo>
                    <a:pt x="3830" y="2189"/>
                    <a:pt x="3648" y="2554"/>
                    <a:pt x="3496" y="2858"/>
                  </a:cubicBezTo>
                  <a:cubicBezTo>
                    <a:pt x="3465" y="2919"/>
                    <a:pt x="3435" y="3040"/>
                    <a:pt x="3374" y="3101"/>
                  </a:cubicBezTo>
                  <a:cubicBezTo>
                    <a:pt x="2736" y="4438"/>
                    <a:pt x="2219" y="5988"/>
                    <a:pt x="1703" y="7934"/>
                  </a:cubicBezTo>
                  <a:cubicBezTo>
                    <a:pt x="1520" y="8785"/>
                    <a:pt x="1307" y="9606"/>
                    <a:pt x="1155" y="10457"/>
                  </a:cubicBezTo>
                  <a:cubicBezTo>
                    <a:pt x="1095" y="10487"/>
                    <a:pt x="1095" y="10517"/>
                    <a:pt x="1095" y="10548"/>
                  </a:cubicBezTo>
                  <a:cubicBezTo>
                    <a:pt x="973" y="11004"/>
                    <a:pt x="912" y="11460"/>
                    <a:pt x="851" y="11916"/>
                  </a:cubicBezTo>
                  <a:lnTo>
                    <a:pt x="730" y="12615"/>
                  </a:lnTo>
                  <a:cubicBezTo>
                    <a:pt x="547" y="13709"/>
                    <a:pt x="335" y="14803"/>
                    <a:pt x="0" y="15867"/>
                  </a:cubicBezTo>
                  <a:lnTo>
                    <a:pt x="92" y="15958"/>
                  </a:lnTo>
                  <a:cubicBezTo>
                    <a:pt x="426" y="14894"/>
                    <a:pt x="608" y="13739"/>
                    <a:pt x="791" y="12645"/>
                  </a:cubicBezTo>
                  <a:lnTo>
                    <a:pt x="912" y="11976"/>
                  </a:lnTo>
                  <a:cubicBezTo>
                    <a:pt x="973" y="11460"/>
                    <a:pt x="1064" y="10973"/>
                    <a:pt x="1186" y="10487"/>
                  </a:cubicBezTo>
                  <a:cubicBezTo>
                    <a:pt x="1186" y="10396"/>
                    <a:pt x="1186" y="10335"/>
                    <a:pt x="1216" y="10244"/>
                  </a:cubicBezTo>
                  <a:cubicBezTo>
                    <a:pt x="1368" y="9484"/>
                    <a:pt x="1551" y="8724"/>
                    <a:pt x="1733" y="7964"/>
                  </a:cubicBezTo>
                  <a:cubicBezTo>
                    <a:pt x="2280" y="5928"/>
                    <a:pt x="2858" y="4286"/>
                    <a:pt x="3526" y="2919"/>
                  </a:cubicBezTo>
                  <a:cubicBezTo>
                    <a:pt x="3526" y="2888"/>
                    <a:pt x="3587" y="2888"/>
                    <a:pt x="3587" y="2858"/>
                  </a:cubicBezTo>
                  <a:cubicBezTo>
                    <a:pt x="3709" y="2554"/>
                    <a:pt x="3891" y="2250"/>
                    <a:pt x="4013" y="1976"/>
                  </a:cubicBezTo>
                  <a:cubicBezTo>
                    <a:pt x="4408" y="1368"/>
                    <a:pt x="4772" y="760"/>
                    <a:pt x="5198" y="153"/>
                  </a:cubicBezTo>
                  <a:lnTo>
                    <a:pt x="5198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755;p74">
              <a:extLst>
                <a:ext uri="{FF2B5EF4-FFF2-40B4-BE49-F238E27FC236}">
                  <a16:creationId xmlns:a16="http://schemas.microsoft.com/office/drawing/2014/main" id="{D844F103-0158-D1F8-345A-A4B30AA37B4A}"/>
                </a:ext>
              </a:extLst>
            </p:cNvPr>
            <p:cNvSpPr/>
            <p:nvPr/>
          </p:nvSpPr>
          <p:spPr>
            <a:xfrm>
              <a:off x="2813400" y="1409875"/>
              <a:ext cx="106400" cy="114775"/>
            </a:xfrm>
            <a:custGeom>
              <a:avLst/>
              <a:gdLst/>
              <a:ahLst/>
              <a:cxnLst/>
              <a:rect l="l" t="t" r="r" b="b"/>
              <a:pathLst>
                <a:path w="4256" h="4591" extrusionOk="0">
                  <a:moveTo>
                    <a:pt x="4134" y="1"/>
                  </a:moveTo>
                  <a:lnTo>
                    <a:pt x="4073" y="92"/>
                  </a:lnTo>
                  <a:cubicBezTo>
                    <a:pt x="2644" y="1430"/>
                    <a:pt x="1277" y="2889"/>
                    <a:pt x="61" y="4378"/>
                  </a:cubicBezTo>
                  <a:cubicBezTo>
                    <a:pt x="30" y="4439"/>
                    <a:pt x="30" y="4530"/>
                    <a:pt x="0" y="4591"/>
                  </a:cubicBezTo>
                  <a:cubicBezTo>
                    <a:pt x="1216" y="3071"/>
                    <a:pt x="2553" y="1642"/>
                    <a:pt x="3951" y="305"/>
                  </a:cubicBezTo>
                  <a:cubicBezTo>
                    <a:pt x="4012" y="244"/>
                    <a:pt x="4103" y="214"/>
                    <a:pt x="4164" y="123"/>
                  </a:cubicBezTo>
                  <a:cubicBezTo>
                    <a:pt x="4225" y="123"/>
                    <a:pt x="4225" y="92"/>
                    <a:pt x="4255" y="92"/>
                  </a:cubicBezTo>
                  <a:lnTo>
                    <a:pt x="413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756;p74">
              <a:extLst>
                <a:ext uri="{FF2B5EF4-FFF2-40B4-BE49-F238E27FC236}">
                  <a16:creationId xmlns:a16="http://schemas.microsoft.com/office/drawing/2014/main" id="{0D96D76C-2C0E-2CF0-D599-43FEB4F7F308}"/>
                </a:ext>
              </a:extLst>
            </p:cNvPr>
            <p:cNvSpPr/>
            <p:nvPr/>
          </p:nvSpPr>
          <p:spPr>
            <a:xfrm>
              <a:off x="2865825" y="1457750"/>
              <a:ext cx="138325" cy="310825"/>
            </a:xfrm>
            <a:custGeom>
              <a:avLst/>
              <a:gdLst/>
              <a:ahLst/>
              <a:cxnLst/>
              <a:rect l="l" t="t" r="r" b="b"/>
              <a:pathLst>
                <a:path w="5533" h="12433" extrusionOk="0">
                  <a:moveTo>
                    <a:pt x="5380" y="1"/>
                  </a:moveTo>
                  <a:cubicBezTo>
                    <a:pt x="5380" y="214"/>
                    <a:pt x="5320" y="487"/>
                    <a:pt x="5259" y="761"/>
                  </a:cubicBezTo>
                  <a:lnTo>
                    <a:pt x="5259" y="822"/>
                  </a:lnTo>
                  <a:cubicBezTo>
                    <a:pt x="4924" y="2584"/>
                    <a:pt x="4347" y="4408"/>
                    <a:pt x="3526" y="6232"/>
                  </a:cubicBezTo>
                  <a:cubicBezTo>
                    <a:pt x="2675" y="8116"/>
                    <a:pt x="1551" y="10092"/>
                    <a:pt x="0" y="12372"/>
                  </a:cubicBezTo>
                  <a:cubicBezTo>
                    <a:pt x="0" y="12372"/>
                    <a:pt x="31" y="12433"/>
                    <a:pt x="61" y="12433"/>
                  </a:cubicBezTo>
                  <a:cubicBezTo>
                    <a:pt x="1611" y="10153"/>
                    <a:pt x="2766" y="8177"/>
                    <a:pt x="3648" y="6262"/>
                  </a:cubicBezTo>
                  <a:cubicBezTo>
                    <a:pt x="4590" y="4165"/>
                    <a:pt x="5228" y="2129"/>
                    <a:pt x="5532" y="153"/>
                  </a:cubicBezTo>
                  <a:cubicBezTo>
                    <a:pt x="5502" y="122"/>
                    <a:pt x="5472" y="31"/>
                    <a:pt x="5380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757;p74">
              <a:extLst>
                <a:ext uri="{FF2B5EF4-FFF2-40B4-BE49-F238E27FC236}">
                  <a16:creationId xmlns:a16="http://schemas.microsoft.com/office/drawing/2014/main" id="{60F67677-FA88-85BB-D5C1-FD60D6EC7CBE}"/>
                </a:ext>
              </a:extLst>
            </p:cNvPr>
            <p:cNvSpPr/>
            <p:nvPr/>
          </p:nvSpPr>
          <p:spPr>
            <a:xfrm>
              <a:off x="2855175" y="1476000"/>
              <a:ext cx="144400" cy="129950"/>
            </a:xfrm>
            <a:custGeom>
              <a:avLst/>
              <a:gdLst/>
              <a:ahLst/>
              <a:cxnLst/>
              <a:rect l="l" t="t" r="r" b="b"/>
              <a:pathLst>
                <a:path w="5776" h="5198" extrusionOk="0">
                  <a:moveTo>
                    <a:pt x="5746" y="0"/>
                  </a:moveTo>
                  <a:cubicBezTo>
                    <a:pt x="3557" y="1125"/>
                    <a:pt x="1521" y="2949"/>
                    <a:pt x="1" y="5107"/>
                  </a:cubicBezTo>
                  <a:lnTo>
                    <a:pt x="62" y="5198"/>
                  </a:lnTo>
                  <a:cubicBezTo>
                    <a:pt x="1581" y="3040"/>
                    <a:pt x="3648" y="1247"/>
                    <a:pt x="5776" y="61"/>
                  </a:cubicBezTo>
                  <a:lnTo>
                    <a:pt x="5746" y="0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758;p74">
              <a:extLst>
                <a:ext uri="{FF2B5EF4-FFF2-40B4-BE49-F238E27FC236}">
                  <a16:creationId xmlns:a16="http://schemas.microsoft.com/office/drawing/2014/main" id="{A752CE09-ECF5-906B-5240-3436CA93449D}"/>
                </a:ext>
              </a:extLst>
            </p:cNvPr>
            <p:cNvSpPr/>
            <p:nvPr/>
          </p:nvSpPr>
          <p:spPr>
            <a:xfrm>
              <a:off x="2966125" y="1525400"/>
              <a:ext cx="71450" cy="256850"/>
            </a:xfrm>
            <a:custGeom>
              <a:avLst/>
              <a:gdLst/>
              <a:ahLst/>
              <a:cxnLst/>
              <a:rect l="l" t="t" r="r" b="b"/>
              <a:pathLst>
                <a:path w="2858" h="10274" extrusionOk="0">
                  <a:moveTo>
                    <a:pt x="2706" y="0"/>
                  </a:moveTo>
                  <a:lnTo>
                    <a:pt x="2706" y="0"/>
                  </a:lnTo>
                  <a:cubicBezTo>
                    <a:pt x="2767" y="3587"/>
                    <a:pt x="1824" y="7204"/>
                    <a:pt x="1" y="10274"/>
                  </a:cubicBezTo>
                  <a:cubicBezTo>
                    <a:pt x="31" y="10274"/>
                    <a:pt x="61" y="10243"/>
                    <a:pt x="122" y="10243"/>
                  </a:cubicBezTo>
                  <a:cubicBezTo>
                    <a:pt x="912" y="8906"/>
                    <a:pt x="1520" y="7477"/>
                    <a:pt x="1976" y="5958"/>
                  </a:cubicBezTo>
                  <a:cubicBezTo>
                    <a:pt x="2007" y="5927"/>
                    <a:pt x="2007" y="5927"/>
                    <a:pt x="2007" y="5866"/>
                  </a:cubicBezTo>
                  <a:cubicBezTo>
                    <a:pt x="2584" y="4012"/>
                    <a:pt x="2858" y="2128"/>
                    <a:pt x="2827" y="182"/>
                  </a:cubicBezTo>
                  <a:cubicBezTo>
                    <a:pt x="2767" y="91"/>
                    <a:pt x="2736" y="61"/>
                    <a:pt x="2706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759;p74">
              <a:extLst>
                <a:ext uri="{FF2B5EF4-FFF2-40B4-BE49-F238E27FC236}">
                  <a16:creationId xmlns:a16="http://schemas.microsoft.com/office/drawing/2014/main" id="{DD0F67F1-26B9-C7A1-70C0-6FC2B0B5FD5C}"/>
                </a:ext>
              </a:extLst>
            </p:cNvPr>
            <p:cNvSpPr/>
            <p:nvPr/>
          </p:nvSpPr>
          <p:spPr>
            <a:xfrm>
              <a:off x="3015525" y="1670525"/>
              <a:ext cx="33450" cy="69950"/>
            </a:xfrm>
            <a:custGeom>
              <a:avLst/>
              <a:gdLst/>
              <a:ahLst/>
              <a:cxnLst/>
              <a:rect l="l" t="t" r="r" b="b"/>
              <a:pathLst>
                <a:path w="1338" h="2798" extrusionOk="0">
                  <a:moveTo>
                    <a:pt x="61" y="1"/>
                  </a:moveTo>
                  <a:lnTo>
                    <a:pt x="0" y="61"/>
                  </a:lnTo>
                  <a:cubicBezTo>
                    <a:pt x="31" y="61"/>
                    <a:pt x="31" y="122"/>
                    <a:pt x="31" y="122"/>
                  </a:cubicBezTo>
                  <a:cubicBezTo>
                    <a:pt x="699" y="882"/>
                    <a:pt x="1003" y="1855"/>
                    <a:pt x="1247" y="2797"/>
                  </a:cubicBezTo>
                  <a:lnTo>
                    <a:pt x="1338" y="2736"/>
                  </a:lnTo>
                  <a:cubicBezTo>
                    <a:pt x="1095" y="1794"/>
                    <a:pt x="760" y="791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760;p74">
              <a:extLst>
                <a:ext uri="{FF2B5EF4-FFF2-40B4-BE49-F238E27FC236}">
                  <a16:creationId xmlns:a16="http://schemas.microsoft.com/office/drawing/2014/main" id="{40A22537-58B0-0D0E-F5B8-C4C68116D850}"/>
                </a:ext>
              </a:extLst>
            </p:cNvPr>
            <p:cNvSpPr/>
            <p:nvPr/>
          </p:nvSpPr>
          <p:spPr>
            <a:xfrm>
              <a:off x="3201700" y="1286775"/>
              <a:ext cx="303975" cy="469975"/>
            </a:xfrm>
            <a:custGeom>
              <a:avLst/>
              <a:gdLst/>
              <a:ahLst/>
              <a:cxnLst/>
              <a:rect l="l" t="t" r="r" b="b"/>
              <a:pathLst>
                <a:path w="12159" h="18799" extrusionOk="0">
                  <a:moveTo>
                    <a:pt x="3982" y="1"/>
                  </a:moveTo>
                  <a:cubicBezTo>
                    <a:pt x="3952" y="426"/>
                    <a:pt x="3891" y="882"/>
                    <a:pt x="3800" y="1277"/>
                  </a:cubicBezTo>
                  <a:cubicBezTo>
                    <a:pt x="3800" y="1338"/>
                    <a:pt x="3800" y="1369"/>
                    <a:pt x="3769" y="1399"/>
                  </a:cubicBezTo>
                  <a:cubicBezTo>
                    <a:pt x="3526" y="3010"/>
                    <a:pt x="3192" y="4560"/>
                    <a:pt x="2736" y="6110"/>
                  </a:cubicBezTo>
                  <a:cubicBezTo>
                    <a:pt x="2736" y="6202"/>
                    <a:pt x="2705" y="6232"/>
                    <a:pt x="2705" y="6293"/>
                  </a:cubicBezTo>
                  <a:cubicBezTo>
                    <a:pt x="2432" y="7205"/>
                    <a:pt x="2158" y="8086"/>
                    <a:pt x="1854" y="8968"/>
                  </a:cubicBezTo>
                  <a:cubicBezTo>
                    <a:pt x="1824" y="9028"/>
                    <a:pt x="1824" y="9120"/>
                    <a:pt x="1794" y="9150"/>
                  </a:cubicBezTo>
                  <a:cubicBezTo>
                    <a:pt x="1520" y="9940"/>
                    <a:pt x="1216" y="10761"/>
                    <a:pt x="882" y="11521"/>
                  </a:cubicBezTo>
                  <a:cubicBezTo>
                    <a:pt x="578" y="12615"/>
                    <a:pt x="152" y="13588"/>
                    <a:pt x="0" y="14712"/>
                  </a:cubicBezTo>
                  <a:cubicBezTo>
                    <a:pt x="639" y="15837"/>
                    <a:pt x="1520" y="16870"/>
                    <a:pt x="2584" y="17569"/>
                  </a:cubicBezTo>
                  <a:cubicBezTo>
                    <a:pt x="2614" y="17569"/>
                    <a:pt x="2675" y="17630"/>
                    <a:pt x="2675" y="17661"/>
                  </a:cubicBezTo>
                  <a:cubicBezTo>
                    <a:pt x="3009" y="17873"/>
                    <a:pt x="3374" y="18086"/>
                    <a:pt x="3769" y="18269"/>
                  </a:cubicBezTo>
                  <a:cubicBezTo>
                    <a:pt x="4438" y="18573"/>
                    <a:pt x="5198" y="18755"/>
                    <a:pt x="5958" y="18785"/>
                  </a:cubicBezTo>
                  <a:lnTo>
                    <a:pt x="6079" y="18785"/>
                  </a:lnTo>
                  <a:cubicBezTo>
                    <a:pt x="6213" y="18794"/>
                    <a:pt x="6347" y="18798"/>
                    <a:pt x="6481" y="18798"/>
                  </a:cubicBezTo>
                  <a:cubicBezTo>
                    <a:pt x="7294" y="18798"/>
                    <a:pt x="8115" y="18638"/>
                    <a:pt x="8845" y="18299"/>
                  </a:cubicBezTo>
                  <a:cubicBezTo>
                    <a:pt x="9241" y="18147"/>
                    <a:pt x="9575" y="17934"/>
                    <a:pt x="9909" y="17691"/>
                  </a:cubicBezTo>
                  <a:cubicBezTo>
                    <a:pt x="9970" y="17691"/>
                    <a:pt x="9970" y="17661"/>
                    <a:pt x="10000" y="17630"/>
                  </a:cubicBezTo>
                  <a:cubicBezTo>
                    <a:pt x="10456" y="17266"/>
                    <a:pt x="10882" y="16810"/>
                    <a:pt x="11216" y="16323"/>
                  </a:cubicBezTo>
                  <a:lnTo>
                    <a:pt x="11277" y="16262"/>
                  </a:lnTo>
                  <a:cubicBezTo>
                    <a:pt x="11672" y="15685"/>
                    <a:pt x="11946" y="15047"/>
                    <a:pt x="12037" y="14348"/>
                  </a:cubicBezTo>
                  <a:cubicBezTo>
                    <a:pt x="12159" y="13557"/>
                    <a:pt x="12128" y="12767"/>
                    <a:pt x="11976" y="11977"/>
                  </a:cubicBezTo>
                  <a:cubicBezTo>
                    <a:pt x="11733" y="10487"/>
                    <a:pt x="11277" y="9089"/>
                    <a:pt x="10639" y="7752"/>
                  </a:cubicBezTo>
                  <a:lnTo>
                    <a:pt x="10517" y="7509"/>
                  </a:lnTo>
                  <a:cubicBezTo>
                    <a:pt x="9089" y="4530"/>
                    <a:pt x="6778" y="1885"/>
                    <a:pt x="3982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61;p74">
              <a:extLst>
                <a:ext uri="{FF2B5EF4-FFF2-40B4-BE49-F238E27FC236}">
                  <a16:creationId xmlns:a16="http://schemas.microsoft.com/office/drawing/2014/main" id="{8D4FDF4D-CC1B-2E30-8EAC-9FE0E3BF6518}"/>
                </a:ext>
              </a:extLst>
            </p:cNvPr>
            <p:cNvSpPr/>
            <p:nvPr/>
          </p:nvSpPr>
          <p:spPr>
            <a:xfrm>
              <a:off x="3297450" y="1321425"/>
              <a:ext cx="187700" cy="374975"/>
            </a:xfrm>
            <a:custGeom>
              <a:avLst/>
              <a:gdLst/>
              <a:ahLst/>
              <a:cxnLst/>
              <a:rect l="l" t="t" r="r" b="b"/>
              <a:pathLst>
                <a:path w="7508" h="14999" extrusionOk="0">
                  <a:moveTo>
                    <a:pt x="38" y="0"/>
                  </a:moveTo>
                  <a:cubicBezTo>
                    <a:pt x="31" y="0"/>
                    <a:pt x="18" y="4"/>
                    <a:pt x="0" y="13"/>
                  </a:cubicBezTo>
                  <a:cubicBezTo>
                    <a:pt x="6" y="20"/>
                    <a:pt x="12" y="27"/>
                    <a:pt x="18" y="33"/>
                  </a:cubicBezTo>
                  <a:lnTo>
                    <a:pt x="18" y="33"/>
                  </a:lnTo>
                  <a:cubicBezTo>
                    <a:pt x="46" y="16"/>
                    <a:pt x="53" y="0"/>
                    <a:pt x="38" y="0"/>
                  </a:cubicBezTo>
                  <a:close/>
                  <a:moveTo>
                    <a:pt x="18" y="33"/>
                  </a:moveTo>
                  <a:cubicBezTo>
                    <a:pt x="13" y="37"/>
                    <a:pt x="7" y="40"/>
                    <a:pt x="0" y="43"/>
                  </a:cubicBezTo>
                  <a:cubicBezTo>
                    <a:pt x="517" y="591"/>
                    <a:pt x="1003" y="1107"/>
                    <a:pt x="1459" y="1685"/>
                  </a:cubicBezTo>
                  <a:lnTo>
                    <a:pt x="2037" y="2475"/>
                  </a:lnTo>
                  <a:cubicBezTo>
                    <a:pt x="2037" y="2505"/>
                    <a:pt x="2067" y="2505"/>
                    <a:pt x="2067" y="2566"/>
                  </a:cubicBezTo>
                  <a:cubicBezTo>
                    <a:pt x="2948" y="3812"/>
                    <a:pt x="3739" y="5332"/>
                    <a:pt x="4529" y="7308"/>
                  </a:cubicBezTo>
                  <a:cubicBezTo>
                    <a:pt x="4833" y="8037"/>
                    <a:pt x="5137" y="8767"/>
                    <a:pt x="5411" y="9527"/>
                  </a:cubicBezTo>
                  <a:cubicBezTo>
                    <a:pt x="5441" y="9588"/>
                    <a:pt x="5471" y="9679"/>
                    <a:pt x="5471" y="9740"/>
                  </a:cubicBezTo>
                  <a:cubicBezTo>
                    <a:pt x="5684" y="10196"/>
                    <a:pt x="5836" y="10682"/>
                    <a:pt x="5988" y="11138"/>
                  </a:cubicBezTo>
                  <a:cubicBezTo>
                    <a:pt x="6049" y="11381"/>
                    <a:pt x="6140" y="11594"/>
                    <a:pt x="6201" y="11807"/>
                  </a:cubicBezTo>
                  <a:cubicBezTo>
                    <a:pt x="6535" y="12870"/>
                    <a:pt x="6900" y="13965"/>
                    <a:pt x="7417" y="14998"/>
                  </a:cubicBezTo>
                  <a:lnTo>
                    <a:pt x="7508" y="14907"/>
                  </a:lnTo>
                  <a:cubicBezTo>
                    <a:pt x="6991" y="13934"/>
                    <a:pt x="6657" y="12870"/>
                    <a:pt x="6322" y="11807"/>
                  </a:cubicBezTo>
                  <a:cubicBezTo>
                    <a:pt x="6231" y="11563"/>
                    <a:pt x="6170" y="11351"/>
                    <a:pt x="6079" y="11138"/>
                  </a:cubicBezTo>
                  <a:cubicBezTo>
                    <a:pt x="5927" y="10682"/>
                    <a:pt x="5775" y="10287"/>
                    <a:pt x="5623" y="9831"/>
                  </a:cubicBezTo>
                  <a:cubicBezTo>
                    <a:pt x="5623" y="9770"/>
                    <a:pt x="5593" y="9740"/>
                    <a:pt x="5593" y="9709"/>
                  </a:cubicBezTo>
                  <a:cubicBezTo>
                    <a:pt x="5289" y="8919"/>
                    <a:pt x="4985" y="8068"/>
                    <a:pt x="4651" y="7308"/>
                  </a:cubicBezTo>
                  <a:cubicBezTo>
                    <a:pt x="3891" y="5454"/>
                    <a:pt x="3131" y="3995"/>
                    <a:pt x="2280" y="2779"/>
                  </a:cubicBezTo>
                  <a:cubicBezTo>
                    <a:pt x="2249" y="2718"/>
                    <a:pt x="2189" y="2627"/>
                    <a:pt x="2128" y="2566"/>
                  </a:cubicBezTo>
                  <a:cubicBezTo>
                    <a:pt x="1945" y="2262"/>
                    <a:pt x="1733" y="1989"/>
                    <a:pt x="1489" y="1715"/>
                  </a:cubicBezTo>
                  <a:cubicBezTo>
                    <a:pt x="1039" y="1114"/>
                    <a:pt x="529" y="603"/>
                    <a:pt x="18" y="33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762;p74">
              <a:extLst>
                <a:ext uri="{FF2B5EF4-FFF2-40B4-BE49-F238E27FC236}">
                  <a16:creationId xmlns:a16="http://schemas.microsoft.com/office/drawing/2014/main" id="{CA295BA7-6065-D3A6-918B-997504E377C2}"/>
                </a:ext>
              </a:extLst>
            </p:cNvPr>
            <p:cNvSpPr/>
            <p:nvPr/>
          </p:nvSpPr>
          <p:spPr>
            <a:xfrm>
              <a:off x="3347600" y="1379500"/>
              <a:ext cx="120850" cy="99550"/>
            </a:xfrm>
            <a:custGeom>
              <a:avLst/>
              <a:gdLst/>
              <a:ahLst/>
              <a:cxnLst/>
              <a:rect l="l" t="t" r="r" b="b"/>
              <a:pathLst>
                <a:path w="4834" h="3982" extrusionOk="0">
                  <a:moveTo>
                    <a:pt x="61" y="0"/>
                  </a:moveTo>
                  <a:lnTo>
                    <a:pt x="0" y="152"/>
                  </a:lnTo>
                  <a:cubicBezTo>
                    <a:pt x="61" y="152"/>
                    <a:pt x="61" y="182"/>
                    <a:pt x="91" y="182"/>
                  </a:cubicBezTo>
                  <a:cubicBezTo>
                    <a:pt x="152" y="243"/>
                    <a:pt x="243" y="304"/>
                    <a:pt x="335" y="365"/>
                  </a:cubicBezTo>
                  <a:cubicBezTo>
                    <a:pt x="1915" y="1459"/>
                    <a:pt x="3435" y="2705"/>
                    <a:pt x="4833" y="3982"/>
                  </a:cubicBezTo>
                  <a:lnTo>
                    <a:pt x="4712" y="3769"/>
                  </a:lnTo>
                  <a:cubicBezTo>
                    <a:pt x="3313" y="2462"/>
                    <a:pt x="1733" y="1186"/>
                    <a:pt x="122" y="91"/>
                  </a:cubicBezTo>
                  <a:cubicBezTo>
                    <a:pt x="91" y="91"/>
                    <a:pt x="91" y="61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763;p74">
              <a:extLst>
                <a:ext uri="{FF2B5EF4-FFF2-40B4-BE49-F238E27FC236}">
                  <a16:creationId xmlns:a16="http://schemas.microsoft.com/office/drawing/2014/main" id="{244E615D-03D0-1114-3137-F983FCA5FFC5}"/>
                </a:ext>
              </a:extLst>
            </p:cNvPr>
            <p:cNvSpPr/>
            <p:nvPr/>
          </p:nvSpPr>
          <p:spPr>
            <a:xfrm>
              <a:off x="3270850" y="1440275"/>
              <a:ext cx="181625" cy="288800"/>
            </a:xfrm>
            <a:custGeom>
              <a:avLst/>
              <a:gdLst/>
              <a:ahLst/>
              <a:cxnLst/>
              <a:rect l="l" t="t" r="r" b="b"/>
              <a:pathLst>
                <a:path w="7265" h="11552" extrusionOk="0">
                  <a:moveTo>
                    <a:pt x="91" y="1"/>
                  </a:moveTo>
                  <a:cubicBezTo>
                    <a:pt x="31" y="92"/>
                    <a:pt x="31" y="122"/>
                    <a:pt x="0" y="214"/>
                  </a:cubicBezTo>
                  <a:cubicBezTo>
                    <a:pt x="608" y="2128"/>
                    <a:pt x="1520" y="4074"/>
                    <a:pt x="2797" y="5989"/>
                  </a:cubicBezTo>
                  <a:cubicBezTo>
                    <a:pt x="3921" y="7721"/>
                    <a:pt x="5320" y="9515"/>
                    <a:pt x="7204" y="11551"/>
                  </a:cubicBezTo>
                  <a:cubicBezTo>
                    <a:pt x="7234" y="11551"/>
                    <a:pt x="7234" y="11521"/>
                    <a:pt x="7265" y="11490"/>
                  </a:cubicBezTo>
                  <a:cubicBezTo>
                    <a:pt x="5411" y="9423"/>
                    <a:pt x="4012" y="7691"/>
                    <a:pt x="2857" y="5928"/>
                  </a:cubicBezTo>
                  <a:cubicBezTo>
                    <a:pt x="1763" y="4226"/>
                    <a:pt x="912" y="2554"/>
                    <a:pt x="365" y="852"/>
                  </a:cubicBezTo>
                  <a:cubicBezTo>
                    <a:pt x="365" y="821"/>
                    <a:pt x="304" y="761"/>
                    <a:pt x="304" y="761"/>
                  </a:cubicBezTo>
                  <a:cubicBezTo>
                    <a:pt x="243" y="517"/>
                    <a:pt x="152" y="274"/>
                    <a:pt x="9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764;p74">
              <a:extLst>
                <a:ext uri="{FF2B5EF4-FFF2-40B4-BE49-F238E27FC236}">
                  <a16:creationId xmlns:a16="http://schemas.microsoft.com/office/drawing/2014/main" id="{7809864E-0485-39A8-76D4-F8DDBEA355F9}"/>
                </a:ext>
              </a:extLst>
            </p:cNvPr>
            <p:cNvSpPr/>
            <p:nvPr/>
          </p:nvSpPr>
          <p:spPr>
            <a:xfrm>
              <a:off x="3277675" y="1458525"/>
              <a:ext cx="161900" cy="108675"/>
            </a:xfrm>
            <a:custGeom>
              <a:avLst/>
              <a:gdLst/>
              <a:ahLst/>
              <a:cxnLst/>
              <a:rect l="l" t="t" r="r" b="b"/>
              <a:pathLst>
                <a:path w="6476" h="4347" extrusionOk="0">
                  <a:moveTo>
                    <a:pt x="31" y="0"/>
                  </a:moveTo>
                  <a:lnTo>
                    <a:pt x="1" y="91"/>
                  </a:lnTo>
                  <a:cubicBezTo>
                    <a:pt x="2311" y="912"/>
                    <a:pt x="4560" y="2401"/>
                    <a:pt x="6384" y="4347"/>
                  </a:cubicBezTo>
                  <a:lnTo>
                    <a:pt x="6475" y="4256"/>
                  </a:lnTo>
                  <a:cubicBezTo>
                    <a:pt x="4651" y="2310"/>
                    <a:pt x="2372" y="851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765;p74">
              <a:extLst>
                <a:ext uri="{FF2B5EF4-FFF2-40B4-BE49-F238E27FC236}">
                  <a16:creationId xmlns:a16="http://schemas.microsoft.com/office/drawing/2014/main" id="{C5586E60-90B7-5CDB-163F-10F88D07B644}"/>
                </a:ext>
              </a:extLst>
            </p:cNvPr>
            <p:cNvSpPr/>
            <p:nvPr/>
          </p:nvSpPr>
          <p:spPr>
            <a:xfrm>
              <a:off x="3248050" y="1512475"/>
              <a:ext cx="106400" cy="244700"/>
            </a:xfrm>
            <a:custGeom>
              <a:avLst/>
              <a:gdLst/>
              <a:ahLst/>
              <a:cxnLst/>
              <a:rect l="l" t="t" r="r" b="b"/>
              <a:pathLst>
                <a:path w="4256" h="9788" extrusionOk="0">
                  <a:moveTo>
                    <a:pt x="92" y="0"/>
                  </a:moveTo>
                  <a:cubicBezTo>
                    <a:pt x="61" y="92"/>
                    <a:pt x="61" y="152"/>
                    <a:pt x="0" y="213"/>
                  </a:cubicBezTo>
                  <a:cubicBezTo>
                    <a:pt x="274" y="2098"/>
                    <a:pt x="851" y="3952"/>
                    <a:pt x="1642" y="5715"/>
                  </a:cubicBezTo>
                  <a:cubicBezTo>
                    <a:pt x="1642" y="5745"/>
                    <a:pt x="1672" y="5745"/>
                    <a:pt x="1672" y="5775"/>
                  </a:cubicBezTo>
                  <a:cubicBezTo>
                    <a:pt x="2341" y="7204"/>
                    <a:pt x="3162" y="8572"/>
                    <a:pt x="4165" y="9788"/>
                  </a:cubicBezTo>
                  <a:lnTo>
                    <a:pt x="4256" y="9788"/>
                  </a:lnTo>
                  <a:cubicBezTo>
                    <a:pt x="1976" y="6991"/>
                    <a:pt x="548" y="3557"/>
                    <a:pt x="9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766;p74">
              <a:extLst>
                <a:ext uri="{FF2B5EF4-FFF2-40B4-BE49-F238E27FC236}">
                  <a16:creationId xmlns:a16="http://schemas.microsoft.com/office/drawing/2014/main" id="{4C18CD2F-0132-8A0D-15C2-183262B152DF}"/>
                </a:ext>
              </a:extLst>
            </p:cNvPr>
            <p:cNvSpPr/>
            <p:nvPr/>
          </p:nvSpPr>
          <p:spPr>
            <a:xfrm>
              <a:off x="3267050" y="1655325"/>
              <a:ext cx="22825" cy="72975"/>
            </a:xfrm>
            <a:custGeom>
              <a:avLst/>
              <a:gdLst/>
              <a:ahLst/>
              <a:cxnLst/>
              <a:rect l="l" t="t" r="r" b="b"/>
              <a:pathLst>
                <a:path w="913" h="2919" extrusionOk="0">
                  <a:moveTo>
                    <a:pt x="851" y="1"/>
                  </a:moveTo>
                  <a:cubicBezTo>
                    <a:pt x="304" y="821"/>
                    <a:pt x="91" y="1855"/>
                    <a:pt x="0" y="2827"/>
                  </a:cubicBezTo>
                  <a:cubicBezTo>
                    <a:pt x="61" y="2827"/>
                    <a:pt x="91" y="2888"/>
                    <a:pt x="91" y="2919"/>
                  </a:cubicBezTo>
                  <a:cubicBezTo>
                    <a:pt x="183" y="1916"/>
                    <a:pt x="395" y="943"/>
                    <a:pt x="912" y="61"/>
                  </a:cubicBezTo>
                  <a:lnTo>
                    <a:pt x="912" y="31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767;p74">
              <a:extLst>
                <a:ext uri="{FF2B5EF4-FFF2-40B4-BE49-F238E27FC236}">
                  <a16:creationId xmlns:a16="http://schemas.microsoft.com/office/drawing/2014/main" id="{50C2A1C7-A202-2FD7-6463-9ADFE225F106}"/>
                </a:ext>
              </a:extLst>
            </p:cNvPr>
            <p:cNvSpPr/>
            <p:nvPr/>
          </p:nvSpPr>
          <p:spPr>
            <a:xfrm>
              <a:off x="3036800" y="1727525"/>
              <a:ext cx="6850" cy="91975"/>
            </a:xfrm>
            <a:custGeom>
              <a:avLst/>
              <a:gdLst/>
              <a:ahLst/>
              <a:cxnLst/>
              <a:rect l="l" t="t" r="r" b="b"/>
              <a:pathLst>
                <a:path w="274" h="3679" fill="none" extrusionOk="0">
                  <a:moveTo>
                    <a:pt x="274" y="0"/>
                  </a:moveTo>
                  <a:lnTo>
                    <a:pt x="0" y="3678"/>
                  </a:lnTo>
                </a:path>
              </a:pathLst>
            </a:custGeom>
            <a:noFill/>
            <a:ln w="5325" cap="flat" cmpd="sng">
              <a:solidFill>
                <a:srgbClr val="211E1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768;p74">
              <a:extLst>
                <a:ext uri="{FF2B5EF4-FFF2-40B4-BE49-F238E27FC236}">
                  <a16:creationId xmlns:a16="http://schemas.microsoft.com/office/drawing/2014/main" id="{ABAFCF87-80DB-B110-4188-3EAE6A55A165}"/>
                </a:ext>
              </a:extLst>
            </p:cNvPr>
            <p:cNvSpPr/>
            <p:nvPr/>
          </p:nvSpPr>
          <p:spPr>
            <a:xfrm>
              <a:off x="2928125" y="1788300"/>
              <a:ext cx="114025" cy="57000"/>
            </a:xfrm>
            <a:custGeom>
              <a:avLst/>
              <a:gdLst/>
              <a:ahLst/>
              <a:cxnLst/>
              <a:rect l="l" t="t" r="r" b="b"/>
              <a:pathLst>
                <a:path w="4561" h="2280" extrusionOk="0">
                  <a:moveTo>
                    <a:pt x="4439" y="1"/>
                  </a:moveTo>
                  <a:cubicBezTo>
                    <a:pt x="4439" y="1"/>
                    <a:pt x="1" y="1855"/>
                    <a:pt x="62" y="2189"/>
                  </a:cubicBezTo>
                  <a:cubicBezTo>
                    <a:pt x="72" y="2252"/>
                    <a:pt x="209" y="2279"/>
                    <a:pt x="428" y="2279"/>
                  </a:cubicBezTo>
                  <a:cubicBezTo>
                    <a:pt x="1478" y="2279"/>
                    <a:pt x="4424" y="1666"/>
                    <a:pt x="4499" y="1490"/>
                  </a:cubicBezTo>
                  <a:cubicBezTo>
                    <a:pt x="4560" y="1247"/>
                    <a:pt x="4439" y="1"/>
                    <a:pt x="4439" y="1"/>
                  </a:cubicBezTo>
                  <a:close/>
                </a:path>
              </a:pathLst>
            </a:custGeom>
            <a:solidFill>
              <a:srgbClr val="21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769;p74">
              <a:extLst>
                <a:ext uri="{FF2B5EF4-FFF2-40B4-BE49-F238E27FC236}">
                  <a16:creationId xmlns:a16="http://schemas.microsoft.com/office/drawing/2014/main" id="{0CFFA310-1FC6-5CF8-0F12-EF95E1A8CFF2}"/>
                </a:ext>
              </a:extLst>
            </p:cNvPr>
            <p:cNvSpPr/>
            <p:nvPr/>
          </p:nvSpPr>
          <p:spPr>
            <a:xfrm>
              <a:off x="3270075" y="1713075"/>
              <a:ext cx="8400" cy="91225"/>
            </a:xfrm>
            <a:custGeom>
              <a:avLst/>
              <a:gdLst/>
              <a:ahLst/>
              <a:cxnLst/>
              <a:rect l="l" t="t" r="r" b="b"/>
              <a:pathLst>
                <a:path w="336" h="3649" fill="none" extrusionOk="0">
                  <a:moveTo>
                    <a:pt x="1" y="1"/>
                  </a:moveTo>
                  <a:lnTo>
                    <a:pt x="335" y="3648"/>
                  </a:lnTo>
                </a:path>
              </a:pathLst>
            </a:custGeom>
            <a:noFill/>
            <a:ln w="5325" cap="flat" cmpd="sng">
              <a:solidFill>
                <a:srgbClr val="211E1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770;p74">
              <a:extLst>
                <a:ext uri="{FF2B5EF4-FFF2-40B4-BE49-F238E27FC236}">
                  <a16:creationId xmlns:a16="http://schemas.microsoft.com/office/drawing/2014/main" id="{6CA31519-08C5-646A-65F6-7E540E4C2786}"/>
                </a:ext>
              </a:extLst>
            </p:cNvPr>
            <p:cNvSpPr/>
            <p:nvPr/>
          </p:nvSpPr>
          <p:spPr>
            <a:xfrm>
              <a:off x="3273875" y="1773875"/>
              <a:ext cx="113250" cy="55375"/>
            </a:xfrm>
            <a:custGeom>
              <a:avLst/>
              <a:gdLst/>
              <a:ahLst/>
              <a:cxnLst/>
              <a:rect l="l" t="t" r="r" b="b"/>
              <a:pathLst>
                <a:path w="4530" h="2215" extrusionOk="0">
                  <a:moveTo>
                    <a:pt x="92" y="0"/>
                  </a:moveTo>
                  <a:cubicBezTo>
                    <a:pt x="92" y="0"/>
                    <a:pt x="1" y="1216"/>
                    <a:pt x="92" y="1490"/>
                  </a:cubicBezTo>
                  <a:cubicBezTo>
                    <a:pt x="142" y="1689"/>
                    <a:pt x="3025" y="2214"/>
                    <a:pt x="4101" y="2214"/>
                  </a:cubicBezTo>
                  <a:cubicBezTo>
                    <a:pt x="4339" y="2214"/>
                    <a:pt x="4488" y="2189"/>
                    <a:pt x="4499" y="2128"/>
                  </a:cubicBezTo>
                  <a:cubicBezTo>
                    <a:pt x="4530" y="1794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21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771;p74">
              <a:extLst>
                <a:ext uri="{FF2B5EF4-FFF2-40B4-BE49-F238E27FC236}">
                  <a16:creationId xmlns:a16="http://schemas.microsoft.com/office/drawing/2014/main" id="{3E35622E-BC4A-C33F-F737-FB56FBD66FAB}"/>
                </a:ext>
              </a:extLst>
            </p:cNvPr>
            <p:cNvSpPr/>
            <p:nvPr/>
          </p:nvSpPr>
          <p:spPr>
            <a:xfrm>
              <a:off x="3133300" y="1732850"/>
              <a:ext cx="61575" cy="56250"/>
            </a:xfrm>
            <a:custGeom>
              <a:avLst/>
              <a:gdLst/>
              <a:ahLst/>
              <a:cxnLst/>
              <a:rect l="l" t="t" r="r" b="b"/>
              <a:pathLst>
                <a:path w="2463" h="2250" extrusionOk="0">
                  <a:moveTo>
                    <a:pt x="1" y="0"/>
                  </a:moveTo>
                  <a:cubicBezTo>
                    <a:pt x="457" y="760"/>
                    <a:pt x="882" y="1489"/>
                    <a:pt x="1338" y="2249"/>
                  </a:cubicBezTo>
                  <a:cubicBezTo>
                    <a:pt x="1764" y="1520"/>
                    <a:pt x="2128" y="821"/>
                    <a:pt x="2463" y="61"/>
                  </a:cubicBezTo>
                  <a:lnTo>
                    <a:pt x="2463" y="61"/>
                  </a:lnTo>
                  <a:cubicBezTo>
                    <a:pt x="2222" y="79"/>
                    <a:pt x="1919" y="86"/>
                    <a:pt x="1609" y="86"/>
                  </a:cubicBezTo>
                  <a:cubicBezTo>
                    <a:pt x="859" y="86"/>
                    <a:pt x="65" y="43"/>
                    <a:pt x="1" y="0"/>
                  </a:cubicBezTo>
                  <a:close/>
                </a:path>
              </a:pathLst>
            </a:custGeom>
            <a:solidFill>
              <a:srgbClr val="21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772;p74">
              <a:extLst>
                <a:ext uri="{FF2B5EF4-FFF2-40B4-BE49-F238E27FC236}">
                  <a16:creationId xmlns:a16="http://schemas.microsoft.com/office/drawing/2014/main" id="{D2673569-2553-0202-36F4-8DA43DF5F493}"/>
                </a:ext>
              </a:extLst>
            </p:cNvPr>
            <p:cNvSpPr/>
            <p:nvPr/>
          </p:nvSpPr>
          <p:spPr>
            <a:xfrm>
              <a:off x="2863550" y="1070950"/>
              <a:ext cx="554750" cy="674125"/>
            </a:xfrm>
            <a:custGeom>
              <a:avLst/>
              <a:gdLst/>
              <a:ahLst/>
              <a:cxnLst/>
              <a:rect l="l" t="t" r="r" b="b"/>
              <a:pathLst>
                <a:path w="22190" h="26965" extrusionOk="0">
                  <a:moveTo>
                    <a:pt x="10871" y="1"/>
                  </a:moveTo>
                  <a:cubicBezTo>
                    <a:pt x="8769" y="1"/>
                    <a:pt x="6680" y="676"/>
                    <a:pt x="4985" y="2038"/>
                  </a:cubicBezTo>
                  <a:cubicBezTo>
                    <a:pt x="4377" y="2585"/>
                    <a:pt x="3769" y="3193"/>
                    <a:pt x="3283" y="3862"/>
                  </a:cubicBezTo>
                  <a:cubicBezTo>
                    <a:pt x="1307" y="6597"/>
                    <a:pt x="486" y="10184"/>
                    <a:pt x="152" y="13497"/>
                  </a:cubicBezTo>
                  <a:cubicBezTo>
                    <a:pt x="152" y="13588"/>
                    <a:pt x="122" y="13680"/>
                    <a:pt x="122" y="13801"/>
                  </a:cubicBezTo>
                  <a:lnTo>
                    <a:pt x="122" y="13953"/>
                  </a:lnTo>
                  <a:cubicBezTo>
                    <a:pt x="31" y="14652"/>
                    <a:pt x="0" y="15412"/>
                    <a:pt x="0" y="16142"/>
                  </a:cubicBezTo>
                  <a:cubicBezTo>
                    <a:pt x="0" y="16658"/>
                    <a:pt x="31" y="17145"/>
                    <a:pt x="91" y="17631"/>
                  </a:cubicBezTo>
                  <a:cubicBezTo>
                    <a:pt x="122" y="17874"/>
                    <a:pt x="122" y="18056"/>
                    <a:pt x="152" y="18269"/>
                  </a:cubicBezTo>
                  <a:cubicBezTo>
                    <a:pt x="274" y="19029"/>
                    <a:pt x="426" y="19789"/>
                    <a:pt x="638" y="20549"/>
                  </a:cubicBezTo>
                  <a:cubicBezTo>
                    <a:pt x="699" y="20640"/>
                    <a:pt x="699" y="20701"/>
                    <a:pt x="730" y="20792"/>
                  </a:cubicBezTo>
                  <a:cubicBezTo>
                    <a:pt x="882" y="21157"/>
                    <a:pt x="1034" y="21552"/>
                    <a:pt x="1186" y="21886"/>
                  </a:cubicBezTo>
                  <a:cubicBezTo>
                    <a:pt x="1338" y="22190"/>
                    <a:pt x="1490" y="22494"/>
                    <a:pt x="1672" y="22768"/>
                  </a:cubicBezTo>
                  <a:cubicBezTo>
                    <a:pt x="2158" y="23558"/>
                    <a:pt x="2827" y="24288"/>
                    <a:pt x="3587" y="24865"/>
                  </a:cubicBezTo>
                  <a:cubicBezTo>
                    <a:pt x="3952" y="25169"/>
                    <a:pt x="4377" y="25382"/>
                    <a:pt x="4833" y="25625"/>
                  </a:cubicBezTo>
                  <a:cubicBezTo>
                    <a:pt x="4894" y="25655"/>
                    <a:pt x="5015" y="25686"/>
                    <a:pt x="5107" y="25716"/>
                  </a:cubicBezTo>
                  <a:cubicBezTo>
                    <a:pt x="6896" y="26520"/>
                    <a:pt x="9028" y="26964"/>
                    <a:pt x="11163" y="26964"/>
                  </a:cubicBezTo>
                  <a:cubicBezTo>
                    <a:pt x="14034" y="26964"/>
                    <a:pt x="16910" y="26161"/>
                    <a:pt x="18967" y="24348"/>
                  </a:cubicBezTo>
                  <a:cubicBezTo>
                    <a:pt x="19301" y="24014"/>
                    <a:pt x="19697" y="23680"/>
                    <a:pt x="20001" y="23254"/>
                  </a:cubicBezTo>
                  <a:cubicBezTo>
                    <a:pt x="20396" y="22677"/>
                    <a:pt x="20760" y="22129"/>
                    <a:pt x="21064" y="21430"/>
                  </a:cubicBezTo>
                  <a:cubicBezTo>
                    <a:pt x="21095" y="21309"/>
                    <a:pt x="21156" y="21157"/>
                    <a:pt x="21216" y="21066"/>
                  </a:cubicBezTo>
                  <a:cubicBezTo>
                    <a:pt x="21429" y="20519"/>
                    <a:pt x="21581" y="19911"/>
                    <a:pt x="21733" y="19333"/>
                  </a:cubicBezTo>
                  <a:cubicBezTo>
                    <a:pt x="21855" y="18938"/>
                    <a:pt x="21915" y="18482"/>
                    <a:pt x="22007" y="18026"/>
                  </a:cubicBezTo>
                  <a:cubicBezTo>
                    <a:pt x="22067" y="17570"/>
                    <a:pt x="22128" y="17145"/>
                    <a:pt x="22159" y="16689"/>
                  </a:cubicBezTo>
                  <a:lnTo>
                    <a:pt x="22159" y="16597"/>
                  </a:lnTo>
                  <a:cubicBezTo>
                    <a:pt x="22189" y="16142"/>
                    <a:pt x="22189" y="15655"/>
                    <a:pt x="22189" y="15169"/>
                  </a:cubicBezTo>
                  <a:lnTo>
                    <a:pt x="22189" y="14348"/>
                  </a:lnTo>
                  <a:cubicBezTo>
                    <a:pt x="22159" y="13558"/>
                    <a:pt x="22067" y="12707"/>
                    <a:pt x="21915" y="11856"/>
                  </a:cubicBezTo>
                  <a:lnTo>
                    <a:pt x="21824" y="11187"/>
                  </a:lnTo>
                  <a:cubicBezTo>
                    <a:pt x="21247" y="8208"/>
                    <a:pt x="20061" y="5321"/>
                    <a:pt x="18207" y="3284"/>
                  </a:cubicBezTo>
                  <a:cubicBezTo>
                    <a:pt x="16264" y="1102"/>
                    <a:pt x="13556" y="1"/>
                    <a:pt x="10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773;p74">
              <a:extLst>
                <a:ext uri="{FF2B5EF4-FFF2-40B4-BE49-F238E27FC236}">
                  <a16:creationId xmlns:a16="http://schemas.microsoft.com/office/drawing/2014/main" id="{D8821B11-755C-7674-F6E5-E6D486C6D16D}"/>
                </a:ext>
              </a:extLst>
            </p:cNvPr>
            <p:cNvSpPr/>
            <p:nvPr/>
          </p:nvSpPr>
          <p:spPr>
            <a:xfrm>
              <a:off x="2886350" y="1309350"/>
              <a:ext cx="135275" cy="129575"/>
            </a:xfrm>
            <a:custGeom>
              <a:avLst/>
              <a:gdLst/>
              <a:ahLst/>
              <a:cxnLst/>
              <a:rect l="l" t="t" r="r" b="b"/>
              <a:pathLst>
                <a:path w="5411" h="5183" extrusionOk="0">
                  <a:moveTo>
                    <a:pt x="2661" y="0"/>
                  </a:moveTo>
                  <a:cubicBezTo>
                    <a:pt x="1305" y="0"/>
                    <a:pt x="208" y="1028"/>
                    <a:pt x="122" y="2411"/>
                  </a:cubicBezTo>
                  <a:cubicBezTo>
                    <a:pt x="0" y="3840"/>
                    <a:pt x="1064" y="5055"/>
                    <a:pt x="2492" y="5177"/>
                  </a:cubicBezTo>
                  <a:cubicBezTo>
                    <a:pt x="2552" y="5181"/>
                    <a:pt x="2612" y="5183"/>
                    <a:pt x="2671" y="5183"/>
                  </a:cubicBezTo>
                  <a:cubicBezTo>
                    <a:pt x="4049" y="5183"/>
                    <a:pt x="5172" y="4175"/>
                    <a:pt x="5289" y="2776"/>
                  </a:cubicBezTo>
                  <a:cubicBezTo>
                    <a:pt x="5410" y="1347"/>
                    <a:pt x="4286" y="131"/>
                    <a:pt x="2888" y="10"/>
                  </a:cubicBezTo>
                  <a:cubicBezTo>
                    <a:pt x="2811" y="3"/>
                    <a:pt x="2736" y="0"/>
                    <a:pt x="2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774;p74">
              <a:extLst>
                <a:ext uri="{FF2B5EF4-FFF2-40B4-BE49-F238E27FC236}">
                  <a16:creationId xmlns:a16="http://schemas.microsoft.com/office/drawing/2014/main" id="{5C1E6549-18A5-31EB-B67E-8407E7C94C09}"/>
                </a:ext>
              </a:extLst>
            </p:cNvPr>
            <p:cNvSpPr/>
            <p:nvPr/>
          </p:nvSpPr>
          <p:spPr>
            <a:xfrm>
              <a:off x="3248800" y="1288175"/>
              <a:ext cx="134525" cy="129575"/>
            </a:xfrm>
            <a:custGeom>
              <a:avLst/>
              <a:gdLst/>
              <a:ahLst/>
              <a:cxnLst/>
              <a:rect l="l" t="t" r="r" b="b"/>
              <a:pathLst>
                <a:path w="5381" h="5183" extrusionOk="0">
                  <a:moveTo>
                    <a:pt x="2718" y="0"/>
                  </a:moveTo>
                  <a:cubicBezTo>
                    <a:pt x="1364" y="0"/>
                    <a:pt x="239" y="1035"/>
                    <a:pt x="122" y="2407"/>
                  </a:cubicBezTo>
                  <a:cubicBezTo>
                    <a:pt x="1" y="3866"/>
                    <a:pt x="1065" y="5082"/>
                    <a:pt x="2524" y="5173"/>
                  </a:cubicBezTo>
                  <a:cubicBezTo>
                    <a:pt x="2598" y="5179"/>
                    <a:pt x="2672" y="5182"/>
                    <a:pt x="2746" y="5182"/>
                  </a:cubicBezTo>
                  <a:cubicBezTo>
                    <a:pt x="4079" y="5182"/>
                    <a:pt x="5203" y="4156"/>
                    <a:pt x="5290" y="2802"/>
                  </a:cubicBezTo>
                  <a:cubicBezTo>
                    <a:pt x="5381" y="1373"/>
                    <a:pt x="4317" y="127"/>
                    <a:pt x="2888" y="6"/>
                  </a:cubicBezTo>
                  <a:cubicBezTo>
                    <a:pt x="2831" y="2"/>
                    <a:pt x="2774" y="0"/>
                    <a:pt x="2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775;p74">
              <a:extLst>
                <a:ext uri="{FF2B5EF4-FFF2-40B4-BE49-F238E27FC236}">
                  <a16:creationId xmlns:a16="http://schemas.microsoft.com/office/drawing/2014/main" id="{0048B4DC-D36D-5901-998B-AA489AB5B6D3}"/>
                </a:ext>
              </a:extLst>
            </p:cNvPr>
            <p:cNvSpPr/>
            <p:nvPr/>
          </p:nvSpPr>
          <p:spPr>
            <a:xfrm>
              <a:off x="2981325" y="1257050"/>
              <a:ext cx="76025" cy="72550"/>
            </a:xfrm>
            <a:custGeom>
              <a:avLst/>
              <a:gdLst/>
              <a:ahLst/>
              <a:cxnLst/>
              <a:rect l="l" t="t" r="r" b="b"/>
              <a:pathLst>
                <a:path w="3041" h="2902" extrusionOk="0">
                  <a:moveTo>
                    <a:pt x="1533" y="0"/>
                  </a:moveTo>
                  <a:cubicBezTo>
                    <a:pt x="788" y="0"/>
                    <a:pt x="150" y="588"/>
                    <a:pt x="92" y="1342"/>
                  </a:cubicBezTo>
                  <a:cubicBezTo>
                    <a:pt x="0" y="2132"/>
                    <a:pt x="608" y="2831"/>
                    <a:pt x="1399" y="2892"/>
                  </a:cubicBezTo>
                  <a:cubicBezTo>
                    <a:pt x="1453" y="2898"/>
                    <a:pt x="1508" y="2901"/>
                    <a:pt x="1561" y="2901"/>
                  </a:cubicBezTo>
                  <a:cubicBezTo>
                    <a:pt x="2306" y="2901"/>
                    <a:pt x="2894" y="2320"/>
                    <a:pt x="2979" y="1555"/>
                  </a:cubicBezTo>
                  <a:cubicBezTo>
                    <a:pt x="3040" y="764"/>
                    <a:pt x="2432" y="96"/>
                    <a:pt x="1642" y="4"/>
                  </a:cubicBezTo>
                  <a:cubicBezTo>
                    <a:pt x="1605" y="2"/>
                    <a:pt x="1569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776;p74">
              <a:extLst>
                <a:ext uri="{FF2B5EF4-FFF2-40B4-BE49-F238E27FC236}">
                  <a16:creationId xmlns:a16="http://schemas.microsoft.com/office/drawing/2014/main" id="{9CCA4B69-C793-58A4-1B13-8B41DF97B414}"/>
                </a:ext>
              </a:extLst>
            </p:cNvPr>
            <p:cNvSpPr/>
            <p:nvPr/>
          </p:nvSpPr>
          <p:spPr>
            <a:xfrm>
              <a:off x="3213100" y="1240200"/>
              <a:ext cx="76000" cy="72550"/>
            </a:xfrm>
            <a:custGeom>
              <a:avLst/>
              <a:gdLst/>
              <a:ahLst/>
              <a:cxnLst/>
              <a:rect l="l" t="t" r="r" b="b"/>
              <a:pathLst>
                <a:path w="3040" h="2902" extrusionOk="0">
                  <a:moveTo>
                    <a:pt x="1479" y="1"/>
                  </a:moveTo>
                  <a:cubicBezTo>
                    <a:pt x="734" y="1"/>
                    <a:pt x="146" y="579"/>
                    <a:pt x="61" y="1317"/>
                  </a:cubicBezTo>
                  <a:cubicBezTo>
                    <a:pt x="0" y="2137"/>
                    <a:pt x="608" y="2806"/>
                    <a:pt x="1398" y="2897"/>
                  </a:cubicBezTo>
                  <a:cubicBezTo>
                    <a:pt x="1436" y="2900"/>
                    <a:pt x="1474" y="2901"/>
                    <a:pt x="1511" y="2901"/>
                  </a:cubicBezTo>
                  <a:cubicBezTo>
                    <a:pt x="2280" y="2901"/>
                    <a:pt x="2892" y="2314"/>
                    <a:pt x="2979" y="1560"/>
                  </a:cubicBezTo>
                  <a:cubicBezTo>
                    <a:pt x="3040" y="770"/>
                    <a:pt x="2432" y="71"/>
                    <a:pt x="1642" y="10"/>
                  </a:cubicBezTo>
                  <a:cubicBezTo>
                    <a:pt x="1587" y="4"/>
                    <a:pt x="1532" y="1"/>
                    <a:pt x="1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777;p74">
              <a:extLst>
                <a:ext uri="{FF2B5EF4-FFF2-40B4-BE49-F238E27FC236}">
                  <a16:creationId xmlns:a16="http://schemas.microsoft.com/office/drawing/2014/main" id="{6225245E-DB42-80FE-53C4-AD23A733435D}"/>
                </a:ext>
              </a:extLst>
            </p:cNvPr>
            <p:cNvSpPr/>
            <p:nvPr/>
          </p:nvSpPr>
          <p:spPr>
            <a:xfrm>
              <a:off x="3112775" y="1321750"/>
              <a:ext cx="57800" cy="37250"/>
            </a:xfrm>
            <a:custGeom>
              <a:avLst/>
              <a:gdLst/>
              <a:ahLst/>
              <a:cxnLst/>
              <a:rect l="l" t="t" r="r" b="b"/>
              <a:pathLst>
                <a:path w="2312" h="1490" fill="none" extrusionOk="0">
                  <a:moveTo>
                    <a:pt x="1" y="152"/>
                  </a:moveTo>
                  <a:cubicBezTo>
                    <a:pt x="31" y="912"/>
                    <a:pt x="822" y="1489"/>
                    <a:pt x="1551" y="1185"/>
                  </a:cubicBezTo>
                  <a:cubicBezTo>
                    <a:pt x="2007" y="1003"/>
                    <a:pt x="2311" y="486"/>
                    <a:pt x="2311" y="0"/>
                  </a:cubicBezTo>
                </a:path>
              </a:pathLst>
            </a:custGeom>
            <a:solidFill>
              <a:schemeClr val="dk1"/>
            </a:solidFill>
            <a:ln w="11400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778;p74">
              <a:extLst>
                <a:ext uri="{FF2B5EF4-FFF2-40B4-BE49-F238E27FC236}">
                  <a16:creationId xmlns:a16="http://schemas.microsoft.com/office/drawing/2014/main" id="{8D8CAFE0-8D8E-572B-F9C6-7722F961E602}"/>
                </a:ext>
              </a:extLst>
            </p:cNvPr>
            <p:cNvSpPr/>
            <p:nvPr/>
          </p:nvSpPr>
          <p:spPr>
            <a:xfrm>
              <a:off x="2863550" y="1366575"/>
              <a:ext cx="554750" cy="142775"/>
            </a:xfrm>
            <a:custGeom>
              <a:avLst/>
              <a:gdLst/>
              <a:ahLst/>
              <a:cxnLst/>
              <a:rect l="l" t="t" r="r" b="b"/>
              <a:pathLst>
                <a:path w="22190" h="5711" extrusionOk="0">
                  <a:moveTo>
                    <a:pt x="21915" y="0"/>
                  </a:moveTo>
                  <a:cubicBezTo>
                    <a:pt x="20608" y="973"/>
                    <a:pt x="18997" y="1794"/>
                    <a:pt x="17265" y="2341"/>
                  </a:cubicBezTo>
                  <a:cubicBezTo>
                    <a:pt x="15137" y="3040"/>
                    <a:pt x="12736" y="3374"/>
                    <a:pt x="9848" y="3465"/>
                  </a:cubicBezTo>
                  <a:cubicBezTo>
                    <a:pt x="9542" y="3473"/>
                    <a:pt x="9240" y="3476"/>
                    <a:pt x="8942" y="3476"/>
                  </a:cubicBezTo>
                  <a:cubicBezTo>
                    <a:pt x="5458" y="3476"/>
                    <a:pt x="2558" y="2984"/>
                    <a:pt x="122" y="1976"/>
                  </a:cubicBezTo>
                  <a:lnTo>
                    <a:pt x="122" y="2128"/>
                  </a:lnTo>
                  <a:cubicBezTo>
                    <a:pt x="31" y="2858"/>
                    <a:pt x="0" y="3617"/>
                    <a:pt x="0" y="4317"/>
                  </a:cubicBezTo>
                  <a:cubicBezTo>
                    <a:pt x="2037" y="5076"/>
                    <a:pt x="4408" y="5502"/>
                    <a:pt x="7022" y="5654"/>
                  </a:cubicBezTo>
                  <a:cubicBezTo>
                    <a:pt x="7672" y="5675"/>
                    <a:pt x="8336" y="5710"/>
                    <a:pt x="9005" y="5710"/>
                  </a:cubicBezTo>
                  <a:cubicBezTo>
                    <a:pt x="9306" y="5710"/>
                    <a:pt x="9608" y="5703"/>
                    <a:pt x="9909" y="5684"/>
                  </a:cubicBezTo>
                  <a:cubicBezTo>
                    <a:pt x="13010" y="5624"/>
                    <a:pt x="15624" y="5198"/>
                    <a:pt x="17934" y="4469"/>
                  </a:cubicBezTo>
                  <a:cubicBezTo>
                    <a:pt x="19484" y="3982"/>
                    <a:pt x="20912" y="3344"/>
                    <a:pt x="22189" y="2554"/>
                  </a:cubicBezTo>
                  <a:cubicBezTo>
                    <a:pt x="22159" y="1703"/>
                    <a:pt x="22067" y="882"/>
                    <a:pt x="21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779;p74">
              <a:extLst>
                <a:ext uri="{FF2B5EF4-FFF2-40B4-BE49-F238E27FC236}">
                  <a16:creationId xmlns:a16="http://schemas.microsoft.com/office/drawing/2014/main" id="{7255C8CE-178A-FA4C-0BF3-3601D52C17DF}"/>
                </a:ext>
              </a:extLst>
            </p:cNvPr>
            <p:cNvSpPr/>
            <p:nvPr/>
          </p:nvSpPr>
          <p:spPr>
            <a:xfrm>
              <a:off x="2866575" y="1485875"/>
              <a:ext cx="550950" cy="129575"/>
            </a:xfrm>
            <a:custGeom>
              <a:avLst/>
              <a:gdLst/>
              <a:ahLst/>
              <a:cxnLst/>
              <a:rect l="l" t="t" r="r" b="b"/>
              <a:pathLst>
                <a:path w="22038" h="5183" extrusionOk="0">
                  <a:moveTo>
                    <a:pt x="22038" y="0"/>
                  </a:moveTo>
                  <a:cubicBezTo>
                    <a:pt x="19940" y="1277"/>
                    <a:pt x="17296" y="2067"/>
                    <a:pt x="13800" y="2554"/>
                  </a:cubicBezTo>
                  <a:cubicBezTo>
                    <a:pt x="11912" y="2825"/>
                    <a:pt x="10104" y="2961"/>
                    <a:pt x="8385" y="2961"/>
                  </a:cubicBezTo>
                  <a:cubicBezTo>
                    <a:pt x="5291" y="2961"/>
                    <a:pt x="2482" y="2521"/>
                    <a:pt x="1" y="1642"/>
                  </a:cubicBezTo>
                  <a:lnTo>
                    <a:pt x="1" y="1642"/>
                  </a:lnTo>
                  <a:cubicBezTo>
                    <a:pt x="122" y="2402"/>
                    <a:pt x="244" y="3162"/>
                    <a:pt x="487" y="3922"/>
                  </a:cubicBezTo>
                  <a:cubicBezTo>
                    <a:pt x="517" y="4013"/>
                    <a:pt x="517" y="4073"/>
                    <a:pt x="578" y="4165"/>
                  </a:cubicBezTo>
                  <a:cubicBezTo>
                    <a:pt x="2463" y="4681"/>
                    <a:pt x="4530" y="5016"/>
                    <a:pt x="6688" y="5137"/>
                  </a:cubicBezTo>
                  <a:cubicBezTo>
                    <a:pt x="7273" y="5168"/>
                    <a:pt x="7868" y="5183"/>
                    <a:pt x="8471" y="5183"/>
                  </a:cubicBezTo>
                  <a:cubicBezTo>
                    <a:pt x="10282" y="5183"/>
                    <a:pt x="12174" y="5046"/>
                    <a:pt x="14135" y="4773"/>
                  </a:cubicBezTo>
                  <a:cubicBezTo>
                    <a:pt x="17083" y="4347"/>
                    <a:pt x="19576" y="3709"/>
                    <a:pt x="21612" y="2736"/>
                  </a:cubicBezTo>
                  <a:cubicBezTo>
                    <a:pt x="21734" y="2341"/>
                    <a:pt x="21794" y="1885"/>
                    <a:pt x="21886" y="1429"/>
                  </a:cubicBezTo>
                  <a:cubicBezTo>
                    <a:pt x="21946" y="973"/>
                    <a:pt x="22007" y="548"/>
                    <a:pt x="22038" y="92"/>
                  </a:cubicBezTo>
                  <a:lnTo>
                    <a:pt x="22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780;p74">
              <a:extLst>
                <a:ext uri="{FF2B5EF4-FFF2-40B4-BE49-F238E27FC236}">
                  <a16:creationId xmlns:a16="http://schemas.microsoft.com/office/drawing/2014/main" id="{10B5F6E9-D84A-0826-747C-66E5119C72EA}"/>
                </a:ext>
              </a:extLst>
            </p:cNvPr>
            <p:cNvSpPr/>
            <p:nvPr/>
          </p:nvSpPr>
          <p:spPr>
            <a:xfrm>
              <a:off x="2905325" y="1597575"/>
              <a:ext cx="488650" cy="118625"/>
            </a:xfrm>
            <a:custGeom>
              <a:avLst/>
              <a:gdLst/>
              <a:ahLst/>
              <a:cxnLst/>
              <a:rect l="l" t="t" r="r" b="b"/>
              <a:pathLst>
                <a:path w="19546" h="4745" extrusionOk="0">
                  <a:moveTo>
                    <a:pt x="19545" y="1"/>
                  </a:moveTo>
                  <a:cubicBezTo>
                    <a:pt x="17600" y="973"/>
                    <a:pt x="15168" y="1672"/>
                    <a:pt x="12159" y="2098"/>
                  </a:cubicBezTo>
                  <a:cubicBezTo>
                    <a:pt x="10246" y="2379"/>
                    <a:pt x="8418" y="2520"/>
                    <a:pt x="6680" y="2520"/>
                  </a:cubicBezTo>
                  <a:cubicBezTo>
                    <a:pt x="4277" y="2520"/>
                    <a:pt x="2047" y="2250"/>
                    <a:pt x="1" y="1703"/>
                  </a:cubicBezTo>
                  <a:lnTo>
                    <a:pt x="1" y="1703"/>
                  </a:lnTo>
                  <a:cubicBezTo>
                    <a:pt x="487" y="2493"/>
                    <a:pt x="1156" y="3223"/>
                    <a:pt x="1916" y="3800"/>
                  </a:cubicBezTo>
                  <a:cubicBezTo>
                    <a:pt x="2281" y="4104"/>
                    <a:pt x="2706" y="4317"/>
                    <a:pt x="3162" y="4560"/>
                  </a:cubicBezTo>
                  <a:cubicBezTo>
                    <a:pt x="3770" y="4621"/>
                    <a:pt x="4378" y="4651"/>
                    <a:pt x="5016" y="4712"/>
                  </a:cubicBezTo>
                  <a:cubicBezTo>
                    <a:pt x="5566" y="4733"/>
                    <a:pt x="6121" y="4744"/>
                    <a:pt x="6682" y="4744"/>
                  </a:cubicBezTo>
                  <a:cubicBezTo>
                    <a:pt x="8538" y="4744"/>
                    <a:pt x="10456" y="4620"/>
                    <a:pt x="12463" y="4317"/>
                  </a:cubicBezTo>
                  <a:cubicBezTo>
                    <a:pt x="14257" y="4104"/>
                    <a:pt x="15837" y="3739"/>
                    <a:pt x="17296" y="3283"/>
                  </a:cubicBezTo>
                  <a:cubicBezTo>
                    <a:pt x="17630" y="2949"/>
                    <a:pt x="18026" y="2615"/>
                    <a:pt x="18330" y="2189"/>
                  </a:cubicBezTo>
                  <a:cubicBezTo>
                    <a:pt x="18725" y="1612"/>
                    <a:pt x="19089" y="1064"/>
                    <a:pt x="19393" y="365"/>
                  </a:cubicBezTo>
                  <a:cubicBezTo>
                    <a:pt x="19424" y="244"/>
                    <a:pt x="19485" y="92"/>
                    <a:pt x="19545" y="1"/>
                  </a:cubicBezTo>
                  <a:close/>
                </a:path>
              </a:pathLst>
            </a:custGeom>
            <a:solidFill>
              <a:srgbClr val="21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781;p74">
              <a:extLst>
                <a:ext uri="{FF2B5EF4-FFF2-40B4-BE49-F238E27FC236}">
                  <a16:creationId xmlns:a16="http://schemas.microsoft.com/office/drawing/2014/main" id="{95210C7F-447B-789B-FD32-CC397953B8D3}"/>
                </a:ext>
              </a:extLst>
            </p:cNvPr>
            <p:cNvSpPr/>
            <p:nvPr/>
          </p:nvSpPr>
          <p:spPr>
            <a:xfrm>
              <a:off x="3197900" y="944825"/>
              <a:ext cx="108675" cy="145175"/>
            </a:xfrm>
            <a:custGeom>
              <a:avLst/>
              <a:gdLst/>
              <a:ahLst/>
              <a:cxnLst/>
              <a:rect l="l" t="t" r="r" b="b"/>
              <a:pathLst>
                <a:path w="4347" h="5807" fill="none" extrusionOk="0">
                  <a:moveTo>
                    <a:pt x="0" y="5806"/>
                  </a:moveTo>
                  <a:cubicBezTo>
                    <a:pt x="487" y="3344"/>
                    <a:pt x="2128" y="1125"/>
                    <a:pt x="4347" y="1"/>
                  </a:cubicBezTo>
                </a:path>
              </a:pathLst>
            </a:custGeom>
            <a:noFill/>
            <a:ln w="532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782;p74">
              <a:extLst>
                <a:ext uri="{FF2B5EF4-FFF2-40B4-BE49-F238E27FC236}">
                  <a16:creationId xmlns:a16="http://schemas.microsoft.com/office/drawing/2014/main" id="{39CEBC6E-6359-03AD-1AFD-5614FD5A9025}"/>
                </a:ext>
              </a:extLst>
            </p:cNvPr>
            <p:cNvSpPr/>
            <p:nvPr/>
          </p:nvSpPr>
          <p:spPr>
            <a:xfrm>
              <a:off x="3278450" y="932525"/>
              <a:ext cx="52450" cy="50375"/>
            </a:xfrm>
            <a:custGeom>
              <a:avLst/>
              <a:gdLst/>
              <a:ahLst/>
              <a:cxnLst/>
              <a:rect l="l" t="t" r="r" b="b"/>
              <a:pathLst>
                <a:path w="2098" h="2015" extrusionOk="0">
                  <a:moveTo>
                    <a:pt x="1016" y="1"/>
                  </a:moveTo>
                  <a:cubicBezTo>
                    <a:pt x="491" y="1"/>
                    <a:pt x="89" y="408"/>
                    <a:pt x="61" y="949"/>
                  </a:cubicBezTo>
                  <a:cubicBezTo>
                    <a:pt x="0" y="1526"/>
                    <a:pt x="426" y="1982"/>
                    <a:pt x="1003" y="2013"/>
                  </a:cubicBezTo>
                  <a:cubicBezTo>
                    <a:pt x="1023" y="2014"/>
                    <a:pt x="1042" y="2014"/>
                    <a:pt x="1061" y="2014"/>
                  </a:cubicBezTo>
                  <a:cubicBezTo>
                    <a:pt x="1609" y="2014"/>
                    <a:pt x="2008" y="1599"/>
                    <a:pt x="2067" y="1070"/>
                  </a:cubicBezTo>
                  <a:cubicBezTo>
                    <a:pt x="2098" y="493"/>
                    <a:pt x="1672" y="37"/>
                    <a:pt x="1125" y="7"/>
                  </a:cubicBezTo>
                  <a:cubicBezTo>
                    <a:pt x="1088" y="3"/>
                    <a:pt x="1052" y="1"/>
                    <a:pt x="1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783;p74">
              <a:extLst>
                <a:ext uri="{FF2B5EF4-FFF2-40B4-BE49-F238E27FC236}">
                  <a16:creationId xmlns:a16="http://schemas.microsoft.com/office/drawing/2014/main" id="{8F3B300E-44B3-98C2-DAAB-6586103A2FC8}"/>
                </a:ext>
              </a:extLst>
            </p:cNvPr>
            <p:cNvSpPr/>
            <p:nvPr/>
          </p:nvSpPr>
          <p:spPr>
            <a:xfrm>
              <a:off x="2887100" y="993475"/>
              <a:ext cx="128450" cy="127675"/>
            </a:xfrm>
            <a:custGeom>
              <a:avLst/>
              <a:gdLst/>
              <a:ahLst/>
              <a:cxnLst/>
              <a:rect l="l" t="t" r="r" b="b"/>
              <a:pathLst>
                <a:path w="5138" h="5107" fill="none" extrusionOk="0">
                  <a:moveTo>
                    <a:pt x="5137" y="5107"/>
                  </a:moveTo>
                  <a:cubicBezTo>
                    <a:pt x="4317" y="2766"/>
                    <a:pt x="2371" y="821"/>
                    <a:pt x="0" y="0"/>
                  </a:cubicBezTo>
                </a:path>
              </a:pathLst>
            </a:custGeom>
            <a:noFill/>
            <a:ln w="532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784;p74">
              <a:extLst>
                <a:ext uri="{FF2B5EF4-FFF2-40B4-BE49-F238E27FC236}">
                  <a16:creationId xmlns:a16="http://schemas.microsoft.com/office/drawing/2014/main" id="{1DAAC481-3458-9803-8614-B5A04970EE77}"/>
                </a:ext>
              </a:extLst>
            </p:cNvPr>
            <p:cNvSpPr/>
            <p:nvPr/>
          </p:nvSpPr>
          <p:spPr>
            <a:xfrm>
              <a:off x="2863550" y="980200"/>
              <a:ext cx="55500" cy="50350"/>
            </a:xfrm>
            <a:custGeom>
              <a:avLst/>
              <a:gdLst/>
              <a:ahLst/>
              <a:cxnLst/>
              <a:rect l="l" t="t" r="r" b="b"/>
              <a:pathLst>
                <a:path w="2220" h="2014" extrusionOk="0">
                  <a:moveTo>
                    <a:pt x="1080" y="0"/>
                  </a:moveTo>
                  <a:cubicBezTo>
                    <a:pt x="1025" y="0"/>
                    <a:pt x="968" y="5"/>
                    <a:pt x="912" y="14"/>
                  </a:cubicBezTo>
                  <a:cubicBezTo>
                    <a:pt x="335" y="136"/>
                    <a:pt x="0" y="683"/>
                    <a:pt x="122" y="1200"/>
                  </a:cubicBezTo>
                  <a:cubicBezTo>
                    <a:pt x="227" y="1676"/>
                    <a:pt x="632" y="2014"/>
                    <a:pt x="1096" y="2014"/>
                  </a:cubicBezTo>
                  <a:cubicBezTo>
                    <a:pt x="1165" y="2014"/>
                    <a:pt x="1236" y="2006"/>
                    <a:pt x="1307" y="1990"/>
                  </a:cubicBezTo>
                  <a:cubicBezTo>
                    <a:pt x="1824" y="1899"/>
                    <a:pt x="2219" y="1352"/>
                    <a:pt x="2097" y="835"/>
                  </a:cubicBezTo>
                  <a:cubicBezTo>
                    <a:pt x="1988" y="344"/>
                    <a:pt x="1562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785;p74">
              <a:extLst>
                <a:ext uri="{FF2B5EF4-FFF2-40B4-BE49-F238E27FC236}">
                  <a16:creationId xmlns:a16="http://schemas.microsoft.com/office/drawing/2014/main" id="{FA34DD33-B5E5-7B55-2A90-124622FE9269}"/>
                </a:ext>
              </a:extLst>
            </p:cNvPr>
            <p:cNvSpPr/>
            <p:nvPr/>
          </p:nvSpPr>
          <p:spPr>
            <a:xfrm>
              <a:off x="2594550" y="1557900"/>
              <a:ext cx="543325" cy="489600"/>
            </a:xfrm>
            <a:custGeom>
              <a:avLst/>
              <a:gdLst/>
              <a:ahLst/>
              <a:cxnLst/>
              <a:rect l="l" t="t" r="r" b="b"/>
              <a:pathLst>
                <a:path w="21733" h="19584" extrusionOk="0">
                  <a:moveTo>
                    <a:pt x="10291" y="1"/>
                  </a:moveTo>
                  <a:cubicBezTo>
                    <a:pt x="8195" y="1"/>
                    <a:pt x="6094" y="389"/>
                    <a:pt x="4255" y="1436"/>
                  </a:cubicBezTo>
                  <a:cubicBezTo>
                    <a:pt x="2280" y="2530"/>
                    <a:pt x="730" y="4354"/>
                    <a:pt x="213" y="6542"/>
                  </a:cubicBezTo>
                  <a:cubicBezTo>
                    <a:pt x="91" y="7089"/>
                    <a:pt x="0" y="7667"/>
                    <a:pt x="243" y="8153"/>
                  </a:cubicBezTo>
                  <a:cubicBezTo>
                    <a:pt x="578" y="8913"/>
                    <a:pt x="1429" y="9278"/>
                    <a:pt x="2128" y="9673"/>
                  </a:cubicBezTo>
                  <a:cubicBezTo>
                    <a:pt x="4407" y="10919"/>
                    <a:pt x="6170" y="13016"/>
                    <a:pt x="8177" y="14688"/>
                  </a:cubicBezTo>
                  <a:cubicBezTo>
                    <a:pt x="10456" y="16573"/>
                    <a:pt x="13131" y="18001"/>
                    <a:pt x="15958" y="18822"/>
                  </a:cubicBezTo>
                  <a:cubicBezTo>
                    <a:pt x="17276" y="19203"/>
                    <a:pt x="18763" y="19583"/>
                    <a:pt x="20175" y="19583"/>
                  </a:cubicBezTo>
                  <a:cubicBezTo>
                    <a:pt x="20229" y="19583"/>
                    <a:pt x="20282" y="19583"/>
                    <a:pt x="20335" y="19582"/>
                  </a:cubicBezTo>
                  <a:cubicBezTo>
                    <a:pt x="21733" y="19582"/>
                    <a:pt x="21581" y="17788"/>
                    <a:pt x="21581" y="16694"/>
                  </a:cubicBezTo>
                  <a:cubicBezTo>
                    <a:pt x="21581" y="12925"/>
                    <a:pt x="21004" y="9035"/>
                    <a:pt x="18724" y="6056"/>
                  </a:cubicBezTo>
                  <a:cubicBezTo>
                    <a:pt x="17934" y="4992"/>
                    <a:pt x="16930" y="4080"/>
                    <a:pt x="15927" y="3199"/>
                  </a:cubicBezTo>
                  <a:cubicBezTo>
                    <a:pt x="15259" y="2591"/>
                    <a:pt x="14529" y="1952"/>
                    <a:pt x="13830" y="1344"/>
                  </a:cubicBezTo>
                  <a:cubicBezTo>
                    <a:pt x="13435" y="919"/>
                    <a:pt x="12979" y="554"/>
                    <a:pt x="12432" y="311"/>
                  </a:cubicBezTo>
                  <a:cubicBezTo>
                    <a:pt x="11915" y="98"/>
                    <a:pt x="11338" y="68"/>
                    <a:pt x="10760" y="7"/>
                  </a:cubicBezTo>
                  <a:cubicBezTo>
                    <a:pt x="10604" y="3"/>
                    <a:pt x="10447" y="1"/>
                    <a:pt x="10291" y="1"/>
                  </a:cubicBezTo>
                  <a:close/>
                </a:path>
              </a:pathLst>
            </a:custGeom>
            <a:solidFill>
              <a:srgbClr val="FF8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786;p74">
              <a:extLst>
                <a:ext uri="{FF2B5EF4-FFF2-40B4-BE49-F238E27FC236}">
                  <a16:creationId xmlns:a16="http://schemas.microsoft.com/office/drawing/2014/main" id="{EAF526AF-140C-7D98-75B6-78EBAF1C63F7}"/>
                </a:ext>
              </a:extLst>
            </p:cNvPr>
            <p:cNvSpPr/>
            <p:nvPr/>
          </p:nvSpPr>
          <p:spPr>
            <a:xfrm>
              <a:off x="2594550" y="1557900"/>
              <a:ext cx="543325" cy="489600"/>
            </a:xfrm>
            <a:custGeom>
              <a:avLst/>
              <a:gdLst/>
              <a:ahLst/>
              <a:cxnLst/>
              <a:rect l="l" t="t" r="r" b="b"/>
              <a:pathLst>
                <a:path w="21733" h="19584" extrusionOk="0">
                  <a:moveTo>
                    <a:pt x="10291" y="1"/>
                  </a:moveTo>
                  <a:cubicBezTo>
                    <a:pt x="8195" y="1"/>
                    <a:pt x="6094" y="389"/>
                    <a:pt x="4255" y="1436"/>
                  </a:cubicBezTo>
                  <a:cubicBezTo>
                    <a:pt x="2280" y="2530"/>
                    <a:pt x="730" y="4354"/>
                    <a:pt x="213" y="6542"/>
                  </a:cubicBezTo>
                  <a:cubicBezTo>
                    <a:pt x="91" y="7089"/>
                    <a:pt x="0" y="7667"/>
                    <a:pt x="243" y="8153"/>
                  </a:cubicBezTo>
                  <a:cubicBezTo>
                    <a:pt x="578" y="8913"/>
                    <a:pt x="1429" y="9278"/>
                    <a:pt x="2128" y="9673"/>
                  </a:cubicBezTo>
                  <a:cubicBezTo>
                    <a:pt x="4407" y="10919"/>
                    <a:pt x="6170" y="13016"/>
                    <a:pt x="8177" y="14688"/>
                  </a:cubicBezTo>
                  <a:cubicBezTo>
                    <a:pt x="10456" y="16573"/>
                    <a:pt x="13131" y="18001"/>
                    <a:pt x="15958" y="18822"/>
                  </a:cubicBezTo>
                  <a:cubicBezTo>
                    <a:pt x="17276" y="19203"/>
                    <a:pt x="18763" y="19583"/>
                    <a:pt x="20175" y="19583"/>
                  </a:cubicBezTo>
                  <a:cubicBezTo>
                    <a:pt x="20229" y="19583"/>
                    <a:pt x="20282" y="19583"/>
                    <a:pt x="20335" y="19582"/>
                  </a:cubicBezTo>
                  <a:cubicBezTo>
                    <a:pt x="21733" y="19582"/>
                    <a:pt x="21581" y="17788"/>
                    <a:pt x="21581" y="16694"/>
                  </a:cubicBezTo>
                  <a:cubicBezTo>
                    <a:pt x="21581" y="12925"/>
                    <a:pt x="21004" y="9035"/>
                    <a:pt x="18724" y="6056"/>
                  </a:cubicBezTo>
                  <a:cubicBezTo>
                    <a:pt x="17934" y="4992"/>
                    <a:pt x="16930" y="4080"/>
                    <a:pt x="15927" y="3199"/>
                  </a:cubicBezTo>
                  <a:cubicBezTo>
                    <a:pt x="15259" y="2591"/>
                    <a:pt x="14529" y="1952"/>
                    <a:pt x="13830" y="1344"/>
                  </a:cubicBezTo>
                  <a:cubicBezTo>
                    <a:pt x="13435" y="919"/>
                    <a:pt x="12979" y="554"/>
                    <a:pt x="12432" y="311"/>
                  </a:cubicBezTo>
                  <a:cubicBezTo>
                    <a:pt x="11915" y="98"/>
                    <a:pt x="11338" y="68"/>
                    <a:pt x="10760" y="7"/>
                  </a:cubicBezTo>
                  <a:cubicBezTo>
                    <a:pt x="10604" y="3"/>
                    <a:pt x="10447" y="1"/>
                    <a:pt x="10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787;p74">
              <a:extLst>
                <a:ext uri="{FF2B5EF4-FFF2-40B4-BE49-F238E27FC236}">
                  <a16:creationId xmlns:a16="http://schemas.microsoft.com/office/drawing/2014/main" id="{4DCB2597-009F-F5AE-0E3C-9BEAC9FCBB10}"/>
                </a:ext>
              </a:extLst>
            </p:cNvPr>
            <p:cNvSpPr/>
            <p:nvPr/>
          </p:nvSpPr>
          <p:spPr>
            <a:xfrm>
              <a:off x="3144700" y="1561700"/>
              <a:ext cx="543350" cy="489600"/>
            </a:xfrm>
            <a:custGeom>
              <a:avLst/>
              <a:gdLst/>
              <a:ahLst/>
              <a:cxnLst/>
              <a:rect l="l" t="t" r="r" b="b"/>
              <a:pathLst>
                <a:path w="21734" h="19584" extrusionOk="0">
                  <a:moveTo>
                    <a:pt x="11443" y="1"/>
                  </a:moveTo>
                  <a:cubicBezTo>
                    <a:pt x="11286" y="1"/>
                    <a:pt x="11130" y="3"/>
                    <a:pt x="10973" y="7"/>
                  </a:cubicBezTo>
                  <a:cubicBezTo>
                    <a:pt x="10426" y="68"/>
                    <a:pt x="9849" y="98"/>
                    <a:pt x="9302" y="311"/>
                  </a:cubicBezTo>
                  <a:cubicBezTo>
                    <a:pt x="8785" y="554"/>
                    <a:pt x="8329" y="919"/>
                    <a:pt x="7903" y="1344"/>
                  </a:cubicBezTo>
                  <a:cubicBezTo>
                    <a:pt x="7235" y="1952"/>
                    <a:pt x="6505" y="2591"/>
                    <a:pt x="5806" y="3199"/>
                  </a:cubicBezTo>
                  <a:cubicBezTo>
                    <a:pt x="4833" y="4080"/>
                    <a:pt x="3800" y="4992"/>
                    <a:pt x="3010" y="6056"/>
                  </a:cubicBezTo>
                  <a:cubicBezTo>
                    <a:pt x="730" y="9035"/>
                    <a:pt x="153" y="12925"/>
                    <a:pt x="153" y="16694"/>
                  </a:cubicBezTo>
                  <a:cubicBezTo>
                    <a:pt x="153" y="17788"/>
                    <a:pt x="1" y="19582"/>
                    <a:pt x="1399" y="19582"/>
                  </a:cubicBezTo>
                  <a:cubicBezTo>
                    <a:pt x="1452" y="19583"/>
                    <a:pt x="1505" y="19583"/>
                    <a:pt x="1558" y="19583"/>
                  </a:cubicBezTo>
                  <a:cubicBezTo>
                    <a:pt x="2970" y="19583"/>
                    <a:pt x="4458" y="19203"/>
                    <a:pt x="5776" y="18822"/>
                  </a:cubicBezTo>
                  <a:cubicBezTo>
                    <a:pt x="8603" y="17940"/>
                    <a:pt x="11277" y="16573"/>
                    <a:pt x="13557" y="14688"/>
                  </a:cubicBezTo>
                  <a:cubicBezTo>
                    <a:pt x="15594" y="13016"/>
                    <a:pt x="17326" y="10919"/>
                    <a:pt x="19606" y="9673"/>
                  </a:cubicBezTo>
                  <a:cubicBezTo>
                    <a:pt x="20335" y="9278"/>
                    <a:pt x="21156" y="8913"/>
                    <a:pt x="21521" y="8153"/>
                  </a:cubicBezTo>
                  <a:cubicBezTo>
                    <a:pt x="21733" y="7667"/>
                    <a:pt x="21642" y="7089"/>
                    <a:pt x="21551" y="6542"/>
                  </a:cubicBezTo>
                  <a:cubicBezTo>
                    <a:pt x="21004" y="4354"/>
                    <a:pt x="19454" y="2530"/>
                    <a:pt x="17478" y="1436"/>
                  </a:cubicBezTo>
                  <a:cubicBezTo>
                    <a:pt x="15640" y="389"/>
                    <a:pt x="13538" y="1"/>
                    <a:pt x="11443" y="1"/>
                  </a:cubicBezTo>
                  <a:close/>
                </a:path>
              </a:pathLst>
            </a:custGeom>
            <a:solidFill>
              <a:srgbClr val="FF8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788;p74">
              <a:extLst>
                <a:ext uri="{FF2B5EF4-FFF2-40B4-BE49-F238E27FC236}">
                  <a16:creationId xmlns:a16="http://schemas.microsoft.com/office/drawing/2014/main" id="{F0907437-E4E6-B4D3-5986-FFC5FE8B0760}"/>
                </a:ext>
              </a:extLst>
            </p:cNvPr>
            <p:cNvSpPr/>
            <p:nvPr/>
          </p:nvSpPr>
          <p:spPr>
            <a:xfrm>
              <a:off x="3144700" y="1561700"/>
              <a:ext cx="543350" cy="489600"/>
            </a:xfrm>
            <a:custGeom>
              <a:avLst/>
              <a:gdLst/>
              <a:ahLst/>
              <a:cxnLst/>
              <a:rect l="l" t="t" r="r" b="b"/>
              <a:pathLst>
                <a:path w="21734" h="19584" extrusionOk="0">
                  <a:moveTo>
                    <a:pt x="11443" y="1"/>
                  </a:moveTo>
                  <a:cubicBezTo>
                    <a:pt x="11286" y="1"/>
                    <a:pt x="11130" y="3"/>
                    <a:pt x="10973" y="7"/>
                  </a:cubicBezTo>
                  <a:cubicBezTo>
                    <a:pt x="10426" y="68"/>
                    <a:pt x="9849" y="98"/>
                    <a:pt x="9302" y="311"/>
                  </a:cubicBezTo>
                  <a:cubicBezTo>
                    <a:pt x="8785" y="554"/>
                    <a:pt x="8329" y="919"/>
                    <a:pt x="7903" y="1344"/>
                  </a:cubicBezTo>
                  <a:cubicBezTo>
                    <a:pt x="7235" y="1952"/>
                    <a:pt x="6505" y="2591"/>
                    <a:pt x="5806" y="3199"/>
                  </a:cubicBezTo>
                  <a:cubicBezTo>
                    <a:pt x="4833" y="4080"/>
                    <a:pt x="3800" y="4992"/>
                    <a:pt x="3010" y="6056"/>
                  </a:cubicBezTo>
                  <a:cubicBezTo>
                    <a:pt x="730" y="9035"/>
                    <a:pt x="153" y="12925"/>
                    <a:pt x="153" y="16694"/>
                  </a:cubicBezTo>
                  <a:cubicBezTo>
                    <a:pt x="153" y="17788"/>
                    <a:pt x="1" y="19582"/>
                    <a:pt x="1399" y="19582"/>
                  </a:cubicBezTo>
                  <a:cubicBezTo>
                    <a:pt x="1452" y="19583"/>
                    <a:pt x="1505" y="19583"/>
                    <a:pt x="1558" y="19583"/>
                  </a:cubicBezTo>
                  <a:cubicBezTo>
                    <a:pt x="2970" y="19583"/>
                    <a:pt x="4458" y="19203"/>
                    <a:pt x="5776" y="18822"/>
                  </a:cubicBezTo>
                  <a:cubicBezTo>
                    <a:pt x="8603" y="17940"/>
                    <a:pt x="11277" y="16573"/>
                    <a:pt x="13557" y="14688"/>
                  </a:cubicBezTo>
                  <a:cubicBezTo>
                    <a:pt x="15594" y="13016"/>
                    <a:pt x="17326" y="10919"/>
                    <a:pt x="19606" y="9673"/>
                  </a:cubicBezTo>
                  <a:cubicBezTo>
                    <a:pt x="20335" y="9278"/>
                    <a:pt x="21156" y="8913"/>
                    <a:pt x="21521" y="8153"/>
                  </a:cubicBezTo>
                  <a:cubicBezTo>
                    <a:pt x="21733" y="7667"/>
                    <a:pt x="21642" y="7089"/>
                    <a:pt x="21551" y="6542"/>
                  </a:cubicBezTo>
                  <a:cubicBezTo>
                    <a:pt x="21004" y="4354"/>
                    <a:pt x="19454" y="2530"/>
                    <a:pt x="17478" y="1436"/>
                  </a:cubicBezTo>
                  <a:cubicBezTo>
                    <a:pt x="15640" y="389"/>
                    <a:pt x="13538" y="1"/>
                    <a:pt x="114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789;p74">
              <a:extLst>
                <a:ext uri="{FF2B5EF4-FFF2-40B4-BE49-F238E27FC236}">
                  <a16:creationId xmlns:a16="http://schemas.microsoft.com/office/drawing/2014/main" id="{5FD05F1C-5503-9F0D-53BB-5A9268D45E0C}"/>
                </a:ext>
              </a:extLst>
            </p:cNvPr>
            <p:cNvSpPr/>
            <p:nvPr/>
          </p:nvSpPr>
          <p:spPr>
            <a:xfrm>
              <a:off x="2900775" y="1434100"/>
              <a:ext cx="512200" cy="619200"/>
            </a:xfrm>
            <a:custGeom>
              <a:avLst/>
              <a:gdLst/>
              <a:ahLst/>
              <a:cxnLst/>
              <a:rect l="l" t="t" r="r" b="b"/>
              <a:pathLst>
                <a:path w="20488" h="24768" extrusionOk="0">
                  <a:moveTo>
                    <a:pt x="9864" y="1"/>
                  </a:moveTo>
                  <a:cubicBezTo>
                    <a:pt x="9366" y="1"/>
                    <a:pt x="8871" y="69"/>
                    <a:pt x="8390" y="217"/>
                  </a:cubicBezTo>
                  <a:cubicBezTo>
                    <a:pt x="6657" y="764"/>
                    <a:pt x="5350" y="2223"/>
                    <a:pt x="3770" y="3105"/>
                  </a:cubicBezTo>
                  <a:cubicBezTo>
                    <a:pt x="2645" y="3682"/>
                    <a:pt x="1368" y="4047"/>
                    <a:pt x="639" y="5050"/>
                  </a:cubicBezTo>
                  <a:cubicBezTo>
                    <a:pt x="61" y="5780"/>
                    <a:pt x="1" y="6752"/>
                    <a:pt x="153" y="7664"/>
                  </a:cubicBezTo>
                  <a:cubicBezTo>
                    <a:pt x="305" y="8576"/>
                    <a:pt x="730" y="9427"/>
                    <a:pt x="1095" y="10248"/>
                  </a:cubicBezTo>
                  <a:cubicBezTo>
                    <a:pt x="2067" y="12406"/>
                    <a:pt x="3071" y="14594"/>
                    <a:pt x="3526" y="16905"/>
                  </a:cubicBezTo>
                  <a:cubicBezTo>
                    <a:pt x="3709" y="17938"/>
                    <a:pt x="3830" y="18941"/>
                    <a:pt x="4134" y="19944"/>
                  </a:cubicBezTo>
                  <a:cubicBezTo>
                    <a:pt x="4530" y="21130"/>
                    <a:pt x="5198" y="22133"/>
                    <a:pt x="6140" y="22953"/>
                  </a:cubicBezTo>
                  <a:cubicBezTo>
                    <a:pt x="7207" y="23909"/>
                    <a:pt x="8664" y="24767"/>
                    <a:pt x="10107" y="24767"/>
                  </a:cubicBezTo>
                  <a:cubicBezTo>
                    <a:pt x="10638" y="24767"/>
                    <a:pt x="11166" y="24651"/>
                    <a:pt x="11672" y="24382"/>
                  </a:cubicBezTo>
                  <a:cubicBezTo>
                    <a:pt x="13679" y="23318"/>
                    <a:pt x="15107" y="21342"/>
                    <a:pt x="16080" y="19336"/>
                  </a:cubicBezTo>
                  <a:cubicBezTo>
                    <a:pt x="17235" y="16874"/>
                    <a:pt x="17843" y="14139"/>
                    <a:pt x="18876" y="11585"/>
                  </a:cubicBezTo>
                  <a:cubicBezTo>
                    <a:pt x="19423" y="10218"/>
                    <a:pt x="20092" y="8910"/>
                    <a:pt x="20274" y="7482"/>
                  </a:cubicBezTo>
                  <a:cubicBezTo>
                    <a:pt x="20487" y="6023"/>
                    <a:pt x="20062" y="4412"/>
                    <a:pt x="18846" y="3652"/>
                  </a:cubicBezTo>
                  <a:cubicBezTo>
                    <a:pt x="18025" y="3135"/>
                    <a:pt x="17053" y="3075"/>
                    <a:pt x="16171" y="2740"/>
                  </a:cubicBezTo>
                  <a:cubicBezTo>
                    <a:pt x="15168" y="2345"/>
                    <a:pt x="14317" y="1616"/>
                    <a:pt x="13405" y="1068"/>
                  </a:cubicBezTo>
                  <a:cubicBezTo>
                    <a:pt x="12344" y="419"/>
                    <a:pt x="11098" y="1"/>
                    <a:pt x="98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790;p74">
              <a:extLst>
                <a:ext uri="{FF2B5EF4-FFF2-40B4-BE49-F238E27FC236}">
                  <a16:creationId xmlns:a16="http://schemas.microsoft.com/office/drawing/2014/main" id="{720B7E49-2C2C-3073-28BF-6C3A834162B0}"/>
                </a:ext>
              </a:extLst>
            </p:cNvPr>
            <p:cNvSpPr/>
            <p:nvPr/>
          </p:nvSpPr>
          <p:spPr>
            <a:xfrm>
              <a:off x="3017050" y="1993575"/>
              <a:ext cx="248500" cy="161775"/>
            </a:xfrm>
            <a:custGeom>
              <a:avLst/>
              <a:gdLst/>
              <a:ahLst/>
              <a:cxnLst/>
              <a:rect l="l" t="t" r="r" b="b"/>
              <a:pathLst>
                <a:path w="9940" h="6471" extrusionOk="0">
                  <a:moveTo>
                    <a:pt x="5048" y="1"/>
                  </a:moveTo>
                  <a:cubicBezTo>
                    <a:pt x="4869" y="1"/>
                    <a:pt x="4690" y="38"/>
                    <a:pt x="4529" y="118"/>
                  </a:cubicBezTo>
                  <a:cubicBezTo>
                    <a:pt x="4012" y="301"/>
                    <a:pt x="3556" y="817"/>
                    <a:pt x="3222" y="1304"/>
                  </a:cubicBezTo>
                  <a:cubicBezTo>
                    <a:pt x="2693" y="803"/>
                    <a:pt x="1935" y="506"/>
                    <a:pt x="1205" y="506"/>
                  </a:cubicBezTo>
                  <a:cubicBezTo>
                    <a:pt x="1137" y="506"/>
                    <a:pt x="1070" y="508"/>
                    <a:pt x="1003" y="513"/>
                  </a:cubicBezTo>
                  <a:cubicBezTo>
                    <a:pt x="760" y="544"/>
                    <a:pt x="517" y="605"/>
                    <a:pt x="304" y="757"/>
                  </a:cubicBezTo>
                  <a:cubicBezTo>
                    <a:pt x="122" y="909"/>
                    <a:pt x="0" y="1121"/>
                    <a:pt x="61" y="1365"/>
                  </a:cubicBezTo>
                  <a:cubicBezTo>
                    <a:pt x="91" y="1577"/>
                    <a:pt x="274" y="1729"/>
                    <a:pt x="426" y="1881"/>
                  </a:cubicBezTo>
                  <a:cubicBezTo>
                    <a:pt x="1945" y="3279"/>
                    <a:pt x="3344" y="4860"/>
                    <a:pt x="4559" y="6471"/>
                  </a:cubicBezTo>
                  <a:cubicBezTo>
                    <a:pt x="5593" y="5377"/>
                    <a:pt x="6657" y="4404"/>
                    <a:pt x="7721" y="3371"/>
                  </a:cubicBezTo>
                  <a:cubicBezTo>
                    <a:pt x="8268" y="2854"/>
                    <a:pt x="9210" y="2185"/>
                    <a:pt x="9666" y="1638"/>
                  </a:cubicBezTo>
                  <a:cubicBezTo>
                    <a:pt x="9939" y="1273"/>
                    <a:pt x="9757" y="757"/>
                    <a:pt x="9362" y="544"/>
                  </a:cubicBezTo>
                  <a:cubicBezTo>
                    <a:pt x="9180" y="453"/>
                    <a:pt x="8982" y="415"/>
                    <a:pt x="8777" y="415"/>
                  </a:cubicBezTo>
                  <a:cubicBezTo>
                    <a:pt x="8572" y="415"/>
                    <a:pt x="8359" y="453"/>
                    <a:pt x="8146" y="513"/>
                  </a:cubicBezTo>
                  <a:cubicBezTo>
                    <a:pt x="7538" y="696"/>
                    <a:pt x="6930" y="1030"/>
                    <a:pt x="6474" y="1486"/>
                  </a:cubicBezTo>
                  <a:cubicBezTo>
                    <a:pt x="6474" y="1030"/>
                    <a:pt x="6262" y="513"/>
                    <a:pt x="5866" y="270"/>
                  </a:cubicBezTo>
                  <a:cubicBezTo>
                    <a:pt x="5640" y="100"/>
                    <a:pt x="5343" y="1"/>
                    <a:pt x="5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791;p74">
              <a:extLst>
                <a:ext uri="{FF2B5EF4-FFF2-40B4-BE49-F238E27FC236}">
                  <a16:creationId xmlns:a16="http://schemas.microsoft.com/office/drawing/2014/main" id="{B29D8751-71AD-DAD8-49AD-1FEB35972D59}"/>
                </a:ext>
              </a:extLst>
            </p:cNvPr>
            <p:cNvSpPr/>
            <p:nvPr/>
          </p:nvSpPr>
          <p:spPr>
            <a:xfrm>
              <a:off x="3105175" y="2063400"/>
              <a:ext cx="31950" cy="212775"/>
            </a:xfrm>
            <a:custGeom>
              <a:avLst/>
              <a:gdLst/>
              <a:ahLst/>
              <a:cxnLst/>
              <a:rect l="l" t="t" r="r" b="b"/>
              <a:pathLst>
                <a:path w="1278" h="8511" fill="none" extrusionOk="0">
                  <a:moveTo>
                    <a:pt x="1217" y="0"/>
                  </a:moveTo>
                  <a:cubicBezTo>
                    <a:pt x="1278" y="2857"/>
                    <a:pt x="913" y="5745"/>
                    <a:pt x="1" y="8511"/>
                  </a:cubicBezTo>
                </a:path>
              </a:pathLst>
            </a:custGeom>
            <a:noFill/>
            <a:ln w="5325" cap="rnd" cmpd="sng">
              <a:solidFill>
                <a:srgbClr val="5D9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792;p74">
              <a:extLst>
                <a:ext uri="{FF2B5EF4-FFF2-40B4-BE49-F238E27FC236}">
                  <a16:creationId xmlns:a16="http://schemas.microsoft.com/office/drawing/2014/main" id="{BCA5676E-21B5-629A-8787-BC2881D8B6BF}"/>
                </a:ext>
              </a:extLst>
            </p:cNvPr>
            <p:cNvSpPr/>
            <p:nvPr/>
          </p:nvSpPr>
          <p:spPr>
            <a:xfrm>
              <a:off x="3110500" y="2042875"/>
              <a:ext cx="329825" cy="219325"/>
            </a:xfrm>
            <a:custGeom>
              <a:avLst/>
              <a:gdLst/>
              <a:ahLst/>
              <a:cxnLst/>
              <a:rect l="l" t="t" r="r" b="b"/>
              <a:pathLst>
                <a:path w="13193" h="8773" extrusionOk="0">
                  <a:moveTo>
                    <a:pt x="13041" y="0"/>
                  </a:moveTo>
                  <a:cubicBezTo>
                    <a:pt x="10366" y="426"/>
                    <a:pt x="7782" y="1247"/>
                    <a:pt x="5502" y="2645"/>
                  </a:cubicBezTo>
                  <a:cubicBezTo>
                    <a:pt x="5198" y="2858"/>
                    <a:pt x="4894" y="3040"/>
                    <a:pt x="4591" y="3253"/>
                  </a:cubicBezTo>
                  <a:cubicBezTo>
                    <a:pt x="4408" y="3648"/>
                    <a:pt x="4287" y="4073"/>
                    <a:pt x="4226" y="4469"/>
                  </a:cubicBezTo>
                  <a:cubicBezTo>
                    <a:pt x="4165" y="4165"/>
                    <a:pt x="4135" y="3830"/>
                    <a:pt x="4165" y="3526"/>
                  </a:cubicBezTo>
                  <a:lnTo>
                    <a:pt x="4165" y="3526"/>
                  </a:lnTo>
                  <a:cubicBezTo>
                    <a:pt x="2463" y="4833"/>
                    <a:pt x="1004" y="6505"/>
                    <a:pt x="1" y="8420"/>
                  </a:cubicBezTo>
                  <a:cubicBezTo>
                    <a:pt x="967" y="8655"/>
                    <a:pt x="1956" y="8773"/>
                    <a:pt x="2940" y="8773"/>
                  </a:cubicBezTo>
                  <a:cubicBezTo>
                    <a:pt x="5394" y="8773"/>
                    <a:pt x="7823" y="8041"/>
                    <a:pt x="9819" y="6566"/>
                  </a:cubicBezTo>
                  <a:cubicBezTo>
                    <a:pt x="10609" y="5958"/>
                    <a:pt x="11278" y="5198"/>
                    <a:pt x="11855" y="4377"/>
                  </a:cubicBezTo>
                  <a:cubicBezTo>
                    <a:pt x="12037" y="4134"/>
                    <a:pt x="12189" y="3861"/>
                    <a:pt x="12311" y="3648"/>
                  </a:cubicBezTo>
                  <a:cubicBezTo>
                    <a:pt x="11916" y="3496"/>
                    <a:pt x="11521" y="3222"/>
                    <a:pt x="11217" y="2888"/>
                  </a:cubicBezTo>
                  <a:lnTo>
                    <a:pt x="11217" y="2888"/>
                  </a:lnTo>
                  <a:cubicBezTo>
                    <a:pt x="11703" y="2918"/>
                    <a:pt x="12189" y="2918"/>
                    <a:pt x="12645" y="2918"/>
                  </a:cubicBezTo>
                  <a:cubicBezTo>
                    <a:pt x="13071" y="1885"/>
                    <a:pt x="13192" y="882"/>
                    <a:pt x="1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793;p74">
              <a:extLst>
                <a:ext uri="{FF2B5EF4-FFF2-40B4-BE49-F238E27FC236}">
                  <a16:creationId xmlns:a16="http://schemas.microsoft.com/office/drawing/2014/main" id="{80BB25DB-C7A9-FB1E-CC96-FA49D8DCF27B}"/>
                </a:ext>
              </a:extLst>
            </p:cNvPr>
            <p:cNvSpPr/>
            <p:nvPr/>
          </p:nvSpPr>
          <p:spPr>
            <a:xfrm>
              <a:off x="3114300" y="2039825"/>
              <a:ext cx="323750" cy="209775"/>
            </a:xfrm>
            <a:custGeom>
              <a:avLst/>
              <a:gdLst/>
              <a:ahLst/>
              <a:cxnLst/>
              <a:rect l="l" t="t" r="r" b="b"/>
              <a:pathLst>
                <a:path w="12950" h="8391" fill="none" extrusionOk="0">
                  <a:moveTo>
                    <a:pt x="1" y="8390"/>
                  </a:moveTo>
                  <a:cubicBezTo>
                    <a:pt x="4256" y="5472"/>
                    <a:pt x="8542" y="2706"/>
                    <a:pt x="12949" y="1"/>
                  </a:cubicBezTo>
                </a:path>
              </a:pathLst>
            </a:custGeom>
            <a:noFill/>
            <a:ln w="22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794;p74">
              <a:extLst>
                <a:ext uri="{FF2B5EF4-FFF2-40B4-BE49-F238E27FC236}">
                  <a16:creationId xmlns:a16="http://schemas.microsoft.com/office/drawing/2014/main" id="{8802866D-4665-C692-FF30-CFF62F6E8BDB}"/>
                </a:ext>
              </a:extLst>
            </p:cNvPr>
            <p:cNvSpPr/>
            <p:nvPr/>
          </p:nvSpPr>
          <p:spPr>
            <a:xfrm>
              <a:off x="2779200" y="1415975"/>
              <a:ext cx="88925" cy="147425"/>
            </a:xfrm>
            <a:custGeom>
              <a:avLst/>
              <a:gdLst/>
              <a:ahLst/>
              <a:cxnLst/>
              <a:rect l="l" t="t" r="r" b="b"/>
              <a:pathLst>
                <a:path w="3557" h="5897" fill="none" extrusionOk="0">
                  <a:moveTo>
                    <a:pt x="3557" y="0"/>
                  </a:moveTo>
                  <a:cubicBezTo>
                    <a:pt x="1733" y="1520"/>
                    <a:pt x="943" y="3769"/>
                    <a:pt x="0" y="5897"/>
                  </a:cubicBezTo>
                </a:path>
              </a:pathLst>
            </a:custGeom>
            <a:solidFill>
              <a:srgbClr val="3D85C6">
                <a:alpha val="28950"/>
              </a:srgbClr>
            </a:solidFill>
            <a:ln w="5325" cap="flat" cmpd="sng">
              <a:solidFill>
                <a:srgbClr val="211E1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795;p74">
              <a:extLst>
                <a:ext uri="{FF2B5EF4-FFF2-40B4-BE49-F238E27FC236}">
                  <a16:creationId xmlns:a16="http://schemas.microsoft.com/office/drawing/2014/main" id="{1D3C739B-96F1-35C5-8B8B-2186998941B3}"/>
                </a:ext>
              </a:extLst>
            </p:cNvPr>
            <p:cNvSpPr/>
            <p:nvPr/>
          </p:nvSpPr>
          <p:spPr>
            <a:xfrm>
              <a:off x="2741200" y="1552750"/>
              <a:ext cx="76775" cy="70325"/>
            </a:xfrm>
            <a:custGeom>
              <a:avLst/>
              <a:gdLst/>
              <a:ahLst/>
              <a:cxnLst/>
              <a:rect l="l" t="t" r="r" b="b"/>
              <a:pathLst>
                <a:path w="3071" h="2813" extrusionOk="0">
                  <a:moveTo>
                    <a:pt x="1703" y="0"/>
                  </a:moveTo>
                  <a:cubicBezTo>
                    <a:pt x="1186" y="152"/>
                    <a:pt x="669" y="517"/>
                    <a:pt x="183" y="973"/>
                  </a:cubicBezTo>
                  <a:cubicBezTo>
                    <a:pt x="122" y="1095"/>
                    <a:pt x="31" y="1216"/>
                    <a:pt x="0" y="1368"/>
                  </a:cubicBezTo>
                  <a:cubicBezTo>
                    <a:pt x="0" y="1520"/>
                    <a:pt x="31" y="1702"/>
                    <a:pt x="152" y="1763"/>
                  </a:cubicBezTo>
                  <a:cubicBezTo>
                    <a:pt x="205" y="1803"/>
                    <a:pt x="293" y="1825"/>
                    <a:pt x="378" y="1825"/>
                  </a:cubicBezTo>
                  <a:cubicBezTo>
                    <a:pt x="442" y="1825"/>
                    <a:pt x="505" y="1813"/>
                    <a:pt x="549" y="1784"/>
                  </a:cubicBezTo>
                  <a:lnTo>
                    <a:pt x="549" y="1784"/>
                  </a:lnTo>
                  <a:cubicBezTo>
                    <a:pt x="490" y="1869"/>
                    <a:pt x="449" y="1944"/>
                    <a:pt x="426" y="2037"/>
                  </a:cubicBezTo>
                  <a:cubicBezTo>
                    <a:pt x="365" y="2189"/>
                    <a:pt x="426" y="2310"/>
                    <a:pt x="487" y="2432"/>
                  </a:cubicBezTo>
                  <a:cubicBezTo>
                    <a:pt x="555" y="2518"/>
                    <a:pt x="643" y="2555"/>
                    <a:pt x="734" y="2555"/>
                  </a:cubicBezTo>
                  <a:cubicBezTo>
                    <a:pt x="804" y="2555"/>
                    <a:pt x="876" y="2533"/>
                    <a:pt x="943" y="2493"/>
                  </a:cubicBezTo>
                  <a:cubicBezTo>
                    <a:pt x="1095" y="2432"/>
                    <a:pt x="1216" y="2341"/>
                    <a:pt x="1277" y="2189"/>
                  </a:cubicBezTo>
                  <a:cubicBezTo>
                    <a:pt x="1307" y="2310"/>
                    <a:pt x="1307" y="2432"/>
                    <a:pt x="1368" y="2554"/>
                  </a:cubicBezTo>
                  <a:cubicBezTo>
                    <a:pt x="1368" y="2645"/>
                    <a:pt x="1429" y="2766"/>
                    <a:pt x="1551" y="2797"/>
                  </a:cubicBezTo>
                  <a:cubicBezTo>
                    <a:pt x="1583" y="2808"/>
                    <a:pt x="1615" y="2813"/>
                    <a:pt x="1646" y="2813"/>
                  </a:cubicBezTo>
                  <a:cubicBezTo>
                    <a:pt x="1786" y="2813"/>
                    <a:pt x="1901" y="2709"/>
                    <a:pt x="1976" y="2584"/>
                  </a:cubicBezTo>
                  <a:cubicBezTo>
                    <a:pt x="2128" y="2341"/>
                    <a:pt x="2219" y="2098"/>
                    <a:pt x="2219" y="1824"/>
                  </a:cubicBezTo>
                  <a:cubicBezTo>
                    <a:pt x="2341" y="1885"/>
                    <a:pt x="2463" y="1976"/>
                    <a:pt x="2614" y="2006"/>
                  </a:cubicBezTo>
                  <a:cubicBezTo>
                    <a:pt x="2650" y="2014"/>
                    <a:pt x="2686" y="2017"/>
                    <a:pt x="2721" y="2017"/>
                  </a:cubicBezTo>
                  <a:cubicBezTo>
                    <a:pt x="2833" y="2017"/>
                    <a:pt x="2933" y="1978"/>
                    <a:pt x="2979" y="1885"/>
                  </a:cubicBezTo>
                  <a:cubicBezTo>
                    <a:pt x="3070" y="1733"/>
                    <a:pt x="2979" y="1581"/>
                    <a:pt x="2918" y="1429"/>
                  </a:cubicBezTo>
                  <a:cubicBezTo>
                    <a:pt x="2584" y="912"/>
                    <a:pt x="2189" y="426"/>
                    <a:pt x="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796;p74">
              <a:extLst>
                <a:ext uri="{FF2B5EF4-FFF2-40B4-BE49-F238E27FC236}">
                  <a16:creationId xmlns:a16="http://schemas.microsoft.com/office/drawing/2014/main" id="{E34D1411-E8E5-043A-6DB9-143FEF62DAF8}"/>
                </a:ext>
              </a:extLst>
            </p:cNvPr>
            <p:cNvSpPr/>
            <p:nvPr/>
          </p:nvSpPr>
          <p:spPr>
            <a:xfrm>
              <a:off x="3403075" y="1289075"/>
              <a:ext cx="139825" cy="129950"/>
            </a:xfrm>
            <a:custGeom>
              <a:avLst/>
              <a:gdLst/>
              <a:ahLst/>
              <a:cxnLst/>
              <a:rect l="l" t="t" r="r" b="b"/>
              <a:pathLst>
                <a:path w="5593" h="5198" fill="none" extrusionOk="0">
                  <a:moveTo>
                    <a:pt x="0" y="4742"/>
                  </a:moveTo>
                  <a:cubicBezTo>
                    <a:pt x="1368" y="5198"/>
                    <a:pt x="2918" y="4833"/>
                    <a:pt x="3982" y="3891"/>
                  </a:cubicBezTo>
                  <a:cubicBezTo>
                    <a:pt x="5046" y="2948"/>
                    <a:pt x="5593" y="1429"/>
                    <a:pt x="5289" y="0"/>
                  </a:cubicBezTo>
                </a:path>
              </a:pathLst>
            </a:custGeom>
            <a:noFill/>
            <a:ln w="532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797;p74">
              <a:extLst>
                <a:ext uri="{FF2B5EF4-FFF2-40B4-BE49-F238E27FC236}">
                  <a16:creationId xmlns:a16="http://schemas.microsoft.com/office/drawing/2014/main" id="{8D4EC2CE-F20D-D41C-5075-6C8820CD9F43}"/>
                </a:ext>
              </a:extLst>
            </p:cNvPr>
            <p:cNvSpPr/>
            <p:nvPr/>
          </p:nvSpPr>
          <p:spPr>
            <a:xfrm>
              <a:off x="3490450" y="1231300"/>
              <a:ext cx="74500" cy="66900"/>
            </a:xfrm>
            <a:custGeom>
              <a:avLst/>
              <a:gdLst/>
              <a:ahLst/>
              <a:cxnLst/>
              <a:rect l="l" t="t" r="r" b="b"/>
              <a:pathLst>
                <a:path w="2980" h="2676" extrusionOk="0">
                  <a:moveTo>
                    <a:pt x="1064" y="1"/>
                  </a:moveTo>
                  <a:cubicBezTo>
                    <a:pt x="912" y="1"/>
                    <a:pt x="791" y="214"/>
                    <a:pt x="761" y="366"/>
                  </a:cubicBezTo>
                  <a:cubicBezTo>
                    <a:pt x="700" y="609"/>
                    <a:pt x="700" y="882"/>
                    <a:pt x="761" y="1156"/>
                  </a:cubicBezTo>
                  <a:cubicBezTo>
                    <a:pt x="609" y="1126"/>
                    <a:pt x="487" y="1065"/>
                    <a:pt x="335" y="1065"/>
                  </a:cubicBezTo>
                  <a:cubicBezTo>
                    <a:pt x="244" y="1065"/>
                    <a:pt x="92" y="1156"/>
                    <a:pt x="31" y="1308"/>
                  </a:cubicBezTo>
                  <a:cubicBezTo>
                    <a:pt x="1" y="1460"/>
                    <a:pt x="153" y="1582"/>
                    <a:pt x="274" y="1673"/>
                  </a:cubicBezTo>
                  <a:cubicBezTo>
                    <a:pt x="730" y="2098"/>
                    <a:pt x="1308" y="2433"/>
                    <a:pt x="1855" y="2676"/>
                  </a:cubicBezTo>
                  <a:cubicBezTo>
                    <a:pt x="2311" y="2372"/>
                    <a:pt x="2736" y="1825"/>
                    <a:pt x="2858" y="1369"/>
                  </a:cubicBezTo>
                  <a:cubicBezTo>
                    <a:pt x="2888" y="1217"/>
                    <a:pt x="2979" y="1065"/>
                    <a:pt x="2919" y="913"/>
                  </a:cubicBezTo>
                  <a:cubicBezTo>
                    <a:pt x="2888" y="761"/>
                    <a:pt x="2827" y="609"/>
                    <a:pt x="2675" y="578"/>
                  </a:cubicBezTo>
                  <a:cubicBezTo>
                    <a:pt x="2643" y="565"/>
                    <a:pt x="2605" y="559"/>
                    <a:pt x="2565" y="559"/>
                  </a:cubicBezTo>
                  <a:cubicBezTo>
                    <a:pt x="2449" y="559"/>
                    <a:pt x="2319" y="611"/>
                    <a:pt x="2270" y="692"/>
                  </a:cubicBezTo>
                  <a:lnTo>
                    <a:pt x="2270" y="692"/>
                  </a:lnTo>
                  <a:cubicBezTo>
                    <a:pt x="2292" y="604"/>
                    <a:pt x="2311" y="491"/>
                    <a:pt x="2311" y="396"/>
                  </a:cubicBezTo>
                  <a:cubicBezTo>
                    <a:pt x="2311" y="244"/>
                    <a:pt x="2250" y="123"/>
                    <a:pt x="2128" y="62"/>
                  </a:cubicBezTo>
                  <a:cubicBezTo>
                    <a:pt x="2080" y="26"/>
                    <a:pt x="2023" y="9"/>
                    <a:pt x="1964" y="9"/>
                  </a:cubicBezTo>
                  <a:cubicBezTo>
                    <a:pt x="1872" y="9"/>
                    <a:pt x="1776" y="49"/>
                    <a:pt x="1703" y="123"/>
                  </a:cubicBezTo>
                  <a:cubicBezTo>
                    <a:pt x="1612" y="244"/>
                    <a:pt x="1490" y="366"/>
                    <a:pt x="1490" y="518"/>
                  </a:cubicBezTo>
                  <a:cubicBezTo>
                    <a:pt x="1460" y="427"/>
                    <a:pt x="1399" y="305"/>
                    <a:pt x="1338" y="214"/>
                  </a:cubicBezTo>
                  <a:cubicBezTo>
                    <a:pt x="1308" y="92"/>
                    <a:pt x="1186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10727;p74">
            <a:extLst>
              <a:ext uri="{FF2B5EF4-FFF2-40B4-BE49-F238E27FC236}">
                <a16:creationId xmlns:a16="http://schemas.microsoft.com/office/drawing/2014/main" id="{3AED0A8F-6E7D-E8C2-B5D8-EB69CB2122C3}"/>
              </a:ext>
            </a:extLst>
          </p:cNvPr>
          <p:cNvGrpSpPr/>
          <p:nvPr/>
        </p:nvGrpSpPr>
        <p:grpSpPr>
          <a:xfrm>
            <a:off x="5696820" y="3646518"/>
            <a:ext cx="616325" cy="616975"/>
            <a:chOff x="10331425" y="6964675"/>
            <a:chExt cx="616325" cy="616975"/>
          </a:xfrm>
        </p:grpSpPr>
        <p:sp>
          <p:nvSpPr>
            <p:cNvPr id="218" name="Google Shape;10728;p74">
              <a:extLst>
                <a:ext uri="{FF2B5EF4-FFF2-40B4-BE49-F238E27FC236}">
                  <a16:creationId xmlns:a16="http://schemas.microsoft.com/office/drawing/2014/main" id="{24335BFB-A746-8AF8-7185-926E054FF2E2}"/>
                </a:ext>
              </a:extLst>
            </p:cNvPr>
            <p:cNvSpPr/>
            <p:nvPr/>
          </p:nvSpPr>
          <p:spPr>
            <a:xfrm>
              <a:off x="10331425" y="6964675"/>
              <a:ext cx="616325" cy="616975"/>
            </a:xfrm>
            <a:custGeom>
              <a:avLst/>
              <a:gdLst/>
              <a:ahLst/>
              <a:cxnLst/>
              <a:rect l="l" t="t" r="r" b="b"/>
              <a:pathLst>
                <a:path w="24653" h="24679" extrusionOk="0">
                  <a:moveTo>
                    <a:pt x="10734" y="0"/>
                  </a:moveTo>
                  <a:cubicBezTo>
                    <a:pt x="10145" y="54"/>
                    <a:pt x="9530" y="188"/>
                    <a:pt x="8994" y="482"/>
                  </a:cubicBezTo>
                  <a:cubicBezTo>
                    <a:pt x="8593" y="670"/>
                    <a:pt x="8191" y="991"/>
                    <a:pt x="7870" y="1339"/>
                  </a:cubicBezTo>
                  <a:lnTo>
                    <a:pt x="7656" y="1339"/>
                  </a:lnTo>
                  <a:cubicBezTo>
                    <a:pt x="7415" y="1339"/>
                    <a:pt x="7228" y="1392"/>
                    <a:pt x="6987" y="1419"/>
                  </a:cubicBezTo>
                  <a:cubicBezTo>
                    <a:pt x="6692" y="1446"/>
                    <a:pt x="6425" y="1553"/>
                    <a:pt x="6157" y="1660"/>
                  </a:cubicBezTo>
                  <a:cubicBezTo>
                    <a:pt x="6130" y="1687"/>
                    <a:pt x="6023" y="1713"/>
                    <a:pt x="6023" y="1713"/>
                  </a:cubicBezTo>
                  <a:cubicBezTo>
                    <a:pt x="5461" y="1981"/>
                    <a:pt x="4979" y="2356"/>
                    <a:pt x="4578" y="2811"/>
                  </a:cubicBezTo>
                  <a:cubicBezTo>
                    <a:pt x="4283" y="3186"/>
                    <a:pt x="4043" y="3614"/>
                    <a:pt x="3855" y="4122"/>
                  </a:cubicBezTo>
                  <a:cubicBezTo>
                    <a:pt x="3775" y="4283"/>
                    <a:pt x="3721" y="4470"/>
                    <a:pt x="3668" y="4658"/>
                  </a:cubicBezTo>
                  <a:cubicBezTo>
                    <a:pt x="3641" y="4658"/>
                    <a:pt x="3588" y="4684"/>
                    <a:pt x="3507" y="4738"/>
                  </a:cubicBezTo>
                  <a:cubicBezTo>
                    <a:pt x="2678" y="5139"/>
                    <a:pt x="2008" y="5862"/>
                    <a:pt x="1714" y="6772"/>
                  </a:cubicBezTo>
                  <a:cubicBezTo>
                    <a:pt x="1634" y="7013"/>
                    <a:pt x="1553" y="7227"/>
                    <a:pt x="1527" y="7468"/>
                  </a:cubicBezTo>
                  <a:cubicBezTo>
                    <a:pt x="1259" y="7682"/>
                    <a:pt x="1045" y="7896"/>
                    <a:pt x="831" y="8164"/>
                  </a:cubicBezTo>
                  <a:cubicBezTo>
                    <a:pt x="804" y="8164"/>
                    <a:pt x="804" y="8217"/>
                    <a:pt x="804" y="8217"/>
                  </a:cubicBezTo>
                  <a:cubicBezTo>
                    <a:pt x="643" y="8432"/>
                    <a:pt x="510" y="8672"/>
                    <a:pt x="376" y="8940"/>
                  </a:cubicBezTo>
                  <a:cubicBezTo>
                    <a:pt x="376" y="8940"/>
                    <a:pt x="322" y="9020"/>
                    <a:pt x="322" y="9047"/>
                  </a:cubicBezTo>
                  <a:cubicBezTo>
                    <a:pt x="108" y="9609"/>
                    <a:pt x="1" y="10225"/>
                    <a:pt x="28" y="10814"/>
                  </a:cubicBezTo>
                  <a:cubicBezTo>
                    <a:pt x="54" y="11322"/>
                    <a:pt x="162" y="11831"/>
                    <a:pt x="376" y="12286"/>
                  </a:cubicBezTo>
                  <a:cubicBezTo>
                    <a:pt x="402" y="12393"/>
                    <a:pt x="456" y="12527"/>
                    <a:pt x="536" y="12661"/>
                  </a:cubicBezTo>
                  <a:cubicBezTo>
                    <a:pt x="402" y="12928"/>
                    <a:pt x="295" y="13223"/>
                    <a:pt x="242" y="13517"/>
                  </a:cubicBezTo>
                  <a:lnTo>
                    <a:pt x="242" y="13571"/>
                  </a:lnTo>
                  <a:cubicBezTo>
                    <a:pt x="162" y="13865"/>
                    <a:pt x="135" y="14133"/>
                    <a:pt x="135" y="14427"/>
                  </a:cubicBezTo>
                  <a:lnTo>
                    <a:pt x="135" y="14561"/>
                  </a:lnTo>
                  <a:cubicBezTo>
                    <a:pt x="135" y="15177"/>
                    <a:pt x="295" y="15765"/>
                    <a:pt x="590" y="16301"/>
                  </a:cubicBezTo>
                  <a:cubicBezTo>
                    <a:pt x="804" y="16675"/>
                    <a:pt x="1072" y="17050"/>
                    <a:pt x="1366" y="17345"/>
                  </a:cubicBezTo>
                  <a:cubicBezTo>
                    <a:pt x="1366" y="17559"/>
                    <a:pt x="1393" y="17746"/>
                    <a:pt x="1446" y="17987"/>
                  </a:cubicBezTo>
                  <a:cubicBezTo>
                    <a:pt x="1446" y="18014"/>
                    <a:pt x="1473" y="18121"/>
                    <a:pt x="1473" y="18121"/>
                  </a:cubicBezTo>
                  <a:cubicBezTo>
                    <a:pt x="1500" y="18335"/>
                    <a:pt x="1580" y="18576"/>
                    <a:pt x="1660" y="18817"/>
                  </a:cubicBezTo>
                  <a:cubicBezTo>
                    <a:pt x="1660" y="18843"/>
                    <a:pt x="1741" y="18950"/>
                    <a:pt x="1741" y="18977"/>
                  </a:cubicBezTo>
                  <a:cubicBezTo>
                    <a:pt x="2008" y="19539"/>
                    <a:pt x="2383" y="20021"/>
                    <a:pt x="2838" y="20423"/>
                  </a:cubicBezTo>
                  <a:cubicBezTo>
                    <a:pt x="3213" y="20717"/>
                    <a:pt x="3641" y="20985"/>
                    <a:pt x="4123" y="21145"/>
                  </a:cubicBezTo>
                  <a:cubicBezTo>
                    <a:pt x="4391" y="21252"/>
                    <a:pt x="4658" y="21333"/>
                    <a:pt x="4926" y="21386"/>
                  </a:cubicBezTo>
                  <a:cubicBezTo>
                    <a:pt x="5060" y="21681"/>
                    <a:pt x="5194" y="22002"/>
                    <a:pt x="5354" y="22269"/>
                  </a:cubicBezTo>
                  <a:cubicBezTo>
                    <a:pt x="5622" y="22698"/>
                    <a:pt x="5943" y="23072"/>
                    <a:pt x="6318" y="23367"/>
                  </a:cubicBezTo>
                  <a:cubicBezTo>
                    <a:pt x="6799" y="23768"/>
                    <a:pt x="7335" y="24036"/>
                    <a:pt x="7924" y="24170"/>
                  </a:cubicBezTo>
                  <a:cubicBezTo>
                    <a:pt x="7950" y="24170"/>
                    <a:pt x="8031" y="24197"/>
                    <a:pt x="8057" y="24197"/>
                  </a:cubicBezTo>
                  <a:cubicBezTo>
                    <a:pt x="8325" y="24250"/>
                    <a:pt x="8566" y="24277"/>
                    <a:pt x="8834" y="24277"/>
                  </a:cubicBezTo>
                  <a:lnTo>
                    <a:pt x="8941" y="24277"/>
                  </a:lnTo>
                  <a:cubicBezTo>
                    <a:pt x="9262" y="24277"/>
                    <a:pt x="9610" y="24250"/>
                    <a:pt x="9904" y="24143"/>
                  </a:cubicBezTo>
                  <a:cubicBezTo>
                    <a:pt x="9904" y="24116"/>
                    <a:pt x="9931" y="24116"/>
                    <a:pt x="9958" y="24116"/>
                  </a:cubicBezTo>
                  <a:cubicBezTo>
                    <a:pt x="10065" y="24170"/>
                    <a:pt x="10199" y="24250"/>
                    <a:pt x="10333" y="24304"/>
                  </a:cubicBezTo>
                  <a:cubicBezTo>
                    <a:pt x="10493" y="24384"/>
                    <a:pt x="10707" y="24437"/>
                    <a:pt x="10868" y="24518"/>
                  </a:cubicBezTo>
                  <a:cubicBezTo>
                    <a:pt x="11216" y="24598"/>
                    <a:pt x="11564" y="24678"/>
                    <a:pt x="11912" y="24678"/>
                  </a:cubicBezTo>
                  <a:cubicBezTo>
                    <a:pt x="12501" y="24678"/>
                    <a:pt x="13089" y="24545"/>
                    <a:pt x="13518" y="24170"/>
                  </a:cubicBezTo>
                  <a:cubicBezTo>
                    <a:pt x="13678" y="24089"/>
                    <a:pt x="13812" y="24009"/>
                    <a:pt x="13973" y="23875"/>
                  </a:cubicBezTo>
                  <a:cubicBezTo>
                    <a:pt x="14535" y="24036"/>
                    <a:pt x="15043" y="24143"/>
                    <a:pt x="15552" y="24143"/>
                  </a:cubicBezTo>
                  <a:cubicBezTo>
                    <a:pt x="15712" y="24143"/>
                    <a:pt x="15927" y="24143"/>
                    <a:pt x="16087" y="24089"/>
                  </a:cubicBezTo>
                  <a:cubicBezTo>
                    <a:pt x="17024" y="23956"/>
                    <a:pt x="17854" y="23474"/>
                    <a:pt x="18416" y="22698"/>
                  </a:cubicBezTo>
                  <a:cubicBezTo>
                    <a:pt x="18550" y="22484"/>
                    <a:pt x="18657" y="22323"/>
                    <a:pt x="18764" y="22136"/>
                  </a:cubicBezTo>
                  <a:cubicBezTo>
                    <a:pt x="19165" y="22029"/>
                    <a:pt x="19540" y="21895"/>
                    <a:pt x="19861" y="21681"/>
                  </a:cubicBezTo>
                  <a:cubicBezTo>
                    <a:pt x="20664" y="21226"/>
                    <a:pt x="21280" y="20449"/>
                    <a:pt x="21494" y="19513"/>
                  </a:cubicBezTo>
                  <a:cubicBezTo>
                    <a:pt x="21494" y="19486"/>
                    <a:pt x="21547" y="19406"/>
                    <a:pt x="21547" y="19379"/>
                  </a:cubicBezTo>
                  <a:cubicBezTo>
                    <a:pt x="21708" y="19272"/>
                    <a:pt x="21842" y="19218"/>
                    <a:pt x="22002" y="19111"/>
                  </a:cubicBezTo>
                  <a:cubicBezTo>
                    <a:pt x="22431" y="18843"/>
                    <a:pt x="22805" y="18522"/>
                    <a:pt x="23100" y="18148"/>
                  </a:cubicBezTo>
                  <a:cubicBezTo>
                    <a:pt x="23501" y="17666"/>
                    <a:pt x="23769" y="17130"/>
                    <a:pt x="23903" y="16542"/>
                  </a:cubicBezTo>
                  <a:cubicBezTo>
                    <a:pt x="23903" y="16542"/>
                    <a:pt x="23956" y="16435"/>
                    <a:pt x="23956" y="16408"/>
                  </a:cubicBezTo>
                  <a:cubicBezTo>
                    <a:pt x="24010" y="16140"/>
                    <a:pt x="24010" y="15846"/>
                    <a:pt x="24010" y="15524"/>
                  </a:cubicBezTo>
                  <a:cubicBezTo>
                    <a:pt x="24010" y="15364"/>
                    <a:pt x="24010" y="15230"/>
                    <a:pt x="23983" y="15069"/>
                  </a:cubicBezTo>
                  <a:cubicBezTo>
                    <a:pt x="24144" y="14802"/>
                    <a:pt x="24277" y="14507"/>
                    <a:pt x="24384" y="14186"/>
                  </a:cubicBezTo>
                  <a:cubicBezTo>
                    <a:pt x="24652" y="13303"/>
                    <a:pt x="24572" y="12313"/>
                    <a:pt x="24117" y="11483"/>
                  </a:cubicBezTo>
                  <a:lnTo>
                    <a:pt x="23903" y="11188"/>
                  </a:lnTo>
                  <a:cubicBezTo>
                    <a:pt x="24144" y="10439"/>
                    <a:pt x="24251" y="9770"/>
                    <a:pt x="24144" y="9101"/>
                  </a:cubicBezTo>
                  <a:cubicBezTo>
                    <a:pt x="24037" y="8164"/>
                    <a:pt x="23555" y="7334"/>
                    <a:pt x="22779" y="6772"/>
                  </a:cubicBezTo>
                  <a:cubicBezTo>
                    <a:pt x="22591" y="6638"/>
                    <a:pt x="22377" y="6504"/>
                    <a:pt x="22190" y="6397"/>
                  </a:cubicBezTo>
                  <a:lnTo>
                    <a:pt x="22190" y="6344"/>
                  </a:lnTo>
                  <a:cubicBezTo>
                    <a:pt x="22109" y="5862"/>
                    <a:pt x="21949" y="5434"/>
                    <a:pt x="21708" y="5032"/>
                  </a:cubicBezTo>
                  <a:cubicBezTo>
                    <a:pt x="21226" y="4229"/>
                    <a:pt x="20503" y="3667"/>
                    <a:pt x="19620" y="3400"/>
                  </a:cubicBezTo>
                  <a:cubicBezTo>
                    <a:pt x="19219" y="2677"/>
                    <a:pt x="18630" y="2142"/>
                    <a:pt x="17854" y="1847"/>
                  </a:cubicBezTo>
                  <a:cubicBezTo>
                    <a:pt x="17800" y="1740"/>
                    <a:pt x="17720" y="1606"/>
                    <a:pt x="17613" y="1526"/>
                  </a:cubicBezTo>
                  <a:cubicBezTo>
                    <a:pt x="17425" y="1285"/>
                    <a:pt x="17185" y="1044"/>
                    <a:pt x="16917" y="857"/>
                  </a:cubicBezTo>
                  <a:cubicBezTo>
                    <a:pt x="16917" y="803"/>
                    <a:pt x="16890" y="803"/>
                    <a:pt x="16890" y="803"/>
                  </a:cubicBezTo>
                  <a:cubicBezTo>
                    <a:pt x="16649" y="616"/>
                    <a:pt x="16435" y="482"/>
                    <a:pt x="16167" y="348"/>
                  </a:cubicBezTo>
                  <a:cubicBezTo>
                    <a:pt x="16167" y="348"/>
                    <a:pt x="16087" y="322"/>
                    <a:pt x="16060" y="322"/>
                  </a:cubicBezTo>
                  <a:cubicBezTo>
                    <a:pt x="15579" y="107"/>
                    <a:pt x="15043" y="0"/>
                    <a:pt x="14508" y="0"/>
                  </a:cubicBezTo>
                  <a:lnTo>
                    <a:pt x="14294" y="0"/>
                  </a:lnTo>
                  <a:cubicBezTo>
                    <a:pt x="13785" y="54"/>
                    <a:pt x="13277" y="134"/>
                    <a:pt x="12822" y="348"/>
                  </a:cubicBezTo>
                  <a:cubicBezTo>
                    <a:pt x="12741" y="348"/>
                    <a:pt x="12715" y="375"/>
                    <a:pt x="12634" y="402"/>
                  </a:cubicBezTo>
                  <a:cubicBezTo>
                    <a:pt x="12367" y="268"/>
                    <a:pt x="12072" y="188"/>
                    <a:pt x="11778" y="107"/>
                  </a:cubicBezTo>
                  <a:lnTo>
                    <a:pt x="11751" y="107"/>
                  </a:lnTo>
                  <a:cubicBezTo>
                    <a:pt x="11430" y="54"/>
                    <a:pt x="11162" y="0"/>
                    <a:pt x="10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0729;p74">
              <a:extLst>
                <a:ext uri="{FF2B5EF4-FFF2-40B4-BE49-F238E27FC236}">
                  <a16:creationId xmlns:a16="http://schemas.microsoft.com/office/drawing/2014/main" id="{318F6997-31BF-419B-1590-DE6FBC066CA4}"/>
                </a:ext>
              </a:extLst>
            </p:cNvPr>
            <p:cNvSpPr/>
            <p:nvPr/>
          </p:nvSpPr>
          <p:spPr>
            <a:xfrm>
              <a:off x="10556925" y="7032925"/>
              <a:ext cx="86350" cy="204100"/>
            </a:xfrm>
            <a:custGeom>
              <a:avLst/>
              <a:gdLst/>
              <a:ahLst/>
              <a:cxnLst/>
              <a:rect l="l" t="t" r="r" b="b"/>
              <a:pathLst>
                <a:path w="3454" h="8164" extrusionOk="0">
                  <a:moveTo>
                    <a:pt x="1848" y="1"/>
                  </a:moveTo>
                  <a:cubicBezTo>
                    <a:pt x="1660" y="1"/>
                    <a:pt x="1446" y="54"/>
                    <a:pt x="1286" y="161"/>
                  </a:cubicBezTo>
                  <a:cubicBezTo>
                    <a:pt x="1125" y="268"/>
                    <a:pt x="938" y="402"/>
                    <a:pt x="804" y="536"/>
                  </a:cubicBezTo>
                  <a:cubicBezTo>
                    <a:pt x="670" y="696"/>
                    <a:pt x="536" y="857"/>
                    <a:pt x="456" y="1071"/>
                  </a:cubicBezTo>
                  <a:cubicBezTo>
                    <a:pt x="349" y="1232"/>
                    <a:pt x="242" y="1446"/>
                    <a:pt x="188" y="1660"/>
                  </a:cubicBezTo>
                  <a:cubicBezTo>
                    <a:pt x="108" y="1874"/>
                    <a:pt x="81" y="2061"/>
                    <a:pt x="55" y="2302"/>
                  </a:cubicBezTo>
                  <a:cubicBezTo>
                    <a:pt x="1" y="2784"/>
                    <a:pt x="55" y="3266"/>
                    <a:pt x="188" y="3774"/>
                  </a:cubicBezTo>
                  <a:cubicBezTo>
                    <a:pt x="322" y="4229"/>
                    <a:pt x="510" y="4738"/>
                    <a:pt x="777" y="5220"/>
                  </a:cubicBezTo>
                  <a:cubicBezTo>
                    <a:pt x="1018" y="5648"/>
                    <a:pt x="1313" y="6076"/>
                    <a:pt x="1687" y="6558"/>
                  </a:cubicBezTo>
                  <a:cubicBezTo>
                    <a:pt x="1982" y="6960"/>
                    <a:pt x="2356" y="7308"/>
                    <a:pt x="2731" y="7709"/>
                  </a:cubicBezTo>
                  <a:cubicBezTo>
                    <a:pt x="2865" y="7843"/>
                    <a:pt x="3026" y="8030"/>
                    <a:pt x="3186" y="8164"/>
                  </a:cubicBezTo>
                  <a:lnTo>
                    <a:pt x="3213" y="8164"/>
                  </a:lnTo>
                  <a:cubicBezTo>
                    <a:pt x="3240" y="8164"/>
                    <a:pt x="3293" y="8164"/>
                    <a:pt x="3293" y="8111"/>
                  </a:cubicBezTo>
                  <a:cubicBezTo>
                    <a:pt x="3320" y="8084"/>
                    <a:pt x="3320" y="8057"/>
                    <a:pt x="3293" y="8030"/>
                  </a:cubicBezTo>
                  <a:cubicBezTo>
                    <a:pt x="3320" y="7977"/>
                    <a:pt x="3347" y="7950"/>
                    <a:pt x="3347" y="7923"/>
                  </a:cubicBezTo>
                  <a:cubicBezTo>
                    <a:pt x="3320" y="6960"/>
                    <a:pt x="3347" y="5996"/>
                    <a:pt x="3400" y="5006"/>
                  </a:cubicBezTo>
                  <a:cubicBezTo>
                    <a:pt x="3400" y="4685"/>
                    <a:pt x="3427" y="4337"/>
                    <a:pt x="3427" y="4015"/>
                  </a:cubicBezTo>
                  <a:cubicBezTo>
                    <a:pt x="3454" y="3373"/>
                    <a:pt x="3454" y="2838"/>
                    <a:pt x="3427" y="2329"/>
                  </a:cubicBezTo>
                  <a:cubicBezTo>
                    <a:pt x="3427" y="2088"/>
                    <a:pt x="3400" y="1901"/>
                    <a:pt x="3347" y="1687"/>
                  </a:cubicBezTo>
                  <a:cubicBezTo>
                    <a:pt x="3320" y="1499"/>
                    <a:pt x="3293" y="1259"/>
                    <a:pt x="3213" y="1071"/>
                  </a:cubicBezTo>
                  <a:cubicBezTo>
                    <a:pt x="3159" y="857"/>
                    <a:pt x="3052" y="696"/>
                    <a:pt x="2945" y="536"/>
                  </a:cubicBezTo>
                  <a:cubicBezTo>
                    <a:pt x="2892" y="429"/>
                    <a:pt x="2811" y="348"/>
                    <a:pt x="2758" y="322"/>
                  </a:cubicBezTo>
                  <a:cubicBezTo>
                    <a:pt x="2651" y="268"/>
                    <a:pt x="2544" y="188"/>
                    <a:pt x="2490" y="161"/>
                  </a:cubicBezTo>
                  <a:cubicBezTo>
                    <a:pt x="2410" y="134"/>
                    <a:pt x="2303" y="81"/>
                    <a:pt x="2169" y="54"/>
                  </a:cubicBezTo>
                  <a:cubicBezTo>
                    <a:pt x="2089" y="1"/>
                    <a:pt x="1982" y="1"/>
                    <a:pt x="1875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0730;p74">
              <a:extLst>
                <a:ext uri="{FF2B5EF4-FFF2-40B4-BE49-F238E27FC236}">
                  <a16:creationId xmlns:a16="http://schemas.microsoft.com/office/drawing/2014/main" id="{26C9D1E4-4CF8-BBDF-3A43-EC858149B9B1}"/>
                </a:ext>
              </a:extLst>
            </p:cNvPr>
            <p:cNvSpPr/>
            <p:nvPr/>
          </p:nvSpPr>
          <p:spPr>
            <a:xfrm>
              <a:off x="10401700" y="7285850"/>
              <a:ext cx="204775" cy="86350"/>
            </a:xfrm>
            <a:custGeom>
              <a:avLst/>
              <a:gdLst/>
              <a:ahLst/>
              <a:cxnLst/>
              <a:rect l="l" t="t" r="r" b="b"/>
              <a:pathLst>
                <a:path w="8191" h="3454" extrusionOk="0">
                  <a:moveTo>
                    <a:pt x="4122" y="1"/>
                  </a:moveTo>
                  <a:cubicBezTo>
                    <a:pt x="3614" y="54"/>
                    <a:pt x="3266" y="54"/>
                    <a:pt x="2945" y="54"/>
                  </a:cubicBezTo>
                  <a:lnTo>
                    <a:pt x="2302" y="54"/>
                  </a:lnTo>
                  <a:cubicBezTo>
                    <a:pt x="2061" y="54"/>
                    <a:pt x="1874" y="81"/>
                    <a:pt x="1660" y="108"/>
                  </a:cubicBezTo>
                  <a:cubicBezTo>
                    <a:pt x="1472" y="162"/>
                    <a:pt x="1232" y="188"/>
                    <a:pt x="1017" y="242"/>
                  </a:cubicBezTo>
                  <a:cubicBezTo>
                    <a:pt x="830" y="322"/>
                    <a:pt x="670" y="429"/>
                    <a:pt x="482" y="509"/>
                  </a:cubicBezTo>
                  <a:cubicBezTo>
                    <a:pt x="402" y="590"/>
                    <a:pt x="322" y="643"/>
                    <a:pt x="295" y="724"/>
                  </a:cubicBezTo>
                  <a:cubicBezTo>
                    <a:pt x="241" y="804"/>
                    <a:pt x="161" y="911"/>
                    <a:pt x="134" y="991"/>
                  </a:cubicBezTo>
                  <a:cubicBezTo>
                    <a:pt x="107" y="1045"/>
                    <a:pt x="54" y="1152"/>
                    <a:pt x="27" y="1286"/>
                  </a:cubicBezTo>
                  <a:cubicBezTo>
                    <a:pt x="0" y="1393"/>
                    <a:pt x="0" y="1473"/>
                    <a:pt x="0" y="1580"/>
                  </a:cubicBezTo>
                  <a:lnTo>
                    <a:pt x="0" y="1607"/>
                  </a:lnTo>
                  <a:cubicBezTo>
                    <a:pt x="0" y="1821"/>
                    <a:pt x="54" y="2035"/>
                    <a:pt x="161" y="2196"/>
                  </a:cubicBezTo>
                  <a:cubicBezTo>
                    <a:pt x="268" y="2356"/>
                    <a:pt x="402" y="2517"/>
                    <a:pt x="536" y="2651"/>
                  </a:cubicBezTo>
                  <a:cubicBezTo>
                    <a:pt x="696" y="2785"/>
                    <a:pt x="857" y="2918"/>
                    <a:pt x="1071" y="3025"/>
                  </a:cubicBezTo>
                  <a:cubicBezTo>
                    <a:pt x="1232" y="3133"/>
                    <a:pt x="1419" y="3240"/>
                    <a:pt x="1660" y="3293"/>
                  </a:cubicBezTo>
                  <a:cubicBezTo>
                    <a:pt x="1874" y="3373"/>
                    <a:pt x="2061" y="3400"/>
                    <a:pt x="2302" y="3427"/>
                  </a:cubicBezTo>
                  <a:cubicBezTo>
                    <a:pt x="2409" y="3427"/>
                    <a:pt x="2543" y="3454"/>
                    <a:pt x="2677" y="3454"/>
                  </a:cubicBezTo>
                  <a:cubicBezTo>
                    <a:pt x="3025" y="3454"/>
                    <a:pt x="3400" y="3400"/>
                    <a:pt x="3801" y="3293"/>
                  </a:cubicBezTo>
                  <a:cubicBezTo>
                    <a:pt x="4283" y="3159"/>
                    <a:pt x="4791" y="2945"/>
                    <a:pt x="5246" y="2704"/>
                  </a:cubicBezTo>
                  <a:cubicBezTo>
                    <a:pt x="5675" y="2463"/>
                    <a:pt x="6103" y="2142"/>
                    <a:pt x="6585" y="1794"/>
                  </a:cubicBezTo>
                  <a:cubicBezTo>
                    <a:pt x="6986" y="1473"/>
                    <a:pt x="7361" y="1125"/>
                    <a:pt x="7762" y="750"/>
                  </a:cubicBezTo>
                  <a:cubicBezTo>
                    <a:pt x="7896" y="617"/>
                    <a:pt x="8057" y="456"/>
                    <a:pt x="8191" y="269"/>
                  </a:cubicBezTo>
                  <a:lnTo>
                    <a:pt x="8191" y="242"/>
                  </a:lnTo>
                  <a:cubicBezTo>
                    <a:pt x="8191" y="215"/>
                    <a:pt x="8191" y="215"/>
                    <a:pt x="8164" y="188"/>
                  </a:cubicBezTo>
                  <a:lnTo>
                    <a:pt x="8084" y="188"/>
                  </a:lnTo>
                  <a:cubicBezTo>
                    <a:pt x="8057" y="135"/>
                    <a:pt x="8030" y="108"/>
                    <a:pt x="8003" y="108"/>
                  </a:cubicBezTo>
                  <a:lnTo>
                    <a:pt x="7200" y="108"/>
                  </a:lnTo>
                  <a:cubicBezTo>
                    <a:pt x="6478" y="108"/>
                    <a:pt x="5782" y="81"/>
                    <a:pt x="5113" y="54"/>
                  </a:cubicBezTo>
                  <a:cubicBezTo>
                    <a:pt x="4791" y="54"/>
                    <a:pt x="4443" y="1"/>
                    <a:pt x="412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0731;p74">
              <a:extLst>
                <a:ext uri="{FF2B5EF4-FFF2-40B4-BE49-F238E27FC236}">
                  <a16:creationId xmlns:a16="http://schemas.microsoft.com/office/drawing/2014/main" id="{EDE8F1CA-3850-0C46-0194-3E102AFDDCAC}"/>
                </a:ext>
              </a:extLst>
            </p:cNvPr>
            <p:cNvSpPr/>
            <p:nvPr/>
          </p:nvSpPr>
          <p:spPr>
            <a:xfrm>
              <a:off x="10694100" y="7183475"/>
              <a:ext cx="177350" cy="97050"/>
            </a:xfrm>
            <a:custGeom>
              <a:avLst/>
              <a:gdLst/>
              <a:ahLst/>
              <a:cxnLst/>
              <a:rect l="l" t="t" r="r" b="b"/>
              <a:pathLst>
                <a:path w="7094" h="3882" extrusionOk="0">
                  <a:moveTo>
                    <a:pt x="5970" y="1"/>
                  </a:moveTo>
                  <a:cubicBezTo>
                    <a:pt x="5756" y="1"/>
                    <a:pt x="5568" y="28"/>
                    <a:pt x="5301" y="54"/>
                  </a:cubicBezTo>
                  <a:cubicBezTo>
                    <a:pt x="5033" y="135"/>
                    <a:pt x="4738" y="188"/>
                    <a:pt x="4391" y="295"/>
                  </a:cubicBezTo>
                  <a:cubicBezTo>
                    <a:pt x="3855" y="509"/>
                    <a:pt x="3320" y="723"/>
                    <a:pt x="2865" y="991"/>
                  </a:cubicBezTo>
                  <a:cubicBezTo>
                    <a:pt x="2758" y="1071"/>
                    <a:pt x="2651" y="1098"/>
                    <a:pt x="2544" y="1178"/>
                  </a:cubicBezTo>
                  <a:cubicBezTo>
                    <a:pt x="2410" y="1259"/>
                    <a:pt x="2276" y="1339"/>
                    <a:pt x="2196" y="1446"/>
                  </a:cubicBezTo>
                  <a:lnTo>
                    <a:pt x="2115" y="1500"/>
                  </a:lnTo>
                  <a:cubicBezTo>
                    <a:pt x="1741" y="1767"/>
                    <a:pt x="1393" y="2062"/>
                    <a:pt x="1045" y="2329"/>
                  </a:cubicBezTo>
                  <a:cubicBezTo>
                    <a:pt x="911" y="2436"/>
                    <a:pt x="777" y="2544"/>
                    <a:pt x="643" y="2677"/>
                  </a:cubicBezTo>
                  <a:lnTo>
                    <a:pt x="509" y="2811"/>
                  </a:lnTo>
                  <a:lnTo>
                    <a:pt x="376" y="2918"/>
                  </a:lnTo>
                  <a:lnTo>
                    <a:pt x="242" y="3052"/>
                  </a:lnTo>
                  <a:lnTo>
                    <a:pt x="162" y="3079"/>
                  </a:lnTo>
                  <a:cubicBezTo>
                    <a:pt x="135" y="3106"/>
                    <a:pt x="108" y="3106"/>
                    <a:pt x="81" y="3132"/>
                  </a:cubicBezTo>
                  <a:cubicBezTo>
                    <a:pt x="28" y="3186"/>
                    <a:pt x="1" y="3239"/>
                    <a:pt x="1" y="3320"/>
                  </a:cubicBezTo>
                  <a:cubicBezTo>
                    <a:pt x="1" y="3346"/>
                    <a:pt x="1" y="3400"/>
                    <a:pt x="28" y="3454"/>
                  </a:cubicBezTo>
                  <a:cubicBezTo>
                    <a:pt x="81" y="3480"/>
                    <a:pt x="108" y="3507"/>
                    <a:pt x="135" y="3507"/>
                  </a:cubicBezTo>
                  <a:cubicBezTo>
                    <a:pt x="135" y="3534"/>
                    <a:pt x="162" y="3534"/>
                    <a:pt x="162" y="3534"/>
                  </a:cubicBezTo>
                  <a:cubicBezTo>
                    <a:pt x="777" y="3748"/>
                    <a:pt x="1473" y="3855"/>
                    <a:pt x="2222" y="3882"/>
                  </a:cubicBezTo>
                  <a:lnTo>
                    <a:pt x="2570" y="3882"/>
                  </a:lnTo>
                  <a:cubicBezTo>
                    <a:pt x="3293" y="3882"/>
                    <a:pt x="3909" y="3802"/>
                    <a:pt x="4524" y="3641"/>
                  </a:cubicBezTo>
                  <a:cubicBezTo>
                    <a:pt x="4899" y="3534"/>
                    <a:pt x="5247" y="3400"/>
                    <a:pt x="5568" y="3239"/>
                  </a:cubicBezTo>
                  <a:cubicBezTo>
                    <a:pt x="5729" y="3132"/>
                    <a:pt x="5863" y="3079"/>
                    <a:pt x="5996" y="2945"/>
                  </a:cubicBezTo>
                  <a:cubicBezTo>
                    <a:pt x="6130" y="2838"/>
                    <a:pt x="6264" y="2731"/>
                    <a:pt x="6398" y="2570"/>
                  </a:cubicBezTo>
                  <a:cubicBezTo>
                    <a:pt x="6639" y="2329"/>
                    <a:pt x="6799" y="2008"/>
                    <a:pt x="6933" y="1660"/>
                  </a:cubicBezTo>
                  <a:cubicBezTo>
                    <a:pt x="7067" y="1312"/>
                    <a:pt x="7094" y="991"/>
                    <a:pt x="7067" y="777"/>
                  </a:cubicBezTo>
                  <a:cubicBezTo>
                    <a:pt x="7040" y="536"/>
                    <a:pt x="6933" y="322"/>
                    <a:pt x="6719" y="188"/>
                  </a:cubicBezTo>
                  <a:cubicBezTo>
                    <a:pt x="6559" y="54"/>
                    <a:pt x="6371" y="1"/>
                    <a:pt x="6104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0732;p74">
              <a:extLst>
                <a:ext uri="{FF2B5EF4-FFF2-40B4-BE49-F238E27FC236}">
                  <a16:creationId xmlns:a16="http://schemas.microsoft.com/office/drawing/2014/main" id="{CD345D9D-2AC8-20E3-E933-82DA887E3C43}"/>
                </a:ext>
              </a:extLst>
            </p:cNvPr>
            <p:cNvSpPr/>
            <p:nvPr/>
          </p:nvSpPr>
          <p:spPr>
            <a:xfrm>
              <a:off x="10649275" y="7325350"/>
              <a:ext cx="98400" cy="176675"/>
            </a:xfrm>
            <a:custGeom>
              <a:avLst/>
              <a:gdLst/>
              <a:ahLst/>
              <a:cxnLst/>
              <a:rect l="l" t="t" r="r" b="b"/>
              <a:pathLst>
                <a:path w="3936" h="7067" extrusionOk="0">
                  <a:moveTo>
                    <a:pt x="589" y="0"/>
                  </a:moveTo>
                  <a:cubicBezTo>
                    <a:pt x="563" y="0"/>
                    <a:pt x="509" y="0"/>
                    <a:pt x="456" y="54"/>
                  </a:cubicBezTo>
                  <a:cubicBezTo>
                    <a:pt x="429" y="80"/>
                    <a:pt x="402" y="107"/>
                    <a:pt x="402" y="134"/>
                  </a:cubicBezTo>
                  <a:cubicBezTo>
                    <a:pt x="375" y="134"/>
                    <a:pt x="375" y="187"/>
                    <a:pt x="375" y="187"/>
                  </a:cubicBezTo>
                  <a:cubicBezTo>
                    <a:pt x="161" y="776"/>
                    <a:pt x="54" y="1472"/>
                    <a:pt x="27" y="2222"/>
                  </a:cubicBezTo>
                  <a:cubicBezTo>
                    <a:pt x="1" y="3051"/>
                    <a:pt x="54" y="3828"/>
                    <a:pt x="268" y="4523"/>
                  </a:cubicBezTo>
                  <a:cubicBezTo>
                    <a:pt x="375" y="4898"/>
                    <a:pt x="509" y="5273"/>
                    <a:pt x="670" y="5567"/>
                  </a:cubicBezTo>
                  <a:cubicBezTo>
                    <a:pt x="777" y="5728"/>
                    <a:pt x="830" y="5862"/>
                    <a:pt x="964" y="5996"/>
                  </a:cubicBezTo>
                  <a:cubicBezTo>
                    <a:pt x="1071" y="6129"/>
                    <a:pt x="1178" y="6263"/>
                    <a:pt x="1339" y="6397"/>
                  </a:cubicBezTo>
                  <a:cubicBezTo>
                    <a:pt x="1580" y="6638"/>
                    <a:pt x="1901" y="6799"/>
                    <a:pt x="2249" y="6932"/>
                  </a:cubicBezTo>
                  <a:cubicBezTo>
                    <a:pt x="2543" y="7039"/>
                    <a:pt x="2731" y="7066"/>
                    <a:pt x="2972" y="7066"/>
                  </a:cubicBezTo>
                  <a:lnTo>
                    <a:pt x="3132" y="7066"/>
                  </a:lnTo>
                  <a:cubicBezTo>
                    <a:pt x="3373" y="7039"/>
                    <a:pt x="3587" y="6932"/>
                    <a:pt x="3721" y="6745"/>
                  </a:cubicBezTo>
                  <a:cubicBezTo>
                    <a:pt x="3855" y="6558"/>
                    <a:pt x="3908" y="6370"/>
                    <a:pt x="3908" y="6103"/>
                  </a:cubicBezTo>
                  <a:cubicBezTo>
                    <a:pt x="3935" y="5862"/>
                    <a:pt x="3908" y="5594"/>
                    <a:pt x="3855" y="5300"/>
                  </a:cubicBezTo>
                  <a:cubicBezTo>
                    <a:pt x="3775" y="5032"/>
                    <a:pt x="3721" y="4738"/>
                    <a:pt x="3614" y="4390"/>
                  </a:cubicBezTo>
                  <a:cubicBezTo>
                    <a:pt x="3400" y="3854"/>
                    <a:pt x="3186" y="3319"/>
                    <a:pt x="2918" y="2864"/>
                  </a:cubicBezTo>
                  <a:cubicBezTo>
                    <a:pt x="2838" y="2757"/>
                    <a:pt x="2811" y="2650"/>
                    <a:pt x="2731" y="2543"/>
                  </a:cubicBezTo>
                  <a:cubicBezTo>
                    <a:pt x="2650" y="2409"/>
                    <a:pt x="2570" y="2275"/>
                    <a:pt x="2463" y="2195"/>
                  </a:cubicBezTo>
                  <a:lnTo>
                    <a:pt x="2410" y="2115"/>
                  </a:lnTo>
                  <a:cubicBezTo>
                    <a:pt x="2142" y="1740"/>
                    <a:pt x="1847" y="1365"/>
                    <a:pt x="1580" y="1044"/>
                  </a:cubicBezTo>
                  <a:cubicBezTo>
                    <a:pt x="1473" y="910"/>
                    <a:pt x="1366" y="776"/>
                    <a:pt x="1232" y="642"/>
                  </a:cubicBezTo>
                  <a:lnTo>
                    <a:pt x="1098" y="509"/>
                  </a:lnTo>
                  <a:lnTo>
                    <a:pt x="991" y="375"/>
                  </a:lnTo>
                  <a:lnTo>
                    <a:pt x="857" y="241"/>
                  </a:lnTo>
                  <a:lnTo>
                    <a:pt x="830" y="161"/>
                  </a:lnTo>
                  <a:cubicBezTo>
                    <a:pt x="804" y="134"/>
                    <a:pt x="804" y="107"/>
                    <a:pt x="777" y="80"/>
                  </a:cubicBezTo>
                  <a:cubicBezTo>
                    <a:pt x="723" y="54"/>
                    <a:pt x="670" y="0"/>
                    <a:pt x="589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0733;p74">
              <a:extLst>
                <a:ext uri="{FF2B5EF4-FFF2-40B4-BE49-F238E27FC236}">
                  <a16:creationId xmlns:a16="http://schemas.microsoft.com/office/drawing/2014/main" id="{1514957B-2EE7-537D-50E3-114750E5BD12}"/>
                </a:ext>
              </a:extLst>
            </p:cNvPr>
            <p:cNvSpPr/>
            <p:nvPr/>
          </p:nvSpPr>
          <p:spPr>
            <a:xfrm>
              <a:off x="10627200" y="7032675"/>
              <a:ext cx="101050" cy="201025"/>
            </a:xfrm>
            <a:custGeom>
              <a:avLst/>
              <a:gdLst/>
              <a:ahLst/>
              <a:cxnLst/>
              <a:rect l="l" t="t" r="r" b="b"/>
              <a:pathLst>
                <a:path w="4042" h="8041" extrusionOk="0">
                  <a:moveTo>
                    <a:pt x="2761" y="1"/>
                  </a:moveTo>
                  <a:cubicBezTo>
                    <a:pt x="2713" y="1"/>
                    <a:pt x="2668" y="4"/>
                    <a:pt x="2623" y="11"/>
                  </a:cubicBezTo>
                  <a:cubicBezTo>
                    <a:pt x="2409" y="11"/>
                    <a:pt x="2222" y="64"/>
                    <a:pt x="2008" y="144"/>
                  </a:cubicBezTo>
                  <a:cubicBezTo>
                    <a:pt x="1820" y="198"/>
                    <a:pt x="1660" y="305"/>
                    <a:pt x="1446" y="439"/>
                  </a:cubicBezTo>
                  <a:cubicBezTo>
                    <a:pt x="1285" y="573"/>
                    <a:pt x="1098" y="706"/>
                    <a:pt x="964" y="867"/>
                  </a:cubicBezTo>
                  <a:cubicBezTo>
                    <a:pt x="830" y="1001"/>
                    <a:pt x="696" y="1215"/>
                    <a:pt x="616" y="1376"/>
                  </a:cubicBezTo>
                  <a:cubicBezTo>
                    <a:pt x="375" y="1777"/>
                    <a:pt x="215" y="2259"/>
                    <a:pt x="107" y="2794"/>
                  </a:cubicBezTo>
                  <a:cubicBezTo>
                    <a:pt x="27" y="3276"/>
                    <a:pt x="0" y="3784"/>
                    <a:pt x="27" y="4347"/>
                  </a:cubicBezTo>
                  <a:cubicBezTo>
                    <a:pt x="81" y="4855"/>
                    <a:pt x="134" y="5364"/>
                    <a:pt x="268" y="5926"/>
                  </a:cubicBezTo>
                  <a:cubicBezTo>
                    <a:pt x="375" y="6408"/>
                    <a:pt x="536" y="6889"/>
                    <a:pt x="750" y="7398"/>
                  </a:cubicBezTo>
                  <a:cubicBezTo>
                    <a:pt x="803" y="7612"/>
                    <a:pt x="910" y="7799"/>
                    <a:pt x="991" y="8013"/>
                  </a:cubicBezTo>
                  <a:cubicBezTo>
                    <a:pt x="991" y="8013"/>
                    <a:pt x="991" y="8040"/>
                    <a:pt x="1017" y="8040"/>
                  </a:cubicBezTo>
                  <a:lnTo>
                    <a:pt x="1071" y="8040"/>
                  </a:lnTo>
                  <a:cubicBezTo>
                    <a:pt x="1098" y="8040"/>
                    <a:pt x="1098" y="8013"/>
                    <a:pt x="1098" y="7960"/>
                  </a:cubicBezTo>
                  <a:cubicBezTo>
                    <a:pt x="1151" y="7960"/>
                    <a:pt x="1178" y="7933"/>
                    <a:pt x="1205" y="7906"/>
                  </a:cubicBezTo>
                  <a:cubicBezTo>
                    <a:pt x="1580" y="6996"/>
                    <a:pt x="2035" y="6140"/>
                    <a:pt x="2490" y="5283"/>
                  </a:cubicBezTo>
                  <a:cubicBezTo>
                    <a:pt x="2650" y="4989"/>
                    <a:pt x="2784" y="4695"/>
                    <a:pt x="2945" y="4400"/>
                  </a:cubicBezTo>
                  <a:cubicBezTo>
                    <a:pt x="3212" y="3811"/>
                    <a:pt x="3453" y="3356"/>
                    <a:pt x="3641" y="2848"/>
                  </a:cubicBezTo>
                  <a:cubicBezTo>
                    <a:pt x="3748" y="2607"/>
                    <a:pt x="3828" y="2446"/>
                    <a:pt x="3881" y="2259"/>
                  </a:cubicBezTo>
                  <a:cubicBezTo>
                    <a:pt x="3962" y="2045"/>
                    <a:pt x="3988" y="1857"/>
                    <a:pt x="4015" y="1616"/>
                  </a:cubicBezTo>
                  <a:cubicBezTo>
                    <a:pt x="4042" y="1402"/>
                    <a:pt x="4015" y="1215"/>
                    <a:pt x="3988" y="1001"/>
                  </a:cubicBezTo>
                  <a:cubicBezTo>
                    <a:pt x="3962" y="921"/>
                    <a:pt x="3935" y="813"/>
                    <a:pt x="3881" y="733"/>
                  </a:cubicBezTo>
                  <a:cubicBezTo>
                    <a:pt x="3855" y="653"/>
                    <a:pt x="3801" y="546"/>
                    <a:pt x="3721" y="466"/>
                  </a:cubicBezTo>
                  <a:lnTo>
                    <a:pt x="3480" y="251"/>
                  </a:lnTo>
                  <a:cubicBezTo>
                    <a:pt x="3453" y="198"/>
                    <a:pt x="3346" y="144"/>
                    <a:pt x="3266" y="118"/>
                  </a:cubicBezTo>
                  <a:cubicBezTo>
                    <a:pt x="3082" y="36"/>
                    <a:pt x="2913" y="1"/>
                    <a:pt x="2761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0734;p74">
              <a:extLst>
                <a:ext uri="{FF2B5EF4-FFF2-40B4-BE49-F238E27FC236}">
                  <a16:creationId xmlns:a16="http://schemas.microsoft.com/office/drawing/2014/main" id="{373EE4CF-E6A8-5A52-A368-7BE09EFB8C69}"/>
                </a:ext>
              </a:extLst>
            </p:cNvPr>
            <p:cNvSpPr/>
            <p:nvPr/>
          </p:nvSpPr>
          <p:spPr>
            <a:xfrm>
              <a:off x="10399025" y="7196300"/>
              <a:ext cx="200750" cy="101200"/>
            </a:xfrm>
            <a:custGeom>
              <a:avLst/>
              <a:gdLst/>
              <a:ahLst/>
              <a:cxnLst/>
              <a:rect l="l" t="t" r="r" b="b"/>
              <a:pathLst>
                <a:path w="8030" h="4048" extrusionOk="0">
                  <a:moveTo>
                    <a:pt x="1453" y="0"/>
                  </a:moveTo>
                  <a:cubicBezTo>
                    <a:pt x="1315" y="0"/>
                    <a:pt x="1173" y="31"/>
                    <a:pt x="1044" y="50"/>
                  </a:cubicBezTo>
                  <a:cubicBezTo>
                    <a:pt x="937" y="77"/>
                    <a:pt x="830" y="130"/>
                    <a:pt x="777" y="157"/>
                  </a:cubicBezTo>
                  <a:cubicBezTo>
                    <a:pt x="669" y="184"/>
                    <a:pt x="562" y="237"/>
                    <a:pt x="509" y="318"/>
                  </a:cubicBezTo>
                  <a:lnTo>
                    <a:pt x="268" y="558"/>
                  </a:lnTo>
                  <a:cubicBezTo>
                    <a:pt x="188" y="639"/>
                    <a:pt x="161" y="719"/>
                    <a:pt x="107" y="826"/>
                  </a:cubicBezTo>
                  <a:lnTo>
                    <a:pt x="107" y="853"/>
                  </a:lnTo>
                  <a:cubicBezTo>
                    <a:pt x="27" y="1040"/>
                    <a:pt x="0" y="1254"/>
                    <a:pt x="0" y="1442"/>
                  </a:cubicBezTo>
                  <a:cubicBezTo>
                    <a:pt x="0" y="1656"/>
                    <a:pt x="81" y="1843"/>
                    <a:pt x="134" y="2057"/>
                  </a:cubicBezTo>
                  <a:cubicBezTo>
                    <a:pt x="214" y="2245"/>
                    <a:pt x="295" y="2432"/>
                    <a:pt x="429" y="2619"/>
                  </a:cubicBezTo>
                  <a:cubicBezTo>
                    <a:pt x="562" y="2780"/>
                    <a:pt x="696" y="2967"/>
                    <a:pt x="884" y="3101"/>
                  </a:cubicBezTo>
                  <a:cubicBezTo>
                    <a:pt x="1017" y="3235"/>
                    <a:pt x="1205" y="3369"/>
                    <a:pt x="1365" y="3449"/>
                  </a:cubicBezTo>
                  <a:cubicBezTo>
                    <a:pt x="1472" y="3529"/>
                    <a:pt x="1579" y="3556"/>
                    <a:pt x="1687" y="3636"/>
                  </a:cubicBezTo>
                  <a:cubicBezTo>
                    <a:pt x="2008" y="3797"/>
                    <a:pt x="2382" y="3904"/>
                    <a:pt x="2784" y="3958"/>
                  </a:cubicBezTo>
                  <a:cubicBezTo>
                    <a:pt x="3165" y="4018"/>
                    <a:pt x="3532" y="4048"/>
                    <a:pt x="3939" y="4048"/>
                  </a:cubicBezTo>
                  <a:cubicBezTo>
                    <a:pt x="4075" y="4048"/>
                    <a:pt x="4216" y="4045"/>
                    <a:pt x="4363" y="4038"/>
                  </a:cubicBezTo>
                  <a:cubicBezTo>
                    <a:pt x="4845" y="3984"/>
                    <a:pt x="5353" y="3931"/>
                    <a:pt x="5916" y="3797"/>
                  </a:cubicBezTo>
                  <a:cubicBezTo>
                    <a:pt x="6397" y="3690"/>
                    <a:pt x="6906" y="3529"/>
                    <a:pt x="7388" y="3315"/>
                  </a:cubicBezTo>
                  <a:cubicBezTo>
                    <a:pt x="7602" y="3262"/>
                    <a:pt x="7789" y="3155"/>
                    <a:pt x="8003" y="3101"/>
                  </a:cubicBezTo>
                  <a:lnTo>
                    <a:pt x="8030" y="3048"/>
                  </a:lnTo>
                  <a:lnTo>
                    <a:pt x="8030" y="2994"/>
                  </a:lnTo>
                  <a:lnTo>
                    <a:pt x="8003" y="2967"/>
                  </a:lnTo>
                  <a:lnTo>
                    <a:pt x="7976" y="2967"/>
                  </a:lnTo>
                  <a:cubicBezTo>
                    <a:pt x="7976" y="2914"/>
                    <a:pt x="7923" y="2887"/>
                    <a:pt x="7896" y="2860"/>
                  </a:cubicBezTo>
                  <a:cubicBezTo>
                    <a:pt x="7655" y="2753"/>
                    <a:pt x="7441" y="2646"/>
                    <a:pt x="7173" y="2512"/>
                  </a:cubicBezTo>
                  <a:cubicBezTo>
                    <a:pt x="6531" y="2218"/>
                    <a:pt x="5889" y="1923"/>
                    <a:pt x="5300" y="1576"/>
                  </a:cubicBezTo>
                  <a:cubicBezTo>
                    <a:pt x="4979" y="1415"/>
                    <a:pt x="4684" y="1281"/>
                    <a:pt x="4390" y="1120"/>
                  </a:cubicBezTo>
                  <a:cubicBezTo>
                    <a:pt x="4042" y="933"/>
                    <a:pt x="3747" y="746"/>
                    <a:pt x="3453" y="612"/>
                  </a:cubicBezTo>
                  <a:cubicBezTo>
                    <a:pt x="3239" y="532"/>
                    <a:pt x="3078" y="451"/>
                    <a:pt x="2864" y="371"/>
                  </a:cubicBezTo>
                  <a:cubicBezTo>
                    <a:pt x="2650" y="291"/>
                    <a:pt x="2463" y="210"/>
                    <a:pt x="2275" y="157"/>
                  </a:cubicBezTo>
                  <a:cubicBezTo>
                    <a:pt x="2088" y="77"/>
                    <a:pt x="1874" y="50"/>
                    <a:pt x="1633" y="23"/>
                  </a:cubicBezTo>
                  <a:cubicBezTo>
                    <a:pt x="1575" y="6"/>
                    <a:pt x="1514" y="0"/>
                    <a:pt x="1453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0735;p74">
              <a:extLst>
                <a:ext uri="{FF2B5EF4-FFF2-40B4-BE49-F238E27FC236}">
                  <a16:creationId xmlns:a16="http://schemas.microsoft.com/office/drawing/2014/main" id="{E6BF4BD4-C446-7FC3-94A5-AD4BB0BD530B}"/>
                </a:ext>
              </a:extLst>
            </p:cNvPr>
            <p:cNvSpPr/>
            <p:nvPr/>
          </p:nvSpPr>
          <p:spPr>
            <a:xfrm>
              <a:off x="10692100" y="7262175"/>
              <a:ext cx="189400" cy="81500"/>
            </a:xfrm>
            <a:custGeom>
              <a:avLst/>
              <a:gdLst/>
              <a:ahLst/>
              <a:cxnLst/>
              <a:rect l="l" t="t" r="r" b="b"/>
              <a:pathLst>
                <a:path w="7576" h="3260" extrusionOk="0">
                  <a:moveTo>
                    <a:pt x="4303" y="1"/>
                  </a:moveTo>
                  <a:cubicBezTo>
                    <a:pt x="4044" y="1"/>
                    <a:pt x="3786" y="14"/>
                    <a:pt x="3534" y="38"/>
                  </a:cubicBezTo>
                  <a:cubicBezTo>
                    <a:pt x="3427" y="38"/>
                    <a:pt x="3293" y="65"/>
                    <a:pt x="3213" y="65"/>
                  </a:cubicBezTo>
                  <a:cubicBezTo>
                    <a:pt x="3025" y="91"/>
                    <a:pt x="2891" y="118"/>
                    <a:pt x="2731" y="172"/>
                  </a:cubicBezTo>
                  <a:lnTo>
                    <a:pt x="2677" y="198"/>
                  </a:lnTo>
                  <a:cubicBezTo>
                    <a:pt x="2222" y="306"/>
                    <a:pt x="1767" y="386"/>
                    <a:pt x="1339" y="520"/>
                  </a:cubicBezTo>
                  <a:cubicBezTo>
                    <a:pt x="1152" y="573"/>
                    <a:pt x="991" y="600"/>
                    <a:pt x="830" y="654"/>
                  </a:cubicBezTo>
                  <a:lnTo>
                    <a:pt x="670" y="707"/>
                  </a:lnTo>
                  <a:lnTo>
                    <a:pt x="482" y="734"/>
                  </a:lnTo>
                  <a:lnTo>
                    <a:pt x="322" y="761"/>
                  </a:lnTo>
                  <a:lnTo>
                    <a:pt x="242" y="787"/>
                  </a:lnTo>
                  <a:cubicBezTo>
                    <a:pt x="215" y="787"/>
                    <a:pt x="188" y="841"/>
                    <a:pt x="161" y="841"/>
                  </a:cubicBezTo>
                  <a:cubicBezTo>
                    <a:pt x="81" y="841"/>
                    <a:pt x="54" y="894"/>
                    <a:pt x="27" y="921"/>
                  </a:cubicBezTo>
                  <a:cubicBezTo>
                    <a:pt x="1" y="975"/>
                    <a:pt x="1" y="1028"/>
                    <a:pt x="27" y="1055"/>
                  </a:cubicBezTo>
                  <a:cubicBezTo>
                    <a:pt x="27" y="1109"/>
                    <a:pt x="54" y="1162"/>
                    <a:pt x="81" y="1162"/>
                  </a:cubicBezTo>
                  <a:cubicBezTo>
                    <a:pt x="81" y="1189"/>
                    <a:pt x="81" y="1189"/>
                    <a:pt x="108" y="1242"/>
                  </a:cubicBezTo>
                  <a:cubicBezTo>
                    <a:pt x="589" y="1671"/>
                    <a:pt x="1178" y="2045"/>
                    <a:pt x="1821" y="2393"/>
                  </a:cubicBezTo>
                  <a:cubicBezTo>
                    <a:pt x="1928" y="2474"/>
                    <a:pt x="2062" y="2500"/>
                    <a:pt x="2169" y="2581"/>
                  </a:cubicBezTo>
                  <a:cubicBezTo>
                    <a:pt x="2784" y="2875"/>
                    <a:pt x="3400" y="3062"/>
                    <a:pt x="3989" y="3169"/>
                  </a:cubicBezTo>
                  <a:cubicBezTo>
                    <a:pt x="4290" y="3230"/>
                    <a:pt x="4576" y="3260"/>
                    <a:pt x="4847" y="3260"/>
                  </a:cubicBezTo>
                  <a:cubicBezTo>
                    <a:pt x="4937" y="3260"/>
                    <a:pt x="5026" y="3256"/>
                    <a:pt x="5113" y="3250"/>
                  </a:cubicBezTo>
                  <a:cubicBezTo>
                    <a:pt x="5273" y="3250"/>
                    <a:pt x="5461" y="3196"/>
                    <a:pt x="5648" y="3169"/>
                  </a:cubicBezTo>
                  <a:cubicBezTo>
                    <a:pt x="5809" y="3143"/>
                    <a:pt x="5969" y="3062"/>
                    <a:pt x="6130" y="3009"/>
                  </a:cubicBezTo>
                  <a:cubicBezTo>
                    <a:pt x="6451" y="2875"/>
                    <a:pt x="6746" y="2661"/>
                    <a:pt x="7013" y="2393"/>
                  </a:cubicBezTo>
                  <a:cubicBezTo>
                    <a:pt x="7281" y="2126"/>
                    <a:pt x="7441" y="1858"/>
                    <a:pt x="7522" y="1644"/>
                  </a:cubicBezTo>
                  <a:cubicBezTo>
                    <a:pt x="7575" y="1403"/>
                    <a:pt x="7549" y="1162"/>
                    <a:pt x="7441" y="1001"/>
                  </a:cubicBezTo>
                  <a:cubicBezTo>
                    <a:pt x="7334" y="841"/>
                    <a:pt x="7174" y="654"/>
                    <a:pt x="6933" y="520"/>
                  </a:cubicBezTo>
                  <a:cubicBezTo>
                    <a:pt x="6906" y="493"/>
                    <a:pt x="6853" y="466"/>
                    <a:pt x="6826" y="439"/>
                  </a:cubicBezTo>
                  <a:cubicBezTo>
                    <a:pt x="6639" y="359"/>
                    <a:pt x="6451" y="306"/>
                    <a:pt x="6184" y="225"/>
                  </a:cubicBezTo>
                  <a:cubicBezTo>
                    <a:pt x="5916" y="172"/>
                    <a:pt x="5595" y="91"/>
                    <a:pt x="5247" y="65"/>
                  </a:cubicBezTo>
                  <a:cubicBezTo>
                    <a:pt x="4937" y="20"/>
                    <a:pt x="4620" y="1"/>
                    <a:pt x="4303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0736;p74">
              <a:extLst>
                <a:ext uri="{FF2B5EF4-FFF2-40B4-BE49-F238E27FC236}">
                  <a16:creationId xmlns:a16="http://schemas.microsoft.com/office/drawing/2014/main" id="{5F96F857-A6FD-A766-5518-B8E50E2ED27A}"/>
                </a:ext>
              </a:extLst>
            </p:cNvPr>
            <p:cNvSpPr/>
            <p:nvPr/>
          </p:nvSpPr>
          <p:spPr>
            <a:xfrm>
              <a:off x="10581025" y="7325675"/>
              <a:ext cx="81650" cy="190725"/>
            </a:xfrm>
            <a:custGeom>
              <a:avLst/>
              <a:gdLst/>
              <a:ahLst/>
              <a:cxnLst/>
              <a:rect l="l" t="t" r="r" b="b"/>
              <a:pathLst>
                <a:path w="3266" h="7629" extrusionOk="0">
                  <a:moveTo>
                    <a:pt x="2289" y="0"/>
                  </a:moveTo>
                  <a:cubicBezTo>
                    <a:pt x="2262" y="0"/>
                    <a:pt x="2235" y="14"/>
                    <a:pt x="2222" y="41"/>
                  </a:cubicBezTo>
                  <a:cubicBezTo>
                    <a:pt x="2195" y="41"/>
                    <a:pt x="2115" y="67"/>
                    <a:pt x="2115" y="94"/>
                  </a:cubicBezTo>
                  <a:cubicBezTo>
                    <a:pt x="2088" y="94"/>
                    <a:pt x="2088" y="94"/>
                    <a:pt x="2062" y="121"/>
                  </a:cubicBezTo>
                  <a:cubicBezTo>
                    <a:pt x="1606" y="603"/>
                    <a:pt x="1259" y="1192"/>
                    <a:pt x="884" y="1861"/>
                  </a:cubicBezTo>
                  <a:cubicBezTo>
                    <a:pt x="509" y="2610"/>
                    <a:pt x="241" y="3333"/>
                    <a:pt x="108" y="4082"/>
                  </a:cubicBezTo>
                  <a:cubicBezTo>
                    <a:pt x="54" y="4484"/>
                    <a:pt x="1" y="4858"/>
                    <a:pt x="54" y="5180"/>
                  </a:cubicBezTo>
                  <a:cubicBezTo>
                    <a:pt x="54" y="5340"/>
                    <a:pt x="81" y="5554"/>
                    <a:pt x="108" y="5715"/>
                  </a:cubicBezTo>
                  <a:cubicBezTo>
                    <a:pt x="134" y="5876"/>
                    <a:pt x="215" y="6063"/>
                    <a:pt x="268" y="6223"/>
                  </a:cubicBezTo>
                  <a:cubicBezTo>
                    <a:pt x="429" y="6518"/>
                    <a:pt x="616" y="6812"/>
                    <a:pt x="884" y="7080"/>
                  </a:cubicBezTo>
                  <a:cubicBezTo>
                    <a:pt x="1071" y="7294"/>
                    <a:pt x="1285" y="7428"/>
                    <a:pt x="1473" y="7535"/>
                  </a:cubicBezTo>
                  <a:cubicBezTo>
                    <a:pt x="1553" y="7562"/>
                    <a:pt x="1580" y="7562"/>
                    <a:pt x="1660" y="7589"/>
                  </a:cubicBezTo>
                  <a:cubicBezTo>
                    <a:pt x="1735" y="7617"/>
                    <a:pt x="1813" y="7628"/>
                    <a:pt x="1889" y="7628"/>
                  </a:cubicBezTo>
                  <a:cubicBezTo>
                    <a:pt x="2032" y="7628"/>
                    <a:pt x="2171" y="7587"/>
                    <a:pt x="2276" y="7535"/>
                  </a:cubicBezTo>
                  <a:cubicBezTo>
                    <a:pt x="2463" y="7428"/>
                    <a:pt x="2624" y="7267"/>
                    <a:pt x="2757" y="7026"/>
                  </a:cubicBezTo>
                  <a:cubicBezTo>
                    <a:pt x="2864" y="6812"/>
                    <a:pt x="2945" y="6598"/>
                    <a:pt x="3025" y="6250"/>
                  </a:cubicBezTo>
                  <a:cubicBezTo>
                    <a:pt x="3105" y="5983"/>
                    <a:pt x="3159" y="5688"/>
                    <a:pt x="3186" y="5313"/>
                  </a:cubicBezTo>
                  <a:cubicBezTo>
                    <a:pt x="3266" y="4751"/>
                    <a:pt x="3266" y="4189"/>
                    <a:pt x="3212" y="3600"/>
                  </a:cubicBezTo>
                  <a:cubicBezTo>
                    <a:pt x="3212" y="3520"/>
                    <a:pt x="3186" y="3386"/>
                    <a:pt x="3186" y="3279"/>
                  </a:cubicBezTo>
                  <a:cubicBezTo>
                    <a:pt x="3159" y="3119"/>
                    <a:pt x="3132" y="2985"/>
                    <a:pt x="3105" y="2797"/>
                  </a:cubicBezTo>
                  <a:lnTo>
                    <a:pt x="3052" y="2744"/>
                  </a:lnTo>
                  <a:cubicBezTo>
                    <a:pt x="2972" y="2316"/>
                    <a:pt x="2864" y="1834"/>
                    <a:pt x="2731" y="1406"/>
                  </a:cubicBezTo>
                  <a:cubicBezTo>
                    <a:pt x="2704" y="1245"/>
                    <a:pt x="2650" y="1058"/>
                    <a:pt x="2597" y="897"/>
                  </a:cubicBezTo>
                  <a:lnTo>
                    <a:pt x="2570" y="737"/>
                  </a:lnTo>
                  <a:lnTo>
                    <a:pt x="2517" y="576"/>
                  </a:lnTo>
                  <a:lnTo>
                    <a:pt x="2490" y="389"/>
                  </a:lnTo>
                  <a:lnTo>
                    <a:pt x="2463" y="335"/>
                  </a:lnTo>
                  <a:cubicBezTo>
                    <a:pt x="2463" y="308"/>
                    <a:pt x="2436" y="255"/>
                    <a:pt x="2436" y="228"/>
                  </a:cubicBezTo>
                  <a:cubicBezTo>
                    <a:pt x="2463" y="94"/>
                    <a:pt x="2436" y="67"/>
                    <a:pt x="2356" y="41"/>
                  </a:cubicBezTo>
                  <a:cubicBezTo>
                    <a:pt x="2343" y="14"/>
                    <a:pt x="2316" y="0"/>
                    <a:pt x="2289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0737;p74">
              <a:extLst>
                <a:ext uri="{FF2B5EF4-FFF2-40B4-BE49-F238E27FC236}">
                  <a16:creationId xmlns:a16="http://schemas.microsoft.com/office/drawing/2014/main" id="{05F64DCF-1D3F-F7C4-1E27-16D488A0F7D3}"/>
                </a:ext>
              </a:extLst>
            </p:cNvPr>
            <p:cNvSpPr/>
            <p:nvPr/>
          </p:nvSpPr>
          <p:spPr>
            <a:xfrm>
              <a:off x="10435150" y="7140000"/>
              <a:ext cx="160625" cy="115100"/>
            </a:xfrm>
            <a:custGeom>
              <a:avLst/>
              <a:gdLst/>
              <a:ahLst/>
              <a:cxnLst/>
              <a:rect l="l" t="t" r="r" b="b"/>
              <a:pathLst>
                <a:path w="6425" h="4604" extrusionOk="0">
                  <a:moveTo>
                    <a:pt x="1098" y="0"/>
                  </a:moveTo>
                  <a:cubicBezTo>
                    <a:pt x="1098" y="54"/>
                    <a:pt x="1045" y="54"/>
                    <a:pt x="964" y="54"/>
                  </a:cubicBezTo>
                  <a:cubicBezTo>
                    <a:pt x="804" y="54"/>
                    <a:pt x="643" y="107"/>
                    <a:pt x="536" y="161"/>
                  </a:cubicBezTo>
                  <a:cubicBezTo>
                    <a:pt x="322" y="268"/>
                    <a:pt x="188" y="428"/>
                    <a:pt x="108" y="616"/>
                  </a:cubicBezTo>
                  <a:cubicBezTo>
                    <a:pt x="1" y="857"/>
                    <a:pt x="1" y="1178"/>
                    <a:pt x="54" y="1526"/>
                  </a:cubicBezTo>
                  <a:cubicBezTo>
                    <a:pt x="108" y="1874"/>
                    <a:pt x="242" y="2195"/>
                    <a:pt x="402" y="2516"/>
                  </a:cubicBezTo>
                  <a:cubicBezTo>
                    <a:pt x="509" y="2677"/>
                    <a:pt x="589" y="2810"/>
                    <a:pt x="697" y="2917"/>
                  </a:cubicBezTo>
                  <a:cubicBezTo>
                    <a:pt x="804" y="3051"/>
                    <a:pt x="937" y="3185"/>
                    <a:pt x="1071" y="3265"/>
                  </a:cubicBezTo>
                  <a:cubicBezTo>
                    <a:pt x="1339" y="3506"/>
                    <a:pt x="1633" y="3667"/>
                    <a:pt x="1981" y="3854"/>
                  </a:cubicBezTo>
                  <a:cubicBezTo>
                    <a:pt x="2597" y="4149"/>
                    <a:pt x="3346" y="4390"/>
                    <a:pt x="4149" y="4523"/>
                  </a:cubicBezTo>
                  <a:cubicBezTo>
                    <a:pt x="4604" y="4577"/>
                    <a:pt x="5059" y="4604"/>
                    <a:pt x="5488" y="4604"/>
                  </a:cubicBezTo>
                  <a:cubicBezTo>
                    <a:pt x="5728" y="4604"/>
                    <a:pt x="5943" y="4604"/>
                    <a:pt x="6184" y="4577"/>
                  </a:cubicBezTo>
                  <a:cubicBezTo>
                    <a:pt x="6210" y="4577"/>
                    <a:pt x="6210" y="4577"/>
                    <a:pt x="6210" y="4550"/>
                  </a:cubicBezTo>
                  <a:cubicBezTo>
                    <a:pt x="6264" y="4550"/>
                    <a:pt x="6317" y="4550"/>
                    <a:pt x="6344" y="4523"/>
                  </a:cubicBezTo>
                  <a:cubicBezTo>
                    <a:pt x="6398" y="4470"/>
                    <a:pt x="6424" y="4443"/>
                    <a:pt x="6424" y="4416"/>
                  </a:cubicBezTo>
                  <a:cubicBezTo>
                    <a:pt x="6424" y="4336"/>
                    <a:pt x="6424" y="4283"/>
                    <a:pt x="6398" y="4256"/>
                  </a:cubicBezTo>
                  <a:cubicBezTo>
                    <a:pt x="6344" y="4202"/>
                    <a:pt x="6344" y="4175"/>
                    <a:pt x="6317" y="4149"/>
                  </a:cubicBezTo>
                  <a:lnTo>
                    <a:pt x="6291" y="4068"/>
                  </a:lnTo>
                  <a:lnTo>
                    <a:pt x="6210" y="4015"/>
                  </a:lnTo>
                  <a:lnTo>
                    <a:pt x="6157" y="3935"/>
                  </a:lnTo>
                  <a:lnTo>
                    <a:pt x="6076" y="3881"/>
                  </a:lnTo>
                  <a:lnTo>
                    <a:pt x="5889" y="3640"/>
                  </a:lnTo>
                  <a:cubicBezTo>
                    <a:pt x="5782" y="3506"/>
                    <a:pt x="5675" y="3372"/>
                    <a:pt x="5541" y="3239"/>
                  </a:cubicBezTo>
                  <a:cubicBezTo>
                    <a:pt x="5273" y="2891"/>
                    <a:pt x="4979" y="2570"/>
                    <a:pt x="4685" y="2222"/>
                  </a:cubicBezTo>
                  <a:lnTo>
                    <a:pt x="4604" y="2168"/>
                  </a:lnTo>
                  <a:cubicBezTo>
                    <a:pt x="4524" y="2061"/>
                    <a:pt x="4417" y="1927"/>
                    <a:pt x="4310" y="1820"/>
                  </a:cubicBezTo>
                  <a:lnTo>
                    <a:pt x="4069" y="1606"/>
                  </a:lnTo>
                  <a:cubicBezTo>
                    <a:pt x="3668" y="1231"/>
                    <a:pt x="3213" y="937"/>
                    <a:pt x="2704" y="616"/>
                  </a:cubicBezTo>
                  <a:cubicBezTo>
                    <a:pt x="2410" y="455"/>
                    <a:pt x="2142" y="321"/>
                    <a:pt x="1874" y="214"/>
                  </a:cubicBezTo>
                  <a:cubicBezTo>
                    <a:pt x="1580" y="80"/>
                    <a:pt x="1339" y="27"/>
                    <a:pt x="1098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0738;p74">
              <a:extLst>
                <a:ext uri="{FF2B5EF4-FFF2-40B4-BE49-F238E27FC236}">
                  <a16:creationId xmlns:a16="http://schemas.microsoft.com/office/drawing/2014/main" id="{676F05E4-17A6-D5CE-D696-2AC7FB7FD8BB}"/>
                </a:ext>
              </a:extLst>
            </p:cNvPr>
            <p:cNvSpPr/>
            <p:nvPr/>
          </p:nvSpPr>
          <p:spPr>
            <a:xfrm>
              <a:off x="10653300" y="7071075"/>
              <a:ext cx="116450" cy="160600"/>
            </a:xfrm>
            <a:custGeom>
              <a:avLst/>
              <a:gdLst/>
              <a:ahLst/>
              <a:cxnLst/>
              <a:rect l="l" t="t" r="r" b="b"/>
              <a:pathLst>
                <a:path w="4658" h="6424" extrusionOk="0">
                  <a:moveTo>
                    <a:pt x="4069" y="0"/>
                  </a:moveTo>
                  <a:cubicBezTo>
                    <a:pt x="3956" y="48"/>
                    <a:pt x="3853" y="58"/>
                    <a:pt x="3743" y="58"/>
                  </a:cubicBezTo>
                  <a:cubicBezTo>
                    <a:pt x="3669" y="58"/>
                    <a:pt x="3592" y="54"/>
                    <a:pt x="3507" y="54"/>
                  </a:cubicBezTo>
                  <a:cubicBezTo>
                    <a:pt x="3373" y="54"/>
                    <a:pt x="3292" y="54"/>
                    <a:pt x="3105" y="80"/>
                  </a:cubicBezTo>
                  <a:cubicBezTo>
                    <a:pt x="2784" y="107"/>
                    <a:pt x="2436" y="241"/>
                    <a:pt x="2141" y="402"/>
                  </a:cubicBezTo>
                  <a:cubicBezTo>
                    <a:pt x="1981" y="509"/>
                    <a:pt x="1847" y="616"/>
                    <a:pt x="1740" y="723"/>
                  </a:cubicBezTo>
                  <a:cubicBezTo>
                    <a:pt x="1606" y="803"/>
                    <a:pt x="1472" y="937"/>
                    <a:pt x="1365" y="1071"/>
                  </a:cubicBezTo>
                  <a:cubicBezTo>
                    <a:pt x="1124" y="1338"/>
                    <a:pt x="964" y="1660"/>
                    <a:pt x="803" y="1981"/>
                  </a:cubicBezTo>
                  <a:cubicBezTo>
                    <a:pt x="509" y="2623"/>
                    <a:pt x="268" y="3346"/>
                    <a:pt x="134" y="4149"/>
                  </a:cubicBezTo>
                  <a:cubicBezTo>
                    <a:pt x="27" y="4898"/>
                    <a:pt x="0" y="5567"/>
                    <a:pt x="54" y="6210"/>
                  </a:cubicBezTo>
                  <a:cubicBezTo>
                    <a:pt x="54" y="6237"/>
                    <a:pt x="54" y="6237"/>
                    <a:pt x="107" y="6237"/>
                  </a:cubicBezTo>
                  <a:cubicBezTo>
                    <a:pt x="107" y="6263"/>
                    <a:pt x="107" y="6344"/>
                    <a:pt x="134" y="6370"/>
                  </a:cubicBezTo>
                  <a:cubicBezTo>
                    <a:pt x="161" y="6397"/>
                    <a:pt x="188" y="6424"/>
                    <a:pt x="241" y="6424"/>
                  </a:cubicBezTo>
                  <a:lnTo>
                    <a:pt x="268" y="6424"/>
                  </a:lnTo>
                  <a:cubicBezTo>
                    <a:pt x="295" y="6424"/>
                    <a:pt x="375" y="6424"/>
                    <a:pt x="402" y="6397"/>
                  </a:cubicBezTo>
                  <a:cubicBezTo>
                    <a:pt x="428" y="6370"/>
                    <a:pt x="455" y="6370"/>
                    <a:pt x="509" y="6344"/>
                  </a:cubicBezTo>
                  <a:lnTo>
                    <a:pt x="562" y="6290"/>
                  </a:lnTo>
                  <a:lnTo>
                    <a:pt x="643" y="6237"/>
                  </a:lnTo>
                  <a:lnTo>
                    <a:pt x="696" y="6156"/>
                  </a:lnTo>
                  <a:lnTo>
                    <a:pt x="830" y="6022"/>
                  </a:lnTo>
                  <a:lnTo>
                    <a:pt x="964" y="5889"/>
                  </a:lnTo>
                  <a:cubicBezTo>
                    <a:pt x="1098" y="5808"/>
                    <a:pt x="1231" y="5701"/>
                    <a:pt x="1339" y="5567"/>
                  </a:cubicBezTo>
                  <a:cubicBezTo>
                    <a:pt x="1660" y="5300"/>
                    <a:pt x="2034" y="5005"/>
                    <a:pt x="2382" y="4684"/>
                  </a:cubicBezTo>
                  <a:lnTo>
                    <a:pt x="2436" y="4631"/>
                  </a:lnTo>
                  <a:cubicBezTo>
                    <a:pt x="2543" y="4524"/>
                    <a:pt x="2677" y="4416"/>
                    <a:pt x="2784" y="4336"/>
                  </a:cubicBezTo>
                  <a:lnTo>
                    <a:pt x="2998" y="4095"/>
                  </a:lnTo>
                  <a:cubicBezTo>
                    <a:pt x="3373" y="3694"/>
                    <a:pt x="3667" y="3212"/>
                    <a:pt x="3988" y="2703"/>
                  </a:cubicBezTo>
                  <a:cubicBezTo>
                    <a:pt x="4149" y="2409"/>
                    <a:pt x="4283" y="2141"/>
                    <a:pt x="4390" y="1874"/>
                  </a:cubicBezTo>
                  <a:cubicBezTo>
                    <a:pt x="4524" y="1579"/>
                    <a:pt x="4577" y="1338"/>
                    <a:pt x="4631" y="1124"/>
                  </a:cubicBezTo>
                  <a:cubicBezTo>
                    <a:pt x="4657" y="857"/>
                    <a:pt x="4631" y="643"/>
                    <a:pt x="4550" y="455"/>
                  </a:cubicBezTo>
                  <a:cubicBezTo>
                    <a:pt x="4443" y="241"/>
                    <a:pt x="4283" y="107"/>
                    <a:pt x="4069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0739;p74">
              <a:extLst>
                <a:ext uri="{FF2B5EF4-FFF2-40B4-BE49-F238E27FC236}">
                  <a16:creationId xmlns:a16="http://schemas.microsoft.com/office/drawing/2014/main" id="{5E03C31E-F222-FF03-D4CD-7D2F252732B4}"/>
                </a:ext>
              </a:extLst>
            </p:cNvPr>
            <p:cNvSpPr/>
            <p:nvPr/>
          </p:nvSpPr>
          <p:spPr>
            <a:xfrm>
              <a:off x="10676725" y="7291875"/>
              <a:ext cx="189375" cy="106425"/>
            </a:xfrm>
            <a:custGeom>
              <a:avLst/>
              <a:gdLst/>
              <a:ahLst/>
              <a:cxnLst/>
              <a:rect l="l" t="t" r="r" b="b"/>
              <a:pathLst>
                <a:path w="7575" h="4257" extrusionOk="0">
                  <a:moveTo>
                    <a:pt x="241" y="1"/>
                  </a:moveTo>
                  <a:cubicBezTo>
                    <a:pt x="214" y="1"/>
                    <a:pt x="161" y="54"/>
                    <a:pt x="134" y="54"/>
                  </a:cubicBezTo>
                  <a:lnTo>
                    <a:pt x="27" y="54"/>
                  </a:lnTo>
                  <a:cubicBezTo>
                    <a:pt x="0" y="54"/>
                    <a:pt x="0" y="81"/>
                    <a:pt x="0" y="81"/>
                  </a:cubicBezTo>
                  <a:lnTo>
                    <a:pt x="0" y="108"/>
                  </a:lnTo>
                  <a:cubicBezTo>
                    <a:pt x="107" y="322"/>
                    <a:pt x="241" y="483"/>
                    <a:pt x="348" y="643"/>
                  </a:cubicBezTo>
                  <a:cubicBezTo>
                    <a:pt x="642" y="1071"/>
                    <a:pt x="937" y="1526"/>
                    <a:pt x="1231" y="1874"/>
                  </a:cubicBezTo>
                  <a:cubicBezTo>
                    <a:pt x="1606" y="2329"/>
                    <a:pt x="1981" y="2677"/>
                    <a:pt x="2355" y="2999"/>
                  </a:cubicBezTo>
                  <a:cubicBezTo>
                    <a:pt x="2757" y="3320"/>
                    <a:pt x="3185" y="3614"/>
                    <a:pt x="3613" y="3828"/>
                  </a:cubicBezTo>
                  <a:cubicBezTo>
                    <a:pt x="4095" y="4069"/>
                    <a:pt x="4550" y="4203"/>
                    <a:pt x="5032" y="4257"/>
                  </a:cubicBezTo>
                  <a:lnTo>
                    <a:pt x="5326" y="4257"/>
                  </a:lnTo>
                  <a:cubicBezTo>
                    <a:pt x="5433" y="4257"/>
                    <a:pt x="5514" y="4257"/>
                    <a:pt x="5621" y="4230"/>
                  </a:cubicBezTo>
                  <a:cubicBezTo>
                    <a:pt x="5835" y="4203"/>
                    <a:pt x="6022" y="4149"/>
                    <a:pt x="6236" y="4096"/>
                  </a:cubicBezTo>
                  <a:cubicBezTo>
                    <a:pt x="6424" y="4016"/>
                    <a:pt x="6638" y="3935"/>
                    <a:pt x="6799" y="3828"/>
                  </a:cubicBezTo>
                  <a:cubicBezTo>
                    <a:pt x="6986" y="3721"/>
                    <a:pt x="7120" y="3587"/>
                    <a:pt x="7254" y="3427"/>
                  </a:cubicBezTo>
                  <a:cubicBezTo>
                    <a:pt x="7387" y="3266"/>
                    <a:pt x="7494" y="3079"/>
                    <a:pt x="7521" y="2892"/>
                  </a:cubicBezTo>
                  <a:lnTo>
                    <a:pt x="7521" y="2865"/>
                  </a:lnTo>
                  <a:cubicBezTo>
                    <a:pt x="7575" y="2758"/>
                    <a:pt x="7575" y="2651"/>
                    <a:pt x="7575" y="2544"/>
                  </a:cubicBezTo>
                  <a:cubicBezTo>
                    <a:pt x="7575" y="2463"/>
                    <a:pt x="7521" y="2356"/>
                    <a:pt x="7521" y="2249"/>
                  </a:cubicBezTo>
                  <a:cubicBezTo>
                    <a:pt x="7494" y="2142"/>
                    <a:pt x="7468" y="2062"/>
                    <a:pt x="7387" y="1955"/>
                  </a:cubicBezTo>
                  <a:cubicBezTo>
                    <a:pt x="7361" y="1874"/>
                    <a:pt x="7307" y="1794"/>
                    <a:pt x="7227" y="1714"/>
                  </a:cubicBezTo>
                  <a:cubicBezTo>
                    <a:pt x="7093" y="1580"/>
                    <a:pt x="6932" y="1446"/>
                    <a:pt x="6772" y="1339"/>
                  </a:cubicBezTo>
                  <a:cubicBezTo>
                    <a:pt x="6584" y="1259"/>
                    <a:pt x="6397" y="1152"/>
                    <a:pt x="6183" y="1071"/>
                  </a:cubicBezTo>
                  <a:cubicBezTo>
                    <a:pt x="6022" y="1018"/>
                    <a:pt x="5835" y="938"/>
                    <a:pt x="5594" y="911"/>
                  </a:cubicBezTo>
                  <a:cubicBezTo>
                    <a:pt x="5086" y="777"/>
                    <a:pt x="4550" y="723"/>
                    <a:pt x="3961" y="616"/>
                  </a:cubicBezTo>
                  <a:cubicBezTo>
                    <a:pt x="3613" y="536"/>
                    <a:pt x="3292" y="509"/>
                    <a:pt x="2944" y="456"/>
                  </a:cubicBezTo>
                  <a:cubicBezTo>
                    <a:pt x="2141" y="376"/>
                    <a:pt x="1178" y="215"/>
                    <a:pt x="241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0740;p74">
              <a:extLst>
                <a:ext uri="{FF2B5EF4-FFF2-40B4-BE49-F238E27FC236}">
                  <a16:creationId xmlns:a16="http://schemas.microsoft.com/office/drawing/2014/main" id="{F11AD8DB-77D0-2B5E-29EB-C17F433AF3AC}"/>
                </a:ext>
              </a:extLst>
            </p:cNvPr>
            <p:cNvSpPr/>
            <p:nvPr/>
          </p:nvSpPr>
          <p:spPr>
            <a:xfrm>
              <a:off x="10511425" y="7313975"/>
              <a:ext cx="107775" cy="190725"/>
            </a:xfrm>
            <a:custGeom>
              <a:avLst/>
              <a:gdLst/>
              <a:ahLst/>
              <a:cxnLst/>
              <a:rect l="l" t="t" r="r" b="b"/>
              <a:pathLst>
                <a:path w="4311" h="7629" extrusionOk="0">
                  <a:moveTo>
                    <a:pt x="4283" y="0"/>
                  </a:moveTo>
                  <a:cubicBezTo>
                    <a:pt x="4230" y="27"/>
                    <a:pt x="4230" y="27"/>
                    <a:pt x="4203" y="27"/>
                  </a:cubicBezTo>
                  <a:cubicBezTo>
                    <a:pt x="3962" y="161"/>
                    <a:pt x="3802" y="268"/>
                    <a:pt x="3641" y="375"/>
                  </a:cubicBezTo>
                  <a:cubicBezTo>
                    <a:pt x="3213" y="669"/>
                    <a:pt x="2758" y="964"/>
                    <a:pt x="2383" y="1258"/>
                  </a:cubicBezTo>
                  <a:cubicBezTo>
                    <a:pt x="1955" y="1633"/>
                    <a:pt x="1580" y="2008"/>
                    <a:pt x="1286" y="2382"/>
                  </a:cubicBezTo>
                  <a:cubicBezTo>
                    <a:pt x="964" y="2784"/>
                    <a:pt x="643" y="3212"/>
                    <a:pt x="456" y="3640"/>
                  </a:cubicBezTo>
                  <a:cubicBezTo>
                    <a:pt x="215" y="4122"/>
                    <a:pt x="81" y="4577"/>
                    <a:pt x="28" y="5059"/>
                  </a:cubicBezTo>
                  <a:cubicBezTo>
                    <a:pt x="1" y="5273"/>
                    <a:pt x="1" y="5487"/>
                    <a:pt x="28" y="5674"/>
                  </a:cubicBezTo>
                  <a:cubicBezTo>
                    <a:pt x="54" y="5889"/>
                    <a:pt x="81" y="6076"/>
                    <a:pt x="162" y="6290"/>
                  </a:cubicBezTo>
                  <a:cubicBezTo>
                    <a:pt x="215" y="6477"/>
                    <a:pt x="322" y="6691"/>
                    <a:pt x="429" y="6852"/>
                  </a:cubicBezTo>
                  <a:cubicBezTo>
                    <a:pt x="536" y="7066"/>
                    <a:pt x="670" y="7200"/>
                    <a:pt x="831" y="7334"/>
                  </a:cubicBezTo>
                  <a:cubicBezTo>
                    <a:pt x="991" y="7468"/>
                    <a:pt x="1152" y="7548"/>
                    <a:pt x="1366" y="7602"/>
                  </a:cubicBezTo>
                  <a:lnTo>
                    <a:pt x="1393" y="7602"/>
                  </a:lnTo>
                  <a:cubicBezTo>
                    <a:pt x="1446" y="7602"/>
                    <a:pt x="1553" y="7628"/>
                    <a:pt x="1660" y="7628"/>
                  </a:cubicBezTo>
                  <a:lnTo>
                    <a:pt x="1687" y="7628"/>
                  </a:lnTo>
                  <a:cubicBezTo>
                    <a:pt x="1794" y="7628"/>
                    <a:pt x="1901" y="7602"/>
                    <a:pt x="1982" y="7602"/>
                  </a:cubicBezTo>
                  <a:cubicBezTo>
                    <a:pt x="2115" y="7548"/>
                    <a:pt x="2196" y="7521"/>
                    <a:pt x="2303" y="7468"/>
                  </a:cubicBezTo>
                  <a:cubicBezTo>
                    <a:pt x="2356" y="7414"/>
                    <a:pt x="2463" y="7361"/>
                    <a:pt x="2544" y="7280"/>
                  </a:cubicBezTo>
                  <a:cubicBezTo>
                    <a:pt x="2677" y="7147"/>
                    <a:pt x="2785" y="6986"/>
                    <a:pt x="2892" y="6825"/>
                  </a:cubicBezTo>
                  <a:cubicBezTo>
                    <a:pt x="2999" y="6611"/>
                    <a:pt x="3106" y="6451"/>
                    <a:pt x="3159" y="6263"/>
                  </a:cubicBezTo>
                  <a:cubicBezTo>
                    <a:pt x="3240" y="6076"/>
                    <a:pt x="3266" y="5889"/>
                    <a:pt x="3320" y="5648"/>
                  </a:cubicBezTo>
                  <a:cubicBezTo>
                    <a:pt x="3454" y="5112"/>
                    <a:pt x="3561" y="4550"/>
                    <a:pt x="3641" y="4015"/>
                  </a:cubicBezTo>
                  <a:cubicBezTo>
                    <a:pt x="3695" y="3667"/>
                    <a:pt x="3721" y="3346"/>
                    <a:pt x="3802" y="2998"/>
                  </a:cubicBezTo>
                  <a:cubicBezTo>
                    <a:pt x="3935" y="2061"/>
                    <a:pt x="4096" y="1124"/>
                    <a:pt x="4310" y="187"/>
                  </a:cubicBezTo>
                  <a:cubicBezTo>
                    <a:pt x="4310" y="161"/>
                    <a:pt x="4310" y="134"/>
                    <a:pt x="4283" y="107"/>
                  </a:cubicBezTo>
                  <a:cubicBezTo>
                    <a:pt x="4310" y="54"/>
                    <a:pt x="4310" y="27"/>
                    <a:pt x="4283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0741;p74">
              <a:extLst>
                <a:ext uri="{FF2B5EF4-FFF2-40B4-BE49-F238E27FC236}">
                  <a16:creationId xmlns:a16="http://schemas.microsoft.com/office/drawing/2014/main" id="{21E4FEDB-D195-FB58-8D72-053CA955EFB5}"/>
                </a:ext>
              </a:extLst>
            </p:cNvPr>
            <p:cNvSpPr/>
            <p:nvPr/>
          </p:nvSpPr>
          <p:spPr>
            <a:xfrm>
              <a:off x="10670700" y="7312300"/>
              <a:ext cx="137200" cy="145725"/>
            </a:xfrm>
            <a:custGeom>
              <a:avLst/>
              <a:gdLst/>
              <a:ahLst/>
              <a:cxnLst/>
              <a:rect l="l" t="t" r="r" b="b"/>
              <a:pathLst>
                <a:path w="5488" h="5829" extrusionOk="0">
                  <a:moveTo>
                    <a:pt x="264" y="0"/>
                  </a:moveTo>
                  <a:cubicBezTo>
                    <a:pt x="234" y="0"/>
                    <a:pt x="201" y="14"/>
                    <a:pt x="161" y="40"/>
                  </a:cubicBezTo>
                  <a:cubicBezTo>
                    <a:pt x="134" y="40"/>
                    <a:pt x="107" y="67"/>
                    <a:pt x="80" y="94"/>
                  </a:cubicBezTo>
                  <a:cubicBezTo>
                    <a:pt x="27" y="121"/>
                    <a:pt x="27" y="201"/>
                    <a:pt x="27" y="228"/>
                  </a:cubicBezTo>
                  <a:cubicBezTo>
                    <a:pt x="0" y="254"/>
                    <a:pt x="0" y="254"/>
                    <a:pt x="0" y="308"/>
                  </a:cubicBezTo>
                  <a:lnTo>
                    <a:pt x="107" y="1004"/>
                  </a:lnTo>
                  <a:cubicBezTo>
                    <a:pt x="214" y="1432"/>
                    <a:pt x="295" y="1860"/>
                    <a:pt x="482" y="2315"/>
                  </a:cubicBezTo>
                  <a:cubicBezTo>
                    <a:pt x="750" y="3038"/>
                    <a:pt x="1098" y="3734"/>
                    <a:pt x="1553" y="4323"/>
                  </a:cubicBezTo>
                  <a:cubicBezTo>
                    <a:pt x="1767" y="4644"/>
                    <a:pt x="2008" y="4912"/>
                    <a:pt x="2275" y="5126"/>
                  </a:cubicBezTo>
                  <a:cubicBezTo>
                    <a:pt x="2409" y="5206"/>
                    <a:pt x="2570" y="5313"/>
                    <a:pt x="2703" y="5420"/>
                  </a:cubicBezTo>
                  <a:cubicBezTo>
                    <a:pt x="2864" y="5527"/>
                    <a:pt x="3025" y="5581"/>
                    <a:pt x="3185" y="5661"/>
                  </a:cubicBezTo>
                  <a:cubicBezTo>
                    <a:pt x="3431" y="5773"/>
                    <a:pt x="3713" y="5828"/>
                    <a:pt x="4017" y="5828"/>
                  </a:cubicBezTo>
                  <a:cubicBezTo>
                    <a:pt x="4078" y="5828"/>
                    <a:pt x="4140" y="5826"/>
                    <a:pt x="4202" y="5822"/>
                  </a:cubicBezTo>
                  <a:cubicBezTo>
                    <a:pt x="4550" y="5795"/>
                    <a:pt x="4818" y="5715"/>
                    <a:pt x="5059" y="5581"/>
                  </a:cubicBezTo>
                  <a:cubicBezTo>
                    <a:pt x="5273" y="5474"/>
                    <a:pt x="5380" y="5286"/>
                    <a:pt x="5460" y="5072"/>
                  </a:cubicBezTo>
                  <a:cubicBezTo>
                    <a:pt x="5487" y="4938"/>
                    <a:pt x="5487" y="4778"/>
                    <a:pt x="5460" y="4617"/>
                  </a:cubicBezTo>
                  <a:cubicBezTo>
                    <a:pt x="5460" y="4537"/>
                    <a:pt x="5434" y="4483"/>
                    <a:pt x="5460" y="4350"/>
                  </a:cubicBezTo>
                  <a:cubicBezTo>
                    <a:pt x="5380" y="4135"/>
                    <a:pt x="5246" y="3921"/>
                    <a:pt x="5086" y="3654"/>
                  </a:cubicBezTo>
                  <a:cubicBezTo>
                    <a:pt x="4925" y="3413"/>
                    <a:pt x="4764" y="3172"/>
                    <a:pt x="4524" y="2904"/>
                  </a:cubicBezTo>
                  <a:cubicBezTo>
                    <a:pt x="4149" y="2476"/>
                    <a:pt x="3747" y="2075"/>
                    <a:pt x="3319" y="1727"/>
                  </a:cubicBezTo>
                  <a:cubicBezTo>
                    <a:pt x="3212" y="1673"/>
                    <a:pt x="3158" y="1593"/>
                    <a:pt x="3051" y="1539"/>
                  </a:cubicBezTo>
                  <a:cubicBezTo>
                    <a:pt x="2944" y="1459"/>
                    <a:pt x="2811" y="1379"/>
                    <a:pt x="2677" y="1298"/>
                  </a:cubicBezTo>
                  <a:lnTo>
                    <a:pt x="2623" y="1272"/>
                  </a:lnTo>
                  <a:cubicBezTo>
                    <a:pt x="2222" y="1031"/>
                    <a:pt x="1820" y="790"/>
                    <a:pt x="1445" y="602"/>
                  </a:cubicBezTo>
                  <a:cubicBezTo>
                    <a:pt x="1312" y="522"/>
                    <a:pt x="1151" y="442"/>
                    <a:pt x="1017" y="362"/>
                  </a:cubicBezTo>
                  <a:lnTo>
                    <a:pt x="750" y="228"/>
                  </a:lnTo>
                  <a:lnTo>
                    <a:pt x="669" y="201"/>
                  </a:lnTo>
                  <a:lnTo>
                    <a:pt x="616" y="174"/>
                  </a:lnTo>
                  <a:lnTo>
                    <a:pt x="509" y="121"/>
                  </a:lnTo>
                  <a:lnTo>
                    <a:pt x="428" y="94"/>
                  </a:lnTo>
                  <a:cubicBezTo>
                    <a:pt x="402" y="67"/>
                    <a:pt x="375" y="67"/>
                    <a:pt x="348" y="40"/>
                  </a:cubicBezTo>
                  <a:cubicBezTo>
                    <a:pt x="321" y="14"/>
                    <a:pt x="295" y="0"/>
                    <a:pt x="26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0742;p74">
              <a:extLst>
                <a:ext uri="{FF2B5EF4-FFF2-40B4-BE49-F238E27FC236}">
                  <a16:creationId xmlns:a16="http://schemas.microsoft.com/office/drawing/2014/main" id="{4CF79227-19BC-45CE-860B-D3CBB11CCC9E}"/>
                </a:ext>
              </a:extLst>
            </p:cNvPr>
            <p:cNvSpPr/>
            <p:nvPr/>
          </p:nvSpPr>
          <p:spPr>
            <a:xfrm>
              <a:off x="10678050" y="7113150"/>
              <a:ext cx="145900" cy="138600"/>
            </a:xfrm>
            <a:custGeom>
              <a:avLst/>
              <a:gdLst/>
              <a:ahLst/>
              <a:cxnLst/>
              <a:rect l="l" t="t" r="r" b="b"/>
              <a:pathLst>
                <a:path w="5836" h="5544" extrusionOk="0">
                  <a:moveTo>
                    <a:pt x="4824" y="1"/>
                  </a:moveTo>
                  <a:cubicBezTo>
                    <a:pt x="4688" y="1"/>
                    <a:pt x="4539" y="24"/>
                    <a:pt x="4390" y="57"/>
                  </a:cubicBezTo>
                  <a:cubicBezTo>
                    <a:pt x="4203" y="137"/>
                    <a:pt x="3962" y="271"/>
                    <a:pt x="3694" y="432"/>
                  </a:cubicBezTo>
                  <a:cubicBezTo>
                    <a:pt x="3453" y="592"/>
                    <a:pt x="3212" y="780"/>
                    <a:pt x="2945" y="994"/>
                  </a:cubicBezTo>
                  <a:cubicBezTo>
                    <a:pt x="2517" y="1368"/>
                    <a:pt x="2115" y="1770"/>
                    <a:pt x="1794" y="2198"/>
                  </a:cubicBezTo>
                  <a:cubicBezTo>
                    <a:pt x="1714" y="2305"/>
                    <a:pt x="1660" y="2386"/>
                    <a:pt x="1580" y="2466"/>
                  </a:cubicBezTo>
                  <a:cubicBezTo>
                    <a:pt x="1526" y="2600"/>
                    <a:pt x="1419" y="2733"/>
                    <a:pt x="1339" y="2867"/>
                  </a:cubicBezTo>
                  <a:lnTo>
                    <a:pt x="1312" y="2948"/>
                  </a:lnTo>
                  <a:cubicBezTo>
                    <a:pt x="1071" y="3349"/>
                    <a:pt x="857" y="3724"/>
                    <a:pt x="643" y="4125"/>
                  </a:cubicBezTo>
                  <a:cubicBezTo>
                    <a:pt x="589" y="4259"/>
                    <a:pt x="482" y="4420"/>
                    <a:pt x="402" y="4554"/>
                  </a:cubicBezTo>
                  <a:lnTo>
                    <a:pt x="322" y="4714"/>
                  </a:lnTo>
                  <a:lnTo>
                    <a:pt x="215" y="4875"/>
                  </a:lnTo>
                  <a:lnTo>
                    <a:pt x="188" y="4955"/>
                  </a:lnTo>
                  <a:lnTo>
                    <a:pt x="134" y="5062"/>
                  </a:lnTo>
                  <a:lnTo>
                    <a:pt x="108" y="5116"/>
                  </a:lnTo>
                  <a:cubicBezTo>
                    <a:pt x="81" y="5142"/>
                    <a:pt x="81" y="5196"/>
                    <a:pt x="54" y="5223"/>
                  </a:cubicBezTo>
                  <a:cubicBezTo>
                    <a:pt x="1" y="5249"/>
                    <a:pt x="1" y="5330"/>
                    <a:pt x="1" y="5357"/>
                  </a:cubicBezTo>
                  <a:lnTo>
                    <a:pt x="1" y="5383"/>
                  </a:lnTo>
                  <a:cubicBezTo>
                    <a:pt x="1" y="5410"/>
                    <a:pt x="54" y="5464"/>
                    <a:pt x="81" y="5490"/>
                  </a:cubicBezTo>
                  <a:cubicBezTo>
                    <a:pt x="108" y="5517"/>
                    <a:pt x="188" y="5517"/>
                    <a:pt x="215" y="5517"/>
                  </a:cubicBezTo>
                  <a:cubicBezTo>
                    <a:pt x="241" y="5544"/>
                    <a:pt x="241" y="5544"/>
                    <a:pt x="268" y="5544"/>
                  </a:cubicBezTo>
                  <a:cubicBezTo>
                    <a:pt x="911" y="5490"/>
                    <a:pt x="1580" y="5330"/>
                    <a:pt x="2276" y="5089"/>
                  </a:cubicBezTo>
                  <a:cubicBezTo>
                    <a:pt x="3025" y="4821"/>
                    <a:pt x="3721" y="4446"/>
                    <a:pt x="4283" y="4018"/>
                  </a:cubicBezTo>
                  <a:cubicBezTo>
                    <a:pt x="4631" y="3777"/>
                    <a:pt x="4899" y="3536"/>
                    <a:pt x="5086" y="3269"/>
                  </a:cubicBezTo>
                  <a:cubicBezTo>
                    <a:pt x="5193" y="3135"/>
                    <a:pt x="5300" y="2974"/>
                    <a:pt x="5407" y="2841"/>
                  </a:cubicBezTo>
                  <a:cubicBezTo>
                    <a:pt x="5488" y="2707"/>
                    <a:pt x="5568" y="2546"/>
                    <a:pt x="5648" y="2386"/>
                  </a:cubicBezTo>
                  <a:cubicBezTo>
                    <a:pt x="5782" y="2064"/>
                    <a:pt x="5835" y="1716"/>
                    <a:pt x="5809" y="1368"/>
                  </a:cubicBezTo>
                  <a:cubicBezTo>
                    <a:pt x="5809" y="1208"/>
                    <a:pt x="5809" y="1101"/>
                    <a:pt x="5782" y="967"/>
                  </a:cubicBezTo>
                  <a:cubicBezTo>
                    <a:pt x="5728" y="780"/>
                    <a:pt x="5675" y="592"/>
                    <a:pt x="5568" y="432"/>
                  </a:cubicBezTo>
                  <a:cubicBezTo>
                    <a:pt x="5461" y="244"/>
                    <a:pt x="5273" y="110"/>
                    <a:pt x="5059" y="30"/>
                  </a:cubicBezTo>
                  <a:cubicBezTo>
                    <a:pt x="4988" y="10"/>
                    <a:pt x="4908" y="1"/>
                    <a:pt x="4824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0743;p74">
              <a:extLst>
                <a:ext uri="{FF2B5EF4-FFF2-40B4-BE49-F238E27FC236}">
                  <a16:creationId xmlns:a16="http://schemas.microsoft.com/office/drawing/2014/main" id="{1B01B790-14D9-CE63-D3BC-9E61E4C091B5}"/>
                </a:ext>
              </a:extLst>
            </p:cNvPr>
            <p:cNvSpPr/>
            <p:nvPr/>
          </p:nvSpPr>
          <p:spPr>
            <a:xfrm>
              <a:off x="10488025" y="7066550"/>
              <a:ext cx="130500" cy="175175"/>
            </a:xfrm>
            <a:custGeom>
              <a:avLst/>
              <a:gdLst/>
              <a:ahLst/>
              <a:cxnLst/>
              <a:rect l="l" t="t" r="r" b="b"/>
              <a:pathLst>
                <a:path w="5220" h="7007" extrusionOk="0">
                  <a:moveTo>
                    <a:pt x="1415" y="0"/>
                  </a:moveTo>
                  <a:cubicBezTo>
                    <a:pt x="1365" y="0"/>
                    <a:pt x="1312" y="7"/>
                    <a:pt x="1258" y="21"/>
                  </a:cubicBezTo>
                  <a:cubicBezTo>
                    <a:pt x="1151" y="21"/>
                    <a:pt x="1098" y="47"/>
                    <a:pt x="990" y="101"/>
                  </a:cubicBezTo>
                  <a:lnTo>
                    <a:pt x="964" y="101"/>
                  </a:lnTo>
                  <a:cubicBezTo>
                    <a:pt x="803" y="181"/>
                    <a:pt x="616" y="288"/>
                    <a:pt x="482" y="449"/>
                  </a:cubicBezTo>
                  <a:cubicBezTo>
                    <a:pt x="348" y="636"/>
                    <a:pt x="268" y="797"/>
                    <a:pt x="187" y="984"/>
                  </a:cubicBezTo>
                  <a:cubicBezTo>
                    <a:pt x="80" y="1171"/>
                    <a:pt x="54" y="1359"/>
                    <a:pt x="27" y="1600"/>
                  </a:cubicBezTo>
                  <a:cubicBezTo>
                    <a:pt x="27" y="1787"/>
                    <a:pt x="0" y="2028"/>
                    <a:pt x="27" y="2242"/>
                  </a:cubicBezTo>
                  <a:cubicBezTo>
                    <a:pt x="27" y="2322"/>
                    <a:pt x="27" y="2429"/>
                    <a:pt x="54" y="2537"/>
                  </a:cubicBezTo>
                  <a:cubicBezTo>
                    <a:pt x="54" y="2644"/>
                    <a:pt x="80" y="2724"/>
                    <a:pt x="134" y="2831"/>
                  </a:cubicBezTo>
                  <a:cubicBezTo>
                    <a:pt x="214" y="3259"/>
                    <a:pt x="455" y="3714"/>
                    <a:pt x="803" y="4142"/>
                  </a:cubicBezTo>
                  <a:cubicBezTo>
                    <a:pt x="1098" y="4544"/>
                    <a:pt x="1419" y="4919"/>
                    <a:pt x="1874" y="5240"/>
                  </a:cubicBezTo>
                  <a:cubicBezTo>
                    <a:pt x="2222" y="5534"/>
                    <a:pt x="2677" y="5802"/>
                    <a:pt x="3158" y="6123"/>
                  </a:cubicBezTo>
                  <a:cubicBezTo>
                    <a:pt x="3560" y="6337"/>
                    <a:pt x="4042" y="6578"/>
                    <a:pt x="4550" y="6792"/>
                  </a:cubicBezTo>
                  <a:cubicBezTo>
                    <a:pt x="4738" y="6873"/>
                    <a:pt x="4952" y="6953"/>
                    <a:pt x="5139" y="7006"/>
                  </a:cubicBezTo>
                  <a:lnTo>
                    <a:pt x="5166" y="7006"/>
                  </a:lnTo>
                  <a:cubicBezTo>
                    <a:pt x="5166" y="7006"/>
                    <a:pt x="5219" y="7006"/>
                    <a:pt x="5219" y="6980"/>
                  </a:cubicBezTo>
                  <a:lnTo>
                    <a:pt x="5219" y="6953"/>
                  </a:lnTo>
                  <a:cubicBezTo>
                    <a:pt x="5219" y="6926"/>
                    <a:pt x="5166" y="6873"/>
                    <a:pt x="5166" y="6873"/>
                  </a:cubicBezTo>
                  <a:lnTo>
                    <a:pt x="5166" y="6792"/>
                  </a:lnTo>
                  <a:cubicBezTo>
                    <a:pt x="4818" y="5909"/>
                    <a:pt x="4470" y="4999"/>
                    <a:pt x="4176" y="4169"/>
                  </a:cubicBezTo>
                  <a:cubicBezTo>
                    <a:pt x="4069" y="3875"/>
                    <a:pt x="3935" y="3527"/>
                    <a:pt x="3828" y="3232"/>
                  </a:cubicBezTo>
                  <a:cubicBezTo>
                    <a:pt x="3640" y="2670"/>
                    <a:pt x="3426" y="2162"/>
                    <a:pt x="3239" y="1707"/>
                  </a:cubicBezTo>
                  <a:cubicBezTo>
                    <a:pt x="3158" y="1466"/>
                    <a:pt x="3078" y="1305"/>
                    <a:pt x="2971" y="1118"/>
                  </a:cubicBezTo>
                  <a:cubicBezTo>
                    <a:pt x="2864" y="957"/>
                    <a:pt x="2730" y="797"/>
                    <a:pt x="2596" y="636"/>
                  </a:cubicBezTo>
                  <a:cubicBezTo>
                    <a:pt x="2463" y="449"/>
                    <a:pt x="2302" y="315"/>
                    <a:pt x="2141" y="235"/>
                  </a:cubicBezTo>
                  <a:cubicBezTo>
                    <a:pt x="2034" y="154"/>
                    <a:pt x="1927" y="128"/>
                    <a:pt x="1874" y="101"/>
                  </a:cubicBezTo>
                  <a:cubicBezTo>
                    <a:pt x="1767" y="47"/>
                    <a:pt x="1660" y="21"/>
                    <a:pt x="1553" y="21"/>
                  </a:cubicBezTo>
                  <a:cubicBezTo>
                    <a:pt x="1512" y="7"/>
                    <a:pt x="1466" y="0"/>
                    <a:pt x="1415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0744;p74">
              <a:extLst>
                <a:ext uri="{FF2B5EF4-FFF2-40B4-BE49-F238E27FC236}">
                  <a16:creationId xmlns:a16="http://schemas.microsoft.com/office/drawing/2014/main" id="{4A4E5F35-F3D3-693B-E5E3-6B88C79857A6}"/>
                </a:ext>
              </a:extLst>
            </p:cNvPr>
            <p:cNvSpPr/>
            <p:nvPr/>
          </p:nvSpPr>
          <p:spPr>
            <a:xfrm>
              <a:off x="10432475" y="7305000"/>
              <a:ext cx="176000" cy="131375"/>
            </a:xfrm>
            <a:custGeom>
              <a:avLst/>
              <a:gdLst/>
              <a:ahLst/>
              <a:cxnLst/>
              <a:rect l="l" t="t" r="r" b="b"/>
              <a:pathLst>
                <a:path w="7040" h="5255" extrusionOk="0">
                  <a:moveTo>
                    <a:pt x="6996" y="1"/>
                  </a:moveTo>
                  <a:cubicBezTo>
                    <a:pt x="6990" y="1"/>
                    <a:pt x="6986" y="4"/>
                    <a:pt x="6986" y="11"/>
                  </a:cubicBezTo>
                  <a:cubicBezTo>
                    <a:pt x="6986" y="11"/>
                    <a:pt x="6960" y="11"/>
                    <a:pt x="6933" y="65"/>
                  </a:cubicBezTo>
                  <a:lnTo>
                    <a:pt x="6826" y="65"/>
                  </a:lnTo>
                  <a:cubicBezTo>
                    <a:pt x="5969" y="466"/>
                    <a:pt x="5059" y="787"/>
                    <a:pt x="4176" y="1082"/>
                  </a:cubicBezTo>
                  <a:cubicBezTo>
                    <a:pt x="3882" y="1189"/>
                    <a:pt x="3560" y="1323"/>
                    <a:pt x="3239" y="1430"/>
                  </a:cubicBezTo>
                  <a:cubicBezTo>
                    <a:pt x="2757" y="1590"/>
                    <a:pt x="2222" y="1804"/>
                    <a:pt x="1714" y="2019"/>
                  </a:cubicBezTo>
                  <a:cubicBezTo>
                    <a:pt x="1473" y="2126"/>
                    <a:pt x="1312" y="2206"/>
                    <a:pt x="1152" y="2286"/>
                  </a:cubicBezTo>
                  <a:cubicBezTo>
                    <a:pt x="964" y="2393"/>
                    <a:pt x="804" y="2527"/>
                    <a:pt x="643" y="2661"/>
                  </a:cubicBezTo>
                  <a:cubicBezTo>
                    <a:pt x="482" y="2795"/>
                    <a:pt x="349" y="2955"/>
                    <a:pt x="241" y="3143"/>
                  </a:cubicBezTo>
                  <a:cubicBezTo>
                    <a:pt x="161" y="3223"/>
                    <a:pt x="134" y="3330"/>
                    <a:pt x="108" y="3410"/>
                  </a:cubicBezTo>
                  <a:cubicBezTo>
                    <a:pt x="81" y="3464"/>
                    <a:pt x="27" y="3571"/>
                    <a:pt x="27" y="3705"/>
                  </a:cubicBezTo>
                  <a:cubicBezTo>
                    <a:pt x="1" y="3812"/>
                    <a:pt x="1" y="3892"/>
                    <a:pt x="27" y="3999"/>
                  </a:cubicBezTo>
                  <a:lnTo>
                    <a:pt x="27" y="4026"/>
                  </a:lnTo>
                  <a:cubicBezTo>
                    <a:pt x="27" y="4106"/>
                    <a:pt x="81" y="4213"/>
                    <a:pt x="108" y="4267"/>
                  </a:cubicBezTo>
                  <a:lnTo>
                    <a:pt x="108" y="4294"/>
                  </a:lnTo>
                  <a:cubicBezTo>
                    <a:pt x="215" y="4481"/>
                    <a:pt x="295" y="4642"/>
                    <a:pt x="482" y="4775"/>
                  </a:cubicBezTo>
                  <a:cubicBezTo>
                    <a:pt x="643" y="4909"/>
                    <a:pt x="804" y="5016"/>
                    <a:pt x="1018" y="5070"/>
                  </a:cubicBezTo>
                  <a:cubicBezTo>
                    <a:pt x="1178" y="5177"/>
                    <a:pt x="1366" y="5204"/>
                    <a:pt x="1607" y="5230"/>
                  </a:cubicBezTo>
                  <a:cubicBezTo>
                    <a:pt x="1749" y="5230"/>
                    <a:pt x="1892" y="5254"/>
                    <a:pt x="2035" y="5254"/>
                  </a:cubicBezTo>
                  <a:cubicBezTo>
                    <a:pt x="2106" y="5254"/>
                    <a:pt x="2178" y="5248"/>
                    <a:pt x="2249" y="5230"/>
                  </a:cubicBezTo>
                  <a:cubicBezTo>
                    <a:pt x="2436" y="5204"/>
                    <a:pt x="2650" y="5177"/>
                    <a:pt x="2838" y="5097"/>
                  </a:cubicBezTo>
                  <a:cubicBezTo>
                    <a:pt x="3293" y="4963"/>
                    <a:pt x="3721" y="4775"/>
                    <a:pt x="4149" y="4427"/>
                  </a:cubicBezTo>
                  <a:cubicBezTo>
                    <a:pt x="4551" y="4133"/>
                    <a:pt x="4925" y="3812"/>
                    <a:pt x="5247" y="3357"/>
                  </a:cubicBezTo>
                  <a:cubicBezTo>
                    <a:pt x="5541" y="3009"/>
                    <a:pt x="5809" y="2554"/>
                    <a:pt x="6130" y="2072"/>
                  </a:cubicBezTo>
                  <a:cubicBezTo>
                    <a:pt x="6371" y="1671"/>
                    <a:pt x="6585" y="1189"/>
                    <a:pt x="6799" y="680"/>
                  </a:cubicBezTo>
                  <a:cubicBezTo>
                    <a:pt x="6853" y="493"/>
                    <a:pt x="6960" y="279"/>
                    <a:pt x="7040" y="65"/>
                  </a:cubicBezTo>
                  <a:cubicBezTo>
                    <a:pt x="7040" y="25"/>
                    <a:pt x="7011" y="1"/>
                    <a:pt x="6996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0745;p74">
              <a:extLst>
                <a:ext uri="{FF2B5EF4-FFF2-40B4-BE49-F238E27FC236}">
                  <a16:creationId xmlns:a16="http://schemas.microsoft.com/office/drawing/2014/main" id="{E0E40723-0302-13AF-7EF9-9CCD239B1223}"/>
                </a:ext>
              </a:extLst>
            </p:cNvPr>
            <p:cNvSpPr/>
            <p:nvPr/>
          </p:nvSpPr>
          <p:spPr>
            <a:xfrm>
              <a:off x="10464600" y="7101175"/>
              <a:ext cx="347975" cy="351025"/>
            </a:xfrm>
            <a:custGeom>
              <a:avLst/>
              <a:gdLst/>
              <a:ahLst/>
              <a:cxnLst/>
              <a:rect l="l" t="t" r="r" b="b"/>
              <a:pathLst>
                <a:path w="13919" h="14041" extrusionOk="0">
                  <a:moveTo>
                    <a:pt x="6852" y="4524"/>
                  </a:moveTo>
                  <a:cubicBezTo>
                    <a:pt x="6906" y="4792"/>
                    <a:pt x="7013" y="5059"/>
                    <a:pt x="7147" y="5354"/>
                  </a:cubicBezTo>
                  <a:cubicBezTo>
                    <a:pt x="7227" y="5488"/>
                    <a:pt x="7281" y="5621"/>
                    <a:pt x="7361" y="5782"/>
                  </a:cubicBezTo>
                  <a:cubicBezTo>
                    <a:pt x="7361" y="5782"/>
                    <a:pt x="7361" y="5836"/>
                    <a:pt x="7388" y="5836"/>
                  </a:cubicBezTo>
                  <a:lnTo>
                    <a:pt x="7441" y="5836"/>
                  </a:lnTo>
                  <a:cubicBezTo>
                    <a:pt x="7495" y="5836"/>
                    <a:pt x="7495" y="5782"/>
                    <a:pt x="7495" y="5755"/>
                  </a:cubicBezTo>
                  <a:cubicBezTo>
                    <a:pt x="7521" y="5755"/>
                    <a:pt x="7548" y="5728"/>
                    <a:pt x="7548" y="5702"/>
                  </a:cubicBezTo>
                  <a:cubicBezTo>
                    <a:pt x="7655" y="5434"/>
                    <a:pt x="7762" y="5193"/>
                    <a:pt x="7896" y="4899"/>
                  </a:cubicBezTo>
                  <a:lnTo>
                    <a:pt x="7896" y="4899"/>
                  </a:lnTo>
                  <a:cubicBezTo>
                    <a:pt x="7843" y="5059"/>
                    <a:pt x="7843" y="5220"/>
                    <a:pt x="7843" y="5434"/>
                  </a:cubicBezTo>
                  <a:lnTo>
                    <a:pt x="7843" y="5889"/>
                  </a:lnTo>
                  <a:lnTo>
                    <a:pt x="7843" y="5916"/>
                  </a:lnTo>
                  <a:lnTo>
                    <a:pt x="7923" y="5916"/>
                  </a:lnTo>
                  <a:cubicBezTo>
                    <a:pt x="7950" y="5916"/>
                    <a:pt x="7950" y="5889"/>
                    <a:pt x="7950" y="5889"/>
                  </a:cubicBezTo>
                  <a:lnTo>
                    <a:pt x="7976" y="5889"/>
                  </a:lnTo>
                  <a:cubicBezTo>
                    <a:pt x="8003" y="6130"/>
                    <a:pt x="8003" y="6157"/>
                    <a:pt x="8084" y="6210"/>
                  </a:cubicBezTo>
                  <a:lnTo>
                    <a:pt x="8191" y="6210"/>
                  </a:lnTo>
                  <a:cubicBezTo>
                    <a:pt x="8217" y="6210"/>
                    <a:pt x="8244" y="6210"/>
                    <a:pt x="8244" y="6157"/>
                  </a:cubicBezTo>
                  <a:lnTo>
                    <a:pt x="8271" y="6157"/>
                  </a:lnTo>
                  <a:lnTo>
                    <a:pt x="8351" y="6130"/>
                  </a:lnTo>
                  <a:lnTo>
                    <a:pt x="8432" y="6103"/>
                  </a:lnTo>
                  <a:lnTo>
                    <a:pt x="8565" y="6076"/>
                  </a:lnTo>
                  <a:lnTo>
                    <a:pt x="8699" y="6023"/>
                  </a:lnTo>
                  <a:cubicBezTo>
                    <a:pt x="8779" y="5996"/>
                    <a:pt x="8887" y="5969"/>
                    <a:pt x="9020" y="5943"/>
                  </a:cubicBezTo>
                  <a:lnTo>
                    <a:pt x="9047" y="5943"/>
                  </a:lnTo>
                  <a:cubicBezTo>
                    <a:pt x="9288" y="5862"/>
                    <a:pt x="9502" y="5809"/>
                    <a:pt x="9716" y="5728"/>
                  </a:cubicBezTo>
                  <a:lnTo>
                    <a:pt x="9716" y="5728"/>
                  </a:lnTo>
                  <a:cubicBezTo>
                    <a:pt x="9556" y="5836"/>
                    <a:pt x="9422" y="5969"/>
                    <a:pt x="9261" y="6103"/>
                  </a:cubicBezTo>
                  <a:lnTo>
                    <a:pt x="9234" y="6130"/>
                  </a:lnTo>
                  <a:cubicBezTo>
                    <a:pt x="9127" y="6210"/>
                    <a:pt x="9020" y="6264"/>
                    <a:pt x="8967" y="6371"/>
                  </a:cubicBezTo>
                  <a:lnTo>
                    <a:pt x="8860" y="6424"/>
                  </a:lnTo>
                  <a:lnTo>
                    <a:pt x="8753" y="6505"/>
                  </a:lnTo>
                  <a:lnTo>
                    <a:pt x="8726" y="6531"/>
                  </a:lnTo>
                  <a:lnTo>
                    <a:pt x="8646" y="6558"/>
                  </a:lnTo>
                  <a:lnTo>
                    <a:pt x="8619" y="6612"/>
                  </a:lnTo>
                  <a:lnTo>
                    <a:pt x="8565" y="6665"/>
                  </a:lnTo>
                  <a:lnTo>
                    <a:pt x="8485" y="6746"/>
                  </a:lnTo>
                  <a:lnTo>
                    <a:pt x="8485" y="6772"/>
                  </a:lnTo>
                  <a:cubicBezTo>
                    <a:pt x="8485" y="6799"/>
                    <a:pt x="8485" y="6826"/>
                    <a:pt x="8512" y="6879"/>
                  </a:cubicBezTo>
                  <a:cubicBezTo>
                    <a:pt x="8512" y="6906"/>
                    <a:pt x="8565" y="6906"/>
                    <a:pt x="8592" y="6906"/>
                  </a:cubicBezTo>
                  <a:lnTo>
                    <a:pt x="8619" y="6906"/>
                  </a:lnTo>
                  <a:cubicBezTo>
                    <a:pt x="8619" y="6906"/>
                    <a:pt x="8619" y="6933"/>
                    <a:pt x="8646" y="6933"/>
                  </a:cubicBezTo>
                  <a:cubicBezTo>
                    <a:pt x="8913" y="7040"/>
                    <a:pt x="9234" y="7094"/>
                    <a:pt x="9502" y="7147"/>
                  </a:cubicBezTo>
                  <a:lnTo>
                    <a:pt x="9288" y="7174"/>
                  </a:lnTo>
                  <a:lnTo>
                    <a:pt x="9154" y="7201"/>
                  </a:lnTo>
                  <a:lnTo>
                    <a:pt x="9020" y="7227"/>
                  </a:lnTo>
                  <a:lnTo>
                    <a:pt x="8887" y="7281"/>
                  </a:lnTo>
                  <a:lnTo>
                    <a:pt x="8806" y="7281"/>
                  </a:lnTo>
                  <a:cubicBezTo>
                    <a:pt x="8779" y="7281"/>
                    <a:pt x="8753" y="7281"/>
                    <a:pt x="8753" y="7308"/>
                  </a:cubicBezTo>
                  <a:cubicBezTo>
                    <a:pt x="8726" y="7308"/>
                    <a:pt x="8672" y="7334"/>
                    <a:pt x="8646" y="7361"/>
                  </a:cubicBezTo>
                  <a:lnTo>
                    <a:pt x="8646" y="7468"/>
                  </a:lnTo>
                  <a:cubicBezTo>
                    <a:pt x="8646" y="7495"/>
                    <a:pt x="8672" y="7549"/>
                    <a:pt x="8726" y="7549"/>
                  </a:cubicBezTo>
                  <a:lnTo>
                    <a:pt x="8726" y="7575"/>
                  </a:lnTo>
                  <a:cubicBezTo>
                    <a:pt x="8860" y="7709"/>
                    <a:pt x="9020" y="7816"/>
                    <a:pt x="9181" y="7896"/>
                  </a:cubicBezTo>
                  <a:lnTo>
                    <a:pt x="9047" y="7870"/>
                  </a:lnTo>
                  <a:lnTo>
                    <a:pt x="8913" y="7843"/>
                  </a:lnTo>
                  <a:lnTo>
                    <a:pt x="8779" y="7816"/>
                  </a:lnTo>
                  <a:lnTo>
                    <a:pt x="8646" y="7763"/>
                  </a:lnTo>
                  <a:lnTo>
                    <a:pt x="8512" y="7763"/>
                  </a:lnTo>
                  <a:cubicBezTo>
                    <a:pt x="8485" y="7763"/>
                    <a:pt x="8405" y="7763"/>
                    <a:pt x="8378" y="7816"/>
                  </a:cubicBezTo>
                  <a:cubicBezTo>
                    <a:pt x="8351" y="7843"/>
                    <a:pt x="8351" y="7870"/>
                    <a:pt x="8351" y="7870"/>
                  </a:cubicBezTo>
                  <a:cubicBezTo>
                    <a:pt x="8351" y="7896"/>
                    <a:pt x="8351" y="7950"/>
                    <a:pt x="8378" y="7977"/>
                  </a:cubicBezTo>
                  <a:lnTo>
                    <a:pt x="8378" y="8004"/>
                  </a:lnTo>
                  <a:lnTo>
                    <a:pt x="8405" y="8111"/>
                  </a:lnTo>
                  <a:lnTo>
                    <a:pt x="8324" y="8004"/>
                  </a:lnTo>
                  <a:cubicBezTo>
                    <a:pt x="8244" y="7950"/>
                    <a:pt x="8191" y="7896"/>
                    <a:pt x="8084" y="7843"/>
                  </a:cubicBezTo>
                  <a:lnTo>
                    <a:pt x="8003" y="7843"/>
                  </a:lnTo>
                  <a:lnTo>
                    <a:pt x="7976" y="7816"/>
                  </a:lnTo>
                  <a:lnTo>
                    <a:pt x="7950" y="7816"/>
                  </a:lnTo>
                  <a:cubicBezTo>
                    <a:pt x="7950" y="7816"/>
                    <a:pt x="7923" y="7816"/>
                    <a:pt x="7923" y="7843"/>
                  </a:cubicBezTo>
                  <a:lnTo>
                    <a:pt x="7923" y="7870"/>
                  </a:lnTo>
                  <a:cubicBezTo>
                    <a:pt x="7923" y="8004"/>
                    <a:pt x="7950" y="8164"/>
                    <a:pt x="7976" y="8351"/>
                  </a:cubicBezTo>
                  <a:cubicBezTo>
                    <a:pt x="8003" y="8512"/>
                    <a:pt x="8057" y="8699"/>
                    <a:pt x="8084" y="8887"/>
                  </a:cubicBezTo>
                  <a:lnTo>
                    <a:pt x="8057" y="8807"/>
                  </a:lnTo>
                  <a:lnTo>
                    <a:pt x="7923" y="8646"/>
                  </a:lnTo>
                  <a:lnTo>
                    <a:pt x="7869" y="8619"/>
                  </a:lnTo>
                  <a:lnTo>
                    <a:pt x="7843" y="8566"/>
                  </a:lnTo>
                  <a:lnTo>
                    <a:pt x="7816" y="8512"/>
                  </a:lnTo>
                  <a:lnTo>
                    <a:pt x="7789" y="8485"/>
                  </a:lnTo>
                  <a:lnTo>
                    <a:pt x="7709" y="8405"/>
                  </a:lnTo>
                  <a:cubicBezTo>
                    <a:pt x="7709" y="8378"/>
                    <a:pt x="7682" y="8378"/>
                    <a:pt x="7655" y="8378"/>
                  </a:cubicBezTo>
                  <a:lnTo>
                    <a:pt x="7575" y="8378"/>
                  </a:lnTo>
                  <a:cubicBezTo>
                    <a:pt x="7548" y="8378"/>
                    <a:pt x="7521" y="8378"/>
                    <a:pt x="7468" y="8405"/>
                  </a:cubicBezTo>
                  <a:lnTo>
                    <a:pt x="7414" y="8485"/>
                  </a:lnTo>
                  <a:lnTo>
                    <a:pt x="7388" y="8512"/>
                  </a:lnTo>
                  <a:cubicBezTo>
                    <a:pt x="7334" y="8646"/>
                    <a:pt x="7307" y="8753"/>
                    <a:pt x="7281" y="8887"/>
                  </a:cubicBezTo>
                  <a:lnTo>
                    <a:pt x="7281" y="8807"/>
                  </a:lnTo>
                  <a:lnTo>
                    <a:pt x="7281" y="8753"/>
                  </a:lnTo>
                  <a:cubicBezTo>
                    <a:pt x="7281" y="8699"/>
                    <a:pt x="7281" y="8699"/>
                    <a:pt x="7254" y="8673"/>
                  </a:cubicBezTo>
                  <a:cubicBezTo>
                    <a:pt x="7254" y="8646"/>
                    <a:pt x="7227" y="8619"/>
                    <a:pt x="7174" y="8566"/>
                  </a:cubicBezTo>
                  <a:lnTo>
                    <a:pt x="7093" y="8566"/>
                  </a:lnTo>
                  <a:cubicBezTo>
                    <a:pt x="7040" y="8566"/>
                    <a:pt x="7013" y="8619"/>
                    <a:pt x="7013" y="8646"/>
                  </a:cubicBezTo>
                  <a:lnTo>
                    <a:pt x="6986" y="8646"/>
                  </a:lnTo>
                  <a:cubicBezTo>
                    <a:pt x="6772" y="8887"/>
                    <a:pt x="6585" y="9154"/>
                    <a:pt x="6424" y="9449"/>
                  </a:cubicBezTo>
                  <a:lnTo>
                    <a:pt x="6451" y="9342"/>
                  </a:lnTo>
                  <a:cubicBezTo>
                    <a:pt x="6478" y="9208"/>
                    <a:pt x="6478" y="9101"/>
                    <a:pt x="6504" y="8967"/>
                  </a:cubicBezTo>
                  <a:lnTo>
                    <a:pt x="6531" y="8833"/>
                  </a:lnTo>
                  <a:lnTo>
                    <a:pt x="6585" y="8699"/>
                  </a:lnTo>
                  <a:lnTo>
                    <a:pt x="6611" y="8566"/>
                  </a:lnTo>
                  <a:lnTo>
                    <a:pt x="6611" y="8512"/>
                  </a:lnTo>
                  <a:lnTo>
                    <a:pt x="6611" y="8485"/>
                  </a:lnTo>
                  <a:lnTo>
                    <a:pt x="6611" y="8432"/>
                  </a:lnTo>
                  <a:lnTo>
                    <a:pt x="6611" y="8405"/>
                  </a:lnTo>
                  <a:cubicBezTo>
                    <a:pt x="6611" y="8378"/>
                    <a:pt x="6611" y="8298"/>
                    <a:pt x="6585" y="8271"/>
                  </a:cubicBezTo>
                  <a:cubicBezTo>
                    <a:pt x="6585" y="8244"/>
                    <a:pt x="6531" y="8244"/>
                    <a:pt x="6504" y="8244"/>
                  </a:cubicBezTo>
                  <a:lnTo>
                    <a:pt x="6478" y="8244"/>
                  </a:lnTo>
                  <a:cubicBezTo>
                    <a:pt x="6451" y="8244"/>
                    <a:pt x="6397" y="8244"/>
                    <a:pt x="6371" y="8271"/>
                  </a:cubicBezTo>
                  <a:lnTo>
                    <a:pt x="6344" y="8271"/>
                  </a:lnTo>
                  <a:cubicBezTo>
                    <a:pt x="6049" y="8405"/>
                    <a:pt x="5701" y="8619"/>
                    <a:pt x="5407" y="8833"/>
                  </a:cubicBezTo>
                  <a:cubicBezTo>
                    <a:pt x="5675" y="8432"/>
                    <a:pt x="5889" y="8164"/>
                    <a:pt x="6049" y="7896"/>
                  </a:cubicBezTo>
                  <a:cubicBezTo>
                    <a:pt x="6076" y="7870"/>
                    <a:pt x="6076" y="7843"/>
                    <a:pt x="6049" y="7843"/>
                  </a:cubicBezTo>
                  <a:cubicBezTo>
                    <a:pt x="6049" y="7843"/>
                    <a:pt x="6076" y="7816"/>
                    <a:pt x="6076" y="7763"/>
                  </a:cubicBezTo>
                  <a:cubicBezTo>
                    <a:pt x="6076" y="7736"/>
                    <a:pt x="6076" y="7736"/>
                    <a:pt x="6049" y="7709"/>
                  </a:cubicBezTo>
                  <a:lnTo>
                    <a:pt x="6023" y="7709"/>
                  </a:lnTo>
                  <a:cubicBezTo>
                    <a:pt x="5835" y="7736"/>
                    <a:pt x="5675" y="7736"/>
                    <a:pt x="5541" y="7763"/>
                  </a:cubicBezTo>
                  <a:lnTo>
                    <a:pt x="5568" y="7736"/>
                  </a:lnTo>
                  <a:cubicBezTo>
                    <a:pt x="5675" y="7629"/>
                    <a:pt x="5782" y="7495"/>
                    <a:pt x="5916" y="7415"/>
                  </a:cubicBezTo>
                  <a:lnTo>
                    <a:pt x="5916" y="7361"/>
                  </a:lnTo>
                  <a:cubicBezTo>
                    <a:pt x="5916" y="7334"/>
                    <a:pt x="5916" y="7334"/>
                    <a:pt x="5889" y="7308"/>
                  </a:cubicBezTo>
                  <a:lnTo>
                    <a:pt x="5808" y="7308"/>
                  </a:lnTo>
                  <a:lnTo>
                    <a:pt x="5782" y="7281"/>
                  </a:lnTo>
                  <a:lnTo>
                    <a:pt x="5300" y="7281"/>
                  </a:lnTo>
                  <a:cubicBezTo>
                    <a:pt x="5380" y="7227"/>
                    <a:pt x="5434" y="7227"/>
                    <a:pt x="5514" y="7201"/>
                  </a:cubicBezTo>
                  <a:cubicBezTo>
                    <a:pt x="5648" y="7147"/>
                    <a:pt x="5782" y="7067"/>
                    <a:pt x="5942" y="7013"/>
                  </a:cubicBezTo>
                  <a:lnTo>
                    <a:pt x="5969" y="6960"/>
                  </a:lnTo>
                  <a:lnTo>
                    <a:pt x="5969" y="6933"/>
                  </a:lnTo>
                  <a:cubicBezTo>
                    <a:pt x="5969" y="6933"/>
                    <a:pt x="5969" y="6906"/>
                    <a:pt x="5942" y="6906"/>
                  </a:cubicBezTo>
                  <a:lnTo>
                    <a:pt x="5916" y="6906"/>
                  </a:lnTo>
                  <a:cubicBezTo>
                    <a:pt x="5916" y="6879"/>
                    <a:pt x="5889" y="6826"/>
                    <a:pt x="5889" y="6826"/>
                  </a:cubicBezTo>
                  <a:cubicBezTo>
                    <a:pt x="5701" y="6772"/>
                    <a:pt x="5541" y="6692"/>
                    <a:pt x="5353" y="6612"/>
                  </a:cubicBezTo>
                  <a:cubicBezTo>
                    <a:pt x="5113" y="6505"/>
                    <a:pt x="4872" y="6398"/>
                    <a:pt x="4577" y="6264"/>
                  </a:cubicBezTo>
                  <a:lnTo>
                    <a:pt x="4577" y="6264"/>
                  </a:lnTo>
                  <a:cubicBezTo>
                    <a:pt x="4872" y="6344"/>
                    <a:pt x="5246" y="6371"/>
                    <a:pt x="5568" y="6371"/>
                  </a:cubicBezTo>
                  <a:lnTo>
                    <a:pt x="6049" y="6371"/>
                  </a:lnTo>
                  <a:cubicBezTo>
                    <a:pt x="6049" y="6371"/>
                    <a:pt x="6076" y="6371"/>
                    <a:pt x="6076" y="6317"/>
                  </a:cubicBezTo>
                  <a:cubicBezTo>
                    <a:pt x="6076" y="6317"/>
                    <a:pt x="6103" y="6291"/>
                    <a:pt x="6076" y="6291"/>
                  </a:cubicBezTo>
                  <a:lnTo>
                    <a:pt x="6076" y="6264"/>
                  </a:lnTo>
                  <a:lnTo>
                    <a:pt x="6049" y="6264"/>
                  </a:lnTo>
                  <a:cubicBezTo>
                    <a:pt x="6049" y="6237"/>
                    <a:pt x="6049" y="6183"/>
                    <a:pt x="6023" y="6157"/>
                  </a:cubicBezTo>
                  <a:cubicBezTo>
                    <a:pt x="5889" y="6023"/>
                    <a:pt x="5755" y="5889"/>
                    <a:pt x="5621" y="5728"/>
                  </a:cubicBezTo>
                  <a:lnTo>
                    <a:pt x="5584" y="5691"/>
                  </a:lnTo>
                  <a:lnTo>
                    <a:pt x="5584" y="5691"/>
                  </a:lnTo>
                  <a:cubicBezTo>
                    <a:pt x="5703" y="5735"/>
                    <a:pt x="5823" y="5764"/>
                    <a:pt x="5942" y="5836"/>
                  </a:cubicBezTo>
                  <a:lnTo>
                    <a:pt x="6076" y="5836"/>
                  </a:lnTo>
                  <a:cubicBezTo>
                    <a:pt x="6103" y="5836"/>
                    <a:pt x="6156" y="5809"/>
                    <a:pt x="6156" y="5755"/>
                  </a:cubicBezTo>
                  <a:cubicBezTo>
                    <a:pt x="6183" y="5728"/>
                    <a:pt x="6183" y="5702"/>
                    <a:pt x="6183" y="5621"/>
                  </a:cubicBezTo>
                  <a:cubicBezTo>
                    <a:pt x="6183" y="5595"/>
                    <a:pt x="6183" y="5595"/>
                    <a:pt x="6156" y="5568"/>
                  </a:cubicBezTo>
                  <a:lnTo>
                    <a:pt x="6156" y="5514"/>
                  </a:lnTo>
                  <a:lnTo>
                    <a:pt x="6103" y="5461"/>
                  </a:lnTo>
                  <a:lnTo>
                    <a:pt x="6076" y="5381"/>
                  </a:lnTo>
                  <a:lnTo>
                    <a:pt x="6076" y="5327"/>
                  </a:lnTo>
                  <a:lnTo>
                    <a:pt x="6023" y="5113"/>
                  </a:lnTo>
                  <a:lnTo>
                    <a:pt x="5942" y="4925"/>
                  </a:lnTo>
                  <a:lnTo>
                    <a:pt x="5942" y="4899"/>
                  </a:lnTo>
                  <a:cubicBezTo>
                    <a:pt x="6076" y="5059"/>
                    <a:pt x="6237" y="5247"/>
                    <a:pt x="6424" y="5434"/>
                  </a:cubicBezTo>
                  <a:lnTo>
                    <a:pt x="6745" y="5755"/>
                  </a:lnTo>
                  <a:lnTo>
                    <a:pt x="6772" y="5755"/>
                  </a:lnTo>
                  <a:cubicBezTo>
                    <a:pt x="6772" y="5755"/>
                    <a:pt x="6826" y="5755"/>
                    <a:pt x="6826" y="5728"/>
                  </a:cubicBezTo>
                  <a:lnTo>
                    <a:pt x="6826" y="5702"/>
                  </a:lnTo>
                  <a:lnTo>
                    <a:pt x="6826" y="5648"/>
                  </a:lnTo>
                  <a:cubicBezTo>
                    <a:pt x="6826" y="5648"/>
                    <a:pt x="6852" y="5621"/>
                    <a:pt x="6852" y="5595"/>
                  </a:cubicBezTo>
                  <a:lnTo>
                    <a:pt x="6852" y="4524"/>
                  </a:lnTo>
                  <a:close/>
                  <a:moveTo>
                    <a:pt x="5916" y="1"/>
                  </a:moveTo>
                  <a:cubicBezTo>
                    <a:pt x="5782" y="1"/>
                    <a:pt x="5648" y="54"/>
                    <a:pt x="5514" y="108"/>
                  </a:cubicBezTo>
                  <a:cubicBezTo>
                    <a:pt x="5380" y="161"/>
                    <a:pt x="5273" y="242"/>
                    <a:pt x="5166" y="375"/>
                  </a:cubicBezTo>
                  <a:cubicBezTo>
                    <a:pt x="5086" y="482"/>
                    <a:pt x="4979" y="616"/>
                    <a:pt x="4898" y="750"/>
                  </a:cubicBezTo>
                  <a:lnTo>
                    <a:pt x="4711" y="1152"/>
                  </a:lnTo>
                  <a:cubicBezTo>
                    <a:pt x="4684" y="1205"/>
                    <a:pt x="4684" y="1285"/>
                    <a:pt x="4631" y="1392"/>
                  </a:cubicBezTo>
                  <a:cubicBezTo>
                    <a:pt x="4631" y="1446"/>
                    <a:pt x="4604" y="1499"/>
                    <a:pt x="4604" y="1607"/>
                  </a:cubicBezTo>
                  <a:cubicBezTo>
                    <a:pt x="4577" y="1794"/>
                    <a:pt x="4577" y="1928"/>
                    <a:pt x="4604" y="2088"/>
                  </a:cubicBezTo>
                  <a:cubicBezTo>
                    <a:pt x="4550" y="1981"/>
                    <a:pt x="4443" y="1874"/>
                    <a:pt x="4336" y="1794"/>
                  </a:cubicBezTo>
                  <a:cubicBezTo>
                    <a:pt x="4176" y="1607"/>
                    <a:pt x="4042" y="1526"/>
                    <a:pt x="3908" y="1419"/>
                  </a:cubicBezTo>
                  <a:cubicBezTo>
                    <a:pt x="3881" y="1392"/>
                    <a:pt x="3801" y="1392"/>
                    <a:pt x="3774" y="1339"/>
                  </a:cubicBezTo>
                  <a:cubicBezTo>
                    <a:pt x="3667" y="1312"/>
                    <a:pt x="3533" y="1285"/>
                    <a:pt x="3426" y="1285"/>
                  </a:cubicBezTo>
                  <a:cubicBezTo>
                    <a:pt x="3266" y="1285"/>
                    <a:pt x="3132" y="1339"/>
                    <a:pt x="2998" y="1473"/>
                  </a:cubicBezTo>
                  <a:cubicBezTo>
                    <a:pt x="2864" y="1607"/>
                    <a:pt x="2757" y="1821"/>
                    <a:pt x="2704" y="2088"/>
                  </a:cubicBezTo>
                  <a:cubicBezTo>
                    <a:pt x="2677" y="2249"/>
                    <a:pt x="2623" y="2436"/>
                    <a:pt x="2623" y="2624"/>
                  </a:cubicBezTo>
                  <a:lnTo>
                    <a:pt x="2597" y="2570"/>
                  </a:lnTo>
                  <a:cubicBezTo>
                    <a:pt x="2570" y="2543"/>
                    <a:pt x="2490" y="2517"/>
                    <a:pt x="2463" y="2517"/>
                  </a:cubicBezTo>
                  <a:cubicBezTo>
                    <a:pt x="2356" y="2490"/>
                    <a:pt x="2302" y="2436"/>
                    <a:pt x="2195" y="2410"/>
                  </a:cubicBezTo>
                  <a:lnTo>
                    <a:pt x="2008" y="2410"/>
                  </a:lnTo>
                  <a:cubicBezTo>
                    <a:pt x="1901" y="2410"/>
                    <a:pt x="1820" y="2436"/>
                    <a:pt x="1767" y="2436"/>
                  </a:cubicBezTo>
                  <a:cubicBezTo>
                    <a:pt x="1687" y="2490"/>
                    <a:pt x="1633" y="2490"/>
                    <a:pt x="1553" y="2543"/>
                  </a:cubicBezTo>
                  <a:cubicBezTo>
                    <a:pt x="1499" y="2570"/>
                    <a:pt x="1419" y="2624"/>
                    <a:pt x="1392" y="2677"/>
                  </a:cubicBezTo>
                  <a:lnTo>
                    <a:pt x="1365" y="2704"/>
                  </a:lnTo>
                  <a:cubicBezTo>
                    <a:pt x="1258" y="2811"/>
                    <a:pt x="1151" y="2945"/>
                    <a:pt x="1124" y="3079"/>
                  </a:cubicBezTo>
                  <a:cubicBezTo>
                    <a:pt x="1098" y="3212"/>
                    <a:pt x="1071" y="3346"/>
                    <a:pt x="1071" y="3507"/>
                  </a:cubicBezTo>
                  <a:cubicBezTo>
                    <a:pt x="1071" y="3694"/>
                    <a:pt x="1071" y="3828"/>
                    <a:pt x="1098" y="3989"/>
                  </a:cubicBezTo>
                  <a:cubicBezTo>
                    <a:pt x="1124" y="4123"/>
                    <a:pt x="1151" y="4283"/>
                    <a:pt x="1232" y="4417"/>
                  </a:cubicBezTo>
                  <a:cubicBezTo>
                    <a:pt x="1285" y="4551"/>
                    <a:pt x="1365" y="4685"/>
                    <a:pt x="1472" y="4818"/>
                  </a:cubicBezTo>
                  <a:cubicBezTo>
                    <a:pt x="1499" y="4899"/>
                    <a:pt x="1553" y="4952"/>
                    <a:pt x="1633" y="5033"/>
                  </a:cubicBezTo>
                  <a:lnTo>
                    <a:pt x="1740" y="5113"/>
                  </a:lnTo>
                  <a:lnTo>
                    <a:pt x="1740" y="5113"/>
                  </a:lnTo>
                  <a:lnTo>
                    <a:pt x="1687" y="5086"/>
                  </a:lnTo>
                  <a:cubicBezTo>
                    <a:pt x="1526" y="5059"/>
                    <a:pt x="1392" y="5033"/>
                    <a:pt x="1232" y="5033"/>
                  </a:cubicBezTo>
                  <a:cubicBezTo>
                    <a:pt x="1098" y="5033"/>
                    <a:pt x="937" y="5033"/>
                    <a:pt x="803" y="5059"/>
                  </a:cubicBezTo>
                  <a:cubicBezTo>
                    <a:pt x="723" y="5086"/>
                    <a:pt x="669" y="5086"/>
                    <a:pt x="589" y="5113"/>
                  </a:cubicBezTo>
                  <a:cubicBezTo>
                    <a:pt x="536" y="5166"/>
                    <a:pt x="455" y="5220"/>
                    <a:pt x="402" y="5247"/>
                  </a:cubicBezTo>
                  <a:cubicBezTo>
                    <a:pt x="322" y="5300"/>
                    <a:pt x="295" y="5354"/>
                    <a:pt x="214" y="5434"/>
                  </a:cubicBezTo>
                  <a:lnTo>
                    <a:pt x="134" y="5621"/>
                  </a:lnTo>
                  <a:lnTo>
                    <a:pt x="134" y="5648"/>
                  </a:lnTo>
                  <a:cubicBezTo>
                    <a:pt x="54" y="5782"/>
                    <a:pt x="54" y="5916"/>
                    <a:pt x="54" y="6103"/>
                  </a:cubicBezTo>
                  <a:cubicBezTo>
                    <a:pt x="54" y="6237"/>
                    <a:pt x="81" y="6371"/>
                    <a:pt x="161" y="6531"/>
                  </a:cubicBezTo>
                  <a:cubicBezTo>
                    <a:pt x="214" y="6665"/>
                    <a:pt x="295" y="6799"/>
                    <a:pt x="402" y="6933"/>
                  </a:cubicBezTo>
                  <a:cubicBezTo>
                    <a:pt x="482" y="7067"/>
                    <a:pt x="589" y="7174"/>
                    <a:pt x="696" y="7254"/>
                  </a:cubicBezTo>
                  <a:lnTo>
                    <a:pt x="803" y="7361"/>
                  </a:lnTo>
                  <a:cubicBezTo>
                    <a:pt x="669" y="7388"/>
                    <a:pt x="536" y="7468"/>
                    <a:pt x="402" y="7575"/>
                  </a:cubicBezTo>
                  <a:cubicBezTo>
                    <a:pt x="322" y="7602"/>
                    <a:pt x="295" y="7656"/>
                    <a:pt x="214" y="7709"/>
                  </a:cubicBezTo>
                  <a:cubicBezTo>
                    <a:pt x="188" y="7736"/>
                    <a:pt x="134" y="7789"/>
                    <a:pt x="81" y="7896"/>
                  </a:cubicBezTo>
                  <a:cubicBezTo>
                    <a:pt x="54" y="7977"/>
                    <a:pt x="27" y="8030"/>
                    <a:pt x="27" y="8111"/>
                  </a:cubicBezTo>
                  <a:lnTo>
                    <a:pt x="27" y="8137"/>
                  </a:lnTo>
                  <a:cubicBezTo>
                    <a:pt x="27" y="8191"/>
                    <a:pt x="0" y="8271"/>
                    <a:pt x="0" y="8325"/>
                  </a:cubicBezTo>
                  <a:lnTo>
                    <a:pt x="0" y="8378"/>
                  </a:lnTo>
                  <a:cubicBezTo>
                    <a:pt x="0" y="8512"/>
                    <a:pt x="27" y="8673"/>
                    <a:pt x="81" y="8780"/>
                  </a:cubicBezTo>
                  <a:cubicBezTo>
                    <a:pt x="161" y="8914"/>
                    <a:pt x="268" y="8994"/>
                    <a:pt x="348" y="9101"/>
                  </a:cubicBezTo>
                  <a:cubicBezTo>
                    <a:pt x="455" y="9208"/>
                    <a:pt x="589" y="9315"/>
                    <a:pt x="723" y="9369"/>
                  </a:cubicBezTo>
                  <a:cubicBezTo>
                    <a:pt x="803" y="9395"/>
                    <a:pt x="884" y="9476"/>
                    <a:pt x="964" y="9502"/>
                  </a:cubicBezTo>
                  <a:cubicBezTo>
                    <a:pt x="1017" y="9529"/>
                    <a:pt x="1071" y="9529"/>
                    <a:pt x="1124" y="9583"/>
                  </a:cubicBezTo>
                  <a:cubicBezTo>
                    <a:pt x="1258" y="9609"/>
                    <a:pt x="1419" y="9636"/>
                    <a:pt x="1553" y="9663"/>
                  </a:cubicBezTo>
                  <a:cubicBezTo>
                    <a:pt x="1660" y="9663"/>
                    <a:pt x="1767" y="9717"/>
                    <a:pt x="1874" y="9717"/>
                  </a:cubicBezTo>
                  <a:cubicBezTo>
                    <a:pt x="1794" y="9770"/>
                    <a:pt x="1740" y="9877"/>
                    <a:pt x="1687" y="9984"/>
                  </a:cubicBezTo>
                  <a:cubicBezTo>
                    <a:pt x="1633" y="10118"/>
                    <a:pt x="1553" y="10252"/>
                    <a:pt x="1526" y="10386"/>
                  </a:cubicBezTo>
                  <a:cubicBezTo>
                    <a:pt x="1499" y="10520"/>
                    <a:pt x="1472" y="10680"/>
                    <a:pt x="1419" y="10814"/>
                  </a:cubicBezTo>
                  <a:lnTo>
                    <a:pt x="1419" y="11269"/>
                  </a:lnTo>
                  <a:cubicBezTo>
                    <a:pt x="1472" y="11456"/>
                    <a:pt x="1499" y="11590"/>
                    <a:pt x="1553" y="11670"/>
                  </a:cubicBezTo>
                  <a:cubicBezTo>
                    <a:pt x="1633" y="11804"/>
                    <a:pt x="1740" y="11911"/>
                    <a:pt x="1820" y="12018"/>
                  </a:cubicBezTo>
                  <a:lnTo>
                    <a:pt x="1874" y="12018"/>
                  </a:lnTo>
                  <a:cubicBezTo>
                    <a:pt x="1927" y="12045"/>
                    <a:pt x="1954" y="12072"/>
                    <a:pt x="2035" y="12125"/>
                  </a:cubicBezTo>
                  <a:lnTo>
                    <a:pt x="2061" y="12125"/>
                  </a:lnTo>
                  <a:cubicBezTo>
                    <a:pt x="2142" y="12152"/>
                    <a:pt x="2222" y="12152"/>
                    <a:pt x="2275" y="12179"/>
                  </a:cubicBezTo>
                  <a:lnTo>
                    <a:pt x="2490" y="12179"/>
                  </a:lnTo>
                  <a:cubicBezTo>
                    <a:pt x="2570" y="12179"/>
                    <a:pt x="2623" y="12152"/>
                    <a:pt x="2704" y="12152"/>
                  </a:cubicBezTo>
                  <a:cubicBezTo>
                    <a:pt x="2837" y="12125"/>
                    <a:pt x="2971" y="12045"/>
                    <a:pt x="3078" y="11938"/>
                  </a:cubicBezTo>
                  <a:cubicBezTo>
                    <a:pt x="3132" y="11885"/>
                    <a:pt x="3212" y="11858"/>
                    <a:pt x="3266" y="11777"/>
                  </a:cubicBezTo>
                  <a:lnTo>
                    <a:pt x="3266" y="11885"/>
                  </a:lnTo>
                  <a:cubicBezTo>
                    <a:pt x="3266" y="12125"/>
                    <a:pt x="3293" y="12393"/>
                    <a:pt x="3400" y="12607"/>
                  </a:cubicBezTo>
                  <a:cubicBezTo>
                    <a:pt x="3507" y="12821"/>
                    <a:pt x="3560" y="12955"/>
                    <a:pt x="3667" y="13089"/>
                  </a:cubicBezTo>
                  <a:lnTo>
                    <a:pt x="3774" y="13196"/>
                  </a:lnTo>
                  <a:cubicBezTo>
                    <a:pt x="3801" y="13223"/>
                    <a:pt x="3881" y="13250"/>
                    <a:pt x="3935" y="13276"/>
                  </a:cubicBezTo>
                  <a:cubicBezTo>
                    <a:pt x="4013" y="13316"/>
                    <a:pt x="4092" y="13340"/>
                    <a:pt x="4160" y="13340"/>
                  </a:cubicBezTo>
                  <a:cubicBezTo>
                    <a:pt x="4184" y="13340"/>
                    <a:pt x="4208" y="13337"/>
                    <a:pt x="4229" y="13330"/>
                  </a:cubicBezTo>
                  <a:cubicBezTo>
                    <a:pt x="4363" y="13330"/>
                    <a:pt x="4550" y="13250"/>
                    <a:pt x="4684" y="13116"/>
                  </a:cubicBezTo>
                  <a:cubicBezTo>
                    <a:pt x="4818" y="13009"/>
                    <a:pt x="4952" y="12875"/>
                    <a:pt x="5086" y="12688"/>
                  </a:cubicBezTo>
                  <a:cubicBezTo>
                    <a:pt x="5220" y="12527"/>
                    <a:pt x="5300" y="12340"/>
                    <a:pt x="5434" y="12125"/>
                  </a:cubicBezTo>
                  <a:lnTo>
                    <a:pt x="5487" y="12072"/>
                  </a:lnTo>
                  <a:lnTo>
                    <a:pt x="5487" y="12340"/>
                  </a:lnTo>
                  <a:cubicBezTo>
                    <a:pt x="5487" y="12473"/>
                    <a:pt x="5514" y="12607"/>
                    <a:pt x="5541" y="12714"/>
                  </a:cubicBezTo>
                  <a:cubicBezTo>
                    <a:pt x="5568" y="12821"/>
                    <a:pt x="5621" y="12955"/>
                    <a:pt x="5675" y="13089"/>
                  </a:cubicBezTo>
                  <a:cubicBezTo>
                    <a:pt x="5782" y="13330"/>
                    <a:pt x="5942" y="13517"/>
                    <a:pt x="6103" y="13678"/>
                  </a:cubicBezTo>
                  <a:cubicBezTo>
                    <a:pt x="6290" y="13812"/>
                    <a:pt x="6424" y="13919"/>
                    <a:pt x="6558" y="13999"/>
                  </a:cubicBezTo>
                  <a:cubicBezTo>
                    <a:pt x="6585" y="14026"/>
                    <a:pt x="6611" y="14026"/>
                    <a:pt x="6692" y="14026"/>
                  </a:cubicBezTo>
                  <a:cubicBezTo>
                    <a:pt x="6745" y="14035"/>
                    <a:pt x="6799" y="14041"/>
                    <a:pt x="6851" y="14041"/>
                  </a:cubicBezTo>
                  <a:cubicBezTo>
                    <a:pt x="6956" y="14041"/>
                    <a:pt x="7058" y="14017"/>
                    <a:pt x="7147" y="13946"/>
                  </a:cubicBezTo>
                  <a:cubicBezTo>
                    <a:pt x="7281" y="13892"/>
                    <a:pt x="7388" y="13758"/>
                    <a:pt x="7495" y="13598"/>
                  </a:cubicBezTo>
                  <a:cubicBezTo>
                    <a:pt x="7548" y="13410"/>
                    <a:pt x="7629" y="13250"/>
                    <a:pt x="7682" y="13009"/>
                  </a:cubicBezTo>
                  <a:cubicBezTo>
                    <a:pt x="7682" y="12955"/>
                    <a:pt x="7709" y="12848"/>
                    <a:pt x="7709" y="12795"/>
                  </a:cubicBezTo>
                  <a:cubicBezTo>
                    <a:pt x="7762" y="12848"/>
                    <a:pt x="7816" y="12875"/>
                    <a:pt x="7843" y="12955"/>
                  </a:cubicBezTo>
                  <a:cubicBezTo>
                    <a:pt x="7976" y="13089"/>
                    <a:pt x="8191" y="13223"/>
                    <a:pt x="8378" y="13276"/>
                  </a:cubicBezTo>
                  <a:cubicBezTo>
                    <a:pt x="8432" y="13276"/>
                    <a:pt x="8458" y="13330"/>
                    <a:pt x="8485" y="13330"/>
                  </a:cubicBezTo>
                  <a:cubicBezTo>
                    <a:pt x="8678" y="13388"/>
                    <a:pt x="8843" y="13432"/>
                    <a:pt x="8980" y="13432"/>
                  </a:cubicBezTo>
                  <a:cubicBezTo>
                    <a:pt x="9034" y="13432"/>
                    <a:pt x="9083" y="13425"/>
                    <a:pt x="9127" y="13410"/>
                  </a:cubicBezTo>
                  <a:cubicBezTo>
                    <a:pt x="9288" y="13383"/>
                    <a:pt x="9422" y="13330"/>
                    <a:pt x="9529" y="13196"/>
                  </a:cubicBezTo>
                  <a:cubicBezTo>
                    <a:pt x="9582" y="13116"/>
                    <a:pt x="9636" y="13009"/>
                    <a:pt x="9663" y="12875"/>
                  </a:cubicBezTo>
                  <a:cubicBezTo>
                    <a:pt x="9663" y="12821"/>
                    <a:pt x="9689" y="12795"/>
                    <a:pt x="9689" y="12741"/>
                  </a:cubicBezTo>
                  <a:cubicBezTo>
                    <a:pt x="9689" y="12580"/>
                    <a:pt x="9689" y="12393"/>
                    <a:pt x="9663" y="12179"/>
                  </a:cubicBezTo>
                  <a:cubicBezTo>
                    <a:pt x="9663" y="12072"/>
                    <a:pt x="9636" y="12018"/>
                    <a:pt x="9582" y="11911"/>
                  </a:cubicBezTo>
                  <a:lnTo>
                    <a:pt x="9582" y="11911"/>
                  </a:lnTo>
                  <a:lnTo>
                    <a:pt x="9904" y="12125"/>
                  </a:lnTo>
                  <a:lnTo>
                    <a:pt x="10091" y="12206"/>
                  </a:lnTo>
                  <a:cubicBezTo>
                    <a:pt x="10171" y="12259"/>
                    <a:pt x="10225" y="12286"/>
                    <a:pt x="10305" y="12286"/>
                  </a:cubicBezTo>
                  <a:cubicBezTo>
                    <a:pt x="10439" y="12313"/>
                    <a:pt x="10600" y="12340"/>
                    <a:pt x="10733" y="12393"/>
                  </a:cubicBezTo>
                  <a:lnTo>
                    <a:pt x="11188" y="12393"/>
                  </a:lnTo>
                  <a:cubicBezTo>
                    <a:pt x="11376" y="12340"/>
                    <a:pt x="11510" y="12313"/>
                    <a:pt x="11590" y="12259"/>
                  </a:cubicBezTo>
                  <a:cubicBezTo>
                    <a:pt x="11724" y="12179"/>
                    <a:pt x="11831" y="12072"/>
                    <a:pt x="11938" y="11992"/>
                  </a:cubicBezTo>
                  <a:lnTo>
                    <a:pt x="11938" y="11938"/>
                  </a:lnTo>
                  <a:lnTo>
                    <a:pt x="12045" y="11751"/>
                  </a:lnTo>
                  <a:cubicBezTo>
                    <a:pt x="12072" y="11670"/>
                    <a:pt x="12072" y="11617"/>
                    <a:pt x="12098" y="11537"/>
                  </a:cubicBezTo>
                  <a:lnTo>
                    <a:pt x="12098" y="11322"/>
                  </a:lnTo>
                  <a:cubicBezTo>
                    <a:pt x="12098" y="11242"/>
                    <a:pt x="12072" y="11189"/>
                    <a:pt x="12072" y="11108"/>
                  </a:cubicBezTo>
                  <a:cubicBezTo>
                    <a:pt x="12045" y="11055"/>
                    <a:pt x="12045" y="10975"/>
                    <a:pt x="11991" y="10921"/>
                  </a:cubicBezTo>
                  <a:cubicBezTo>
                    <a:pt x="12125" y="10867"/>
                    <a:pt x="12313" y="10841"/>
                    <a:pt x="12446" y="10787"/>
                  </a:cubicBezTo>
                  <a:cubicBezTo>
                    <a:pt x="12714" y="10680"/>
                    <a:pt x="12875" y="10546"/>
                    <a:pt x="13008" y="10412"/>
                  </a:cubicBezTo>
                  <a:cubicBezTo>
                    <a:pt x="13115" y="10279"/>
                    <a:pt x="13169" y="10118"/>
                    <a:pt x="13142" y="9984"/>
                  </a:cubicBezTo>
                  <a:cubicBezTo>
                    <a:pt x="13142" y="9850"/>
                    <a:pt x="13062" y="9663"/>
                    <a:pt x="12928" y="9529"/>
                  </a:cubicBezTo>
                  <a:cubicBezTo>
                    <a:pt x="12901" y="9502"/>
                    <a:pt x="12901" y="9476"/>
                    <a:pt x="12875" y="9449"/>
                  </a:cubicBezTo>
                  <a:cubicBezTo>
                    <a:pt x="12768" y="9342"/>
                    <a:pt x="12660" y="9235"/>
                    <a:pt x="12500" y="9128"/>
                  </a:cubicBezTo>
                  <a:cubicBezTo>
                    <a:pt x="12393" y="9074"/>
                    <a:pt x="12313" y="8967"/>
                    <a:pt x="12179" y="8914"/>
                  </a:cubicBezTo>
                  <a:lnTo>
                    <a:pt x="12205" y="8914"/>
                  </a:lnTo>
                  <a:cubicBezTo>
                    <a:pt x="12339" y="8914"/>
                    <a:pt x="12473" y="8860"/>
                    <a:pt x="12580" y="8833"/>
                  </a:cubicBezTo>
                  <a:cubicBezTo>
                    <a:pt x="12660" y="8807"/>
                    <a:pt x="12794" y="8780"/>
                    <a:pt x="12928" y="8699"/>
                  </a:cubicBezTo>
                  <a:cubicBezTo>
                    <a:pt x="13169" y="8592"/>
                    <a:pt x="13383" y="8432"/>
                    <a:pt x="13544" y="8271"/>
                  </a:cubicBezTo>
                  <a:cubicBezTo>
                    <a:pt x="13731" y="8057"/>
                    <a:pt x="13838" y="7870"/>
                    <a:pt x="13865" y="7709"/>
                  </a:cubicBezTo>
                  <a:cubicBezTo>
                    <a:pt x="13918" y="7522"/>
                    <a:pt x="13918" y="7361"/>
                    <a:pt x="13811" y="7227"/>
                  </a:cubicBezTo>
                  <a:cubicBezTo>
                    <a:pt x="13731" y="7094"/>
                    <a:pt x="13597" y="6986"/>
                    <a:pt x="13437" y="6906"/>
                  </a:cubicBezTo>
                  <a:cubicBezTo>
                    <a:pt x="13410" y="6853"/>
                    <a:pt x="13383" y="6853"/>
                    <a:pt x="13330" y="6853"/>
                  </a:cubicBezTo>
                  <a:cubicBezTo>
                    <a:pt x="13196" y="6799"/>
                    <a:pt x="13062" y="6772"/>
                    <a:pt x="12875" y="6719"/>
                  </a:cubicBezTo>
                  <a:cubicBezTo>
                    <a:pt x="12714" y="6692"/>
                    <a:pt x="12580" y="6665"/>
                    <a:pt x="12366" y="6665"/>
                  </a:cubicBezTo>
                  <a:cubicBezTo>
                    <a:pt x="12446" y="6638"/>
                    <a:pt x="12473" y="6585"/>
                    <a:pt x="12527" y="6558"/>
                  </a:cubicBezTo>
                  <a:cubicBezTo>
                    <a:pt x="12634" y="6505"/>
                    <a:pt x="12741" y="6424"/>
                    <a:pt x="12794" y="6317"/>
                  </a:cubicBezTo>
                  <a:cubicBezTo>
                    <a:pt x="12982" y="6157"/>
                    <a:pt x="13115" y="5916"/>
                    <a:pt x="13196" y="5702"/>
                  </a:cubicBezTo>
                  <a:cubicBezTo>
                    <a:pt x="13249" y="5595"/>
                    <a:pt x="13276" y="5488"/>
                    <a:pt x="13276" y="5434"/>
                  </a:cubicBezTo>
                  <a:cubicBezTo>
                    <a:pt x="13303" y="5300"/>
                    <a:pt x="13303" y="5166"/>
                    <a:pt x="13303" y="5059"/>
                  </a:cubicBezTo>
                  <a:cubicBezTo>
                    <a:pt x="13276" y="4899"/>
                    <a:pt x="13196" y="4765"/>
                    <a:pt x="13062" y="4658"/>
                  </a:cubicBezTo>
                  <a:cubicBezTo>
                    <a:pt x="13035" y="4631"/>
                    <a:pt x="12982" y="4578"/>
                    <a:pt x="12928" y="4578"/>
                  </a:cubicBezTo>
                  <a:cubicBezTo>
                    <a:pt x="12848" y="4551"/>
                    <a:pt x="12741" y="4524"/>
                    <a:pt x="12634" y="4524"/>
                  </a:cubicBezTo>
                  <a:cubicBezTo>
                    <a:pt x="12473" y="4524"/>
                    <a:pt x="12259" y="4524"/>
                    <a:pt x="12072" y="4551"/>
                  </a:cubicBezTo>
                  <a:cubicBezTo>
                    <a:pt x="11911" y="4578"/>
                    <a:pt x="11724" y="4631"/>
                    <a:pt x="11510" y="4685"/>
                  </a:cubicBezTo>
                  <a:cubicBezTo>
                    <a:pt x="11670" y="4578"/>
                    <a:pt x="11804" y="4444"/>
                    <a:pt x="11911" y="4363"/>
                  </a:cubicBezTo>
                  <a:cubicBezTo>
                    <a:pt x="12072" y="4176"/>
                    <a:pt x="12179" y="4042"/>
                    <a:pt x="12259" y="3908"/>
                  </a:cubicBezTo>
                  <a:cubicBezTo>
                    <a:pt x="12366" y="3748"/>
                    <a:pt x="12393" y="3614"/>
                    <a:pt x="12393" y="3453"/>
                  </a:cubicBezTo>
                  <a:cubicBezTo>
                    <a:pt x="12393" y="3293"/>
                    <a:pt x="12339" y="3159"/>
                    <a:pt x="12205" y="3025"/>
                  </a:cubicBezTo>
                  <a:cubicBezTo>
                    <a:pt x="12098" y="2945"/>
                    <a:pt x="11991" y="2891"/>
                    <a:pt x="11858" y="2811"/>
                  </a:cubicBezTo>
                  <a:cubicBezTo>
                    <a:pt x="11804" y="2784"/>
                    <a:pt x="11697" y="2757"/>
                    <a:pt x="11590" y="2704"/>
                  </a:cubicBezTo>
                  <a:cubicBezTo>
                    <a:pt x="11563" y="2704"/>
                    <a:pt x="11536" y="2704"/>
                    <a:pt x="11510" y="2677"/>
                  </a:cubicBezTo>
                  <a:cubicBezTo>
                    <a:pt x="11563" y="2543"/>
                    <a:pt x="11643" y="2410"/>
                    <a:pt x="11670" y="2276"/>
                  </a:cubicBezTo>
                  <a:lnTo>
                    <a:pt x="11670" y="2088"/>
                  </a:lnTo>
                  <a:cubicBezTo>
                    <a:pt x="11670" y="1981"/>
                    <a:pt x="11643" y="1901"/>
                    <a:pt x="11643" y="1847"/>
                  </a:cubicBezTo>
                  <a:cubicBezTo>
                    <a:pt x="11643" y="1767"/>
                    <a:pt x="11590" y="1714"/>
                    <a:pt x="11536" y="1633"/>
                  </a:cubicBezTo>
                  <a:cubicBezTo>
                    <a:pt x="11510" y="1580"/>
                    <a:pt x="11456" y="1499"/>
                    <a:pt x="11402" y="1473"/>
                  </a:cubicBezTo>
                  <a:lnTo>
                    <a:pt x="11402" y="1446"/>
                  </a:lnTo>
                  <a:cubicBezTo>
                    <a:pt x="11510" y="1392"/>
                    <a:pt x="11402" y="1312"/>
                    <a:pt x="11295" y="1259"/>
                  </a:cubicBezTo>
                  <a:cubicBezTo>
                    <a:pt x="11269" y="1259"/>
                    <a:pt x="11269" y="1259"/>
                    <a:pt x="11242" y="1205"/>
                  </a:cubicBezTo>
                  <a:cubicBezTo>
                    <a:pt x="11108" y="1178"/>
                    <a:pt x="10974" y="1152"/>
                    <a:pt x="10787" y="1152"/>
                  </a:cubicBezTo>
                  <a:cubicBezTo>
                    <a:pt x="10626" y="1152"/>
                    <a:pt x="10492" y="1152"/>
                    <a:pt x="10332" y="1178"/>
                  </a:cubicBezTo>
                  <a:cubicBezTo>
                    <a:pt x="10198" y="1205"/>
                    <a:pt x="10011" y="1259"/>
                    <a:pt x="9904" y="1312"/>
                  </a:cubicBezTo>
                  <a:cubicBezTo>
                    <a:pt x="9770" y="1392"/>
                    <a:pt x="9636" y="1446"/>
                    <a:pt x="9502" y="1553"/>
                  </a:cubicBezTo>
                  <a:cubicBezTo>
                    <a:pt x="9449" y="1580"/>
                    <a:pt x="9422" y="1580"/>
                    <a:pt x="9395" y="1607"/>
                  </a:cubicBezTo>
                  <a:cubicBezTo>
                    <a:pt x="9422" y="1526"/>
                    <a:pt x="9422" y="1419"/>
                    <a:pt x="9449" y="1285"/>
                  </a:cubicBezTo>
                  <a:cubicBezTo>
                    <a:pt x="9449" y="1152"/>
                    <a:pt x="9449" y="991"/>
                    <a:pt x="9422" y="857"/>
                  </a:cubicBezTo>
                  <a:cubicBezTo>
                    <a:pt x="9395" y="777"/>
                    <a:pt x="9395" y="723"/>
                    <a:pt x="9368" y="643"/>
                  </a:cubicBezTo>
                  <a:cubicBezTo>
                    <a:pt x="9315" y="589"/>
                    <a:pt x="9261" y="509"/>
                    <a:pt x="9234" y="456"/>
                  </a:cubicBezTo>
                  <a:cubicBezTo>
                    <a:pt x="9181" y="375"/>
                    <a:pt x="9127" y="349"/>
                    <a:pt x="9047" y="268"/>
                  </a:cubicBezTo>
                  <a:lnTo>
                    <a:pt x="8860" y="188"/>
                  </a:lnTo>
                  <a:lnTo>
                    <a:pt x="8833" y="188"/>
                  </a:lnTo>
                  <a:cubicBezTo>
                    <a:pt x="8699" y="108"/>
                    <a:pt x="8565" y="108"/>
                    <a:pt x="8378" y="108"/>
                  </a:cubicBezTo>
                  <a:cubicBezTo>
                    <a:pt x="8244" y="108"/>
                    <a:pt x="8110" y="134"/>
                    <a:pt x="7950" y="215"/>
                  </a:cubicBezTo>
                  <a:cubicBezTo>
                    <a:pt x="7816" y="268"/>
                    <a:pt x="7682" y="349"/>
                    <a:pt x="7548" y="456"/>
                  </a:cubicBezTo>
                  <a:cubicBezTo>
                    <a:pt x="7414" y="536"/>
                    <a:pt x="7307" y="643"/>
                    <a:pt x="7227" y="750"/>
                  </a:cubicBezTo>
                  <a:cubicBezTo>
                    <a:pt x="7120" y="830"/>
                    <a:pt x="7040" y="991"/>
                    <a:pt x="6959" y="1125"/>
                  </a:cubicBezTo>
                  <a:cubicBezTo>
                    <a:pt x="6959" y="1018"/>
                    <a:pt x="6906" y="911"/>
                    <a:pt x="6879" y="804"/>
                  </a:cubicBezTo>
                  <a:cubicBezTo>
                    <a:pt x="6852" y="670"/>
                    <a:pt x="6772" y="536"/>
                    <a:pt x="6692" y="402"/>
                  </a:cubicBezTo>
                  <a:cubicBezTo>
                    <a:pt x="6638" y="349"/>
                    <a:pt x="6585" y="322"/>
                    <a:pt x="6558" y="242"/>
                  </a:cubicBezTo>
                  <a:cubicBezTo>
                    <a:pt x="6478" y="161"/>
                    <a:pt x="6424" y="134"/>
                    <a:pt x="6344" y="108"/>
                  </a:cubicBezTo>
                  <a:cubicBezTo>
                    <a:pt x="6317" y="108"/>
                    <a:pt x="6317" y="81"/>
                    <a:pt x="6290" y="81"/>
                  </a:cubicBezTo>
                  <a:cubicBezTo>
                    <a:pt x="6237" y="54"/>
                    <a:pt x="6183" y="54"/>
                    <a:pt x="6156" y="54"/>
                  </a:cubicBezTo>
                  <a:cubicBezTo>
                    <a:pt x="6076" y="1"/>
                    <a:pt x="6023" y="1"/>
                    <a:pt x="5942" y="1"/>
                  </a:cubicBezTo>
                  <a:close/>
                </a:path>
              </a:pathLst>
            </a:custGeom>
            <a:solidFill>
              <a:srgbClr val="FFD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0746;p74">
              <a:extLst>
                <a:ext uri="{FF2B5EF4-FFF2-40B4-BE49-F238E27FC236}">
                  <a16:creationId xmlns:a16="http://schemas.microsoft.com/office/drawing/2014/main" id="{2D12B368-A326-787C-9E9B-F4D1AC47B25D}"/>
                </a:ext>
              </a:extLst>
            </p:cNvPr>
            <p:cNvSpPr/>
            <p:nvPr/>
          </p:nvSpPr>
          <p:spPr>
            <a:xfrm>
              <a:off x="10570325" y="7199550"/>
              <a:ext cx="151250" cy="165950"/>
            </a:xfrm>
            <a:custGeom>
              <a:avLst/>
              <a:gdLst/>
              <a:ahLst/>
              <a:cxnLst/>
              <a:rect l="l" t="t" r="r" b="b"/>
              <a:pathLst>
                <a:path w="6050" h="6638" extrusionOk="0">
                  <a:moveTo>
                    <a:pt x="2891" y="0"/>
                  </a:moveTo>
                  <a:cubicBezTo>
                    <a:pt x="2811" y="27"/>
                    <a:pt x="2784" y="54"/>
                    <a:pt x="2757" y="80"/>
                  </a:cubicBezTo>
                  <a:cubicBezTo>
                    <a:pt x="2704" y="161"/>
                    <a:pt x="2650" y="188"/>
                    <a:pt x="2623" y="295"/>
                  </a:cubicBezTo>
                  <a:lnTo>
                    <a:pt x="2490" y="562"/>
                  </a:lnTo>
                  <a:cubicBezTo>
                    <a:pt x="2490" y="589"/>
                    <a:pt x="2490" y="589"/>
                    <a:pt x="2436" y="616"/>
                  </a:cubicBezTo>
                  <a:cubicBezTo>
                    <a:pt x="2409" y="562"/>
                    <a:pt x="2409" y="535"/>
                    <a:pt x="2382" y="482"/>
                  </a:cubicBezTo>
                  <a:cubicBezTo>
                    <a:pt x="2302" y="402"/>
                    <a:pt x="2275" y="321"/>
                    <a:pt x="2222" y="241"/>
                  </a:cubicBezTo>
                  <a:cubicBezTo>
                    <a:pt x="2168" y="188"/>
                    <a:pt x="2115" y="161"/>
                    <a:pt x="2034" y="134"/>
                  </a:cubicBezTo>
                  <a:lnTo>
                    <a:pt x="1981" y="134"/>
                  </a:lnTo>
                  <a:cubicBezTo>
                    <a:pt x="1954" y="134"/>
                    <a:pt x="1901" y="134"/>
                    <a:pt x="1874" y="161"/>
                  </a:cubicBezTo>
                  <a:cubicBezTo>
                    <a:pt x="1847" y="161"/>
                    <a:pt x="1847" y="188"/>
                    <a:pt x="1820" y="214"/>
                  </a:cubicBezTo>
                  <a:lnTo>
                    <a:pt x="1740" y="295"/>
                  </a:lnTo>
                  <a:cubicBezTo>
                    <a:pt x="1713" y="348"/>
                    <a:pt x="1687" y="428"/>
                    <a:pt x="1687" y="535"/>
                  </a:cubicBezTo>
                  <a:cubicBezTo>
                    <a:pt x="1633" y="616"/>
                    <a:pt x="1633" y="750"/>
                    <a:pt x="1687" y="883"/>
                  </a:cubicBezTo>
                  <a:cubicBezTo>
                    <a:pt x="1606" y="803"/>
                    <a:pt x="1499" y="696"/>
                    <a:pt x="1419" y="669"/>
                  </a:cubicBezTo>
                  <a:cubicBezTo>
                    <a:pt x="1339" y="616"/>
                    <a:pt x="1285" y="589"/>
                    <a:pt x="1205" y="589"/>
                  </a:cubicBezTo>
                  <a:lnTo>
                    <a:pt x="1178" y="589"/>
                  </a:lnTo>
                  <a:cubicBezTo>
                    <a:pt x="1098" y="589"/>
                    <a:pt x="1071" y="589"/>
                    <a:pt x="1044" y="616"/>
                  </a:cubicBezTo>
                  <a:cubicBezTo>
                    <a:pt x="1017" y="669"/>
                    <a:pt x="937" y="696"/>
                    <a:pt x="937" y="750"/>
                  </a:cubicBezTo>
                  <a:cubicBezTo>
                    <a:pt x="910" y="830"/>
                    <a:pt x="910" y="883"/>
                    <a:pt x="910" y="990"/>
                  </a:cubicBezTo>
                  <a:cubicBezTo>
                    <a:pt x="910" y="1071"/>
                    <a:pt x="937" y="1151"/>
                    <a:pt x="964" y="1258"/>
                  </a:cubicBezTo>
                  <a:cubicBezTo>
                    <a:pt x="1017" y="1338"/>
                    <a:pt x="1017" y="1365"/>
                    <a:pt x="1044" y="1419"/>
                  </a:cubicBezTo>
                  <a:cubicBezTo>
                    <a:pt x="910" y="1365"/>
                    <a:pt x="777" y="1338"/>
                    <a:pt x="669" y="1285"/>
                  </a:cubicBezTo>
                  <a:lnTo>
                    <a:pt x="643" y="1285"/>
                  </a:lnTo>
                  <a:cubicBezTo>
                    <a:pt x="509" y="1285"/>
                    <a:pt x="402" y="1338"/>
                    <a:pt x="375" y="1419"/>
                  </a:cubicBezTo>
                  <a:cubicBezTo>
                    <a:pt x="321" y="1526"/>
                    <a:pt x="375" y="1686"/>
                    <a:pt x="402" y="1740"/>
                  </a:cubicBezTo>
                  <a:lnTo>
                    <a:pt x="348" y="1740"/>
                  </a:lnTo>
                  <a:cubicBezTo>
                    <a:pt x="321" y="1740"/>
                    <a:pt x="321" y="1740"/>
                    <a:pt x="321" y="1767"/>
                  </a:cubicBezTo>
                  <a:lnTo>
                    <a:pt x="241" y="1767"/>
                  </a:lnTo>
                  <a:cubicBezTo>
                    <a:pt x="214" y="1767"/>
                    <a:pt x="214" y="1793"/>
                    <a:pt x="214" y="1793"/>
                  </a:cubicBezTo>
                  <a:cubicBezTo>
                    <a:pt x="188" y="1820"/>
                    <a:pt x="134" y="1874"/>
                    <a:pt x="134" y="1901"/>
                  </a:cubicBezTo>
                  <a:lnTo>
                    <a:pt x="134" y="1927"/>
                  </a:lnTo>
                  <a:lnTo>
                    <a:pt x="134" y="2008"/>
                  </a:lnTo>
                  <a:cubicBezTo>
                    <a:pt x="134" y="2034"/>
                    <a:pt x="134" y="2061"/>
                    <a:pt x="188" y="2141"/>
                  </a:cubicBezTo>
                  <a:cubicBezTo>
                    <a:pt x="188" y="2168"/>
                    <a:pt x="214" y="2195"/>
                    <a:pt x="241" y="2222"/>
                  </a:cubicBezTo>
                  <a:lnTo>
                    <a:pt x="348" y="2329"/>
                  </a:lnTo>
                  <a:cubicBezTo>
                    <a:pt x="321" y="2329"/>
                    <a:pt x="268" y="2356"/>
                    <a:pt x="268" y="2356"/>
                  </a:cubicBezTo>
                  <a:cubicBezTo>
                    <a:pt x="241" y="2409"/>
                    <a:pt x="188" y="2436"/>
                    <a:pt x="134" y="2489"/>
                  </a:cubicBezTo>
                  <a:cubicBezTo>
                    <a:pt x="107" y="2543"/>
                    <a:pt x="107" y="2596"/>
                    <a:pt x="81" y="2677"/>
                  </a:cubicBezTo>
                  <a:lnTo>
                    <a:pt x="81" y="2730"/>
                  </a:lnTo>
                  <a:cubicBezTo>
                    <a:pt x="81" y="2757"/>
                    <a:pt x="81" y="2811"/>
                    <a:pt x="107" y="2811"/>
                  </a:cubicBezTo>
                  <a:cubicBezTo>
                    <a:pt x="134" y="2864"/>
                    <a:pt x="188" y="2891"/>
                    <a:pt x="214" y="2971"/>
                  </a:cubicBezTo>
                  <a:lnTo>
                    <a:pt x="241" y="2998"/>
                  </a:lnTo>
                  <a:cubicBezTo>
                    <a:pt x="214" y="2998"/>
                    <a:pt x="214" y="2998"/>
                    <a:pt x="161" y="3025"/>
                  </a:cubicBezTo>
                  <a:cubicBezTo>
                    <a:pt x="134" y="3078"/>
                    <a:pt x="81" y="3105"/>
                    <a:pt x="27" y="3159"/>
                  </a:cubicBezTo>
                  <a:cubicBezTo>
                    <a:pt x="0" y="3212"/>
                    <a:pt x="0" y="3266"/>
                    <a:pt x="0" y="3346"/>
                  </a:cubicBezTo>
                  <a:cubicBezTo>
                    <a:pt x="0" y="3399"/>
                    <a:pt x="0" y="3480"/>
                    <a:pt x="27" y="3506"/>
                  </a:cubicBezTo>
                  <a:lnTo>
                    <a:pt x="134" y="3694"/>
                  </a:lnTo>
                  <a:cubicBezTo>
                    <a:pt x="161" y="3774"/>
                    <a:pt x="241" y="3801"/>
                    <a:pt x="348" y="3881"/>
                  </a:cubicBezTo>
                  <a:cubicBezTo>
                    <a:pt x="295" y="3881"/>
                    <a:pt x="295" y="3908"/>
                    <a:pt x="268" y="3908"/>
                  </a:cubicBezTo>
                  <a:cubicBezTo>
                    <a:pt x="214" y="3961"/>
                    <a:pt x="134" y="4042"/>
                    <a:pt x="107" y="4149"/>
                  </a:cubicBezTo>
                  <a:cubicBezTo>
                    <a:pt x="107" y="4229"/>
                    <a:pt x="107" y="4309"/>
                    <a:pt x="161" y="4416"/>
                  </a:cubicBezTo>
                  <a:cubicBezTo>
                    <a:pt x="214" y="4470"/>
                    <a:pt x="268" y="4577"/>
                    <a:pt x="375" y="4631"/>
                  </a:cubicBezTo>
                  <a:cubicBezTo>
                    <a:pt x="402" y="4684"/>
                    <a:pt x="429" y="4711"/>
                    <a:pt x="482" y="4711"/>
                  </a:cubicBezTo>
                  <a:cubicBezTo>
                    <a:pt x="509" y="4738"/>
                    <a:pt x="562" y="4738"/>
                    <a:pt x="616" y="4764"/>
                  </a:cubicBezTo>
                  <a:lnTo>
                    <a:pt x="643" y="4764"/>
                  </a:lnTo>
                  <a:cubicBezTo>
                    <a:pt x="562" y="4818"/>
                    <a:pt x="536" y="4872"/>
                    <a:pt x="509" y="4952"/>
                  </a:cubicBezTo>
                  <a:cubicBezTo>
                    <a:pt x="482" y="5005"/>
                    <a:pt x="482" y="5086"/>
                    <a:pt x="482" y="5112"/>
                  </a:cubicBezTo>
                  <a:cubicBezTo>
                    <a:pt x="482" y="5166"/>
                    <a:pt x="509" y="5246"/>
                    <a:pt x="536" y="5273"/>
                  </a:cubicBezTo>
                  <a:cubicBezTo>
                    <a:pt x="562" y="5300"/>
                    <a:pt x="616" y="5380"/>
                    <a:pt x="669" y="5407"/>
                  </a:cubicBezTo>
                  <a:cubicBezTo>
                    <a:pt x="750" y="5434"/>
                    <a:pt x="803" y="5487"/>
                    <a:pt x="884" y="5487"/>
                  </a:cubicBezTo>
                  <a:lnTo>
                    <a:pt x="1071" y="5487"/>
                  </a:lnTo>
                  <a:cubicBezTo>
                    <a:pt x="1044" y="5514"/>
                    <a:pt x="1044" y="5567"/>
                    <a:pt x="1044" y="5621"/>
                  </a:cubicBezTo>
                  <a:cubicBezTo>
                    <a:pt x="1044" y="5674"/>
                    <a:pt x="1071" y="5755"/>
                    <a:pt x="1098" y="5808"/>
                  </a:cubicBezTo>
                  <a:cubicBezTo>
                    <a:pt x="1151" y="5889"/>
                    <a:pt x="1205" y="5915"/>
                    <a:pt x="1285" y="5969"/>
                  </a:cubicBezTo>
                  <a:cubicBezTo>
                    <a:pt x="1339" y="6022"/>
                    <a:pt x="1365" y="6049"/>
                    <a:pt x="1472" y="6076"/>
                  </a:cubicBezTo>
                  <a:cubicBezTo>
                    <a:pt x="1553" y="6103"/>
                    <a:pt x="1633" y="6103"/>
                    <a:pt x="1740" y="6103"/>
                  </a:cubicBezTo>
                  <a:cubicBezTo>
                    <a:pt x="1820" y="6103"/>
                    <a:pt x="1874" y="6103"/>
                    <a:pt x="1954" y="6076"/>
                  </a:cubicBezTo>
                  <a:lnTo>
                    <a:pt x="1954" y="6076"/>
                  </a:lnTo>
                  <a:cubicBezTo>
                    <a:pt x="1954" y="6103"/>
                    <a:pt x="1954" y="6103"/>
                    <a:pt x="1901" y="6156"/>
                  </a:cubicBezTo>
                  <a:lnTo>
                    <a:pt x="1901" y="6237"/>
                  </a:lnTo>
                  <a:lnTo>
                    <a:pt x="1901" y="6290"/>
                  </a:lnTo>
                  <a:lnTo>
                    <a:pt x="1901" y="6317"/>
                  </a:lnTo>
                  <a:cubicBezTo>
                    <a:pt x="1901" y="6344"/>
                    <a:pt x="1954" y="6344"/>
                    <a:pt x="1954" y="6370"/>
                  </a:cubicBezTo>
                  <a:cubicBezTo>
                    <a:pt x="1981" y="6424"/>
                    <a:pt x="2034" y="6451"/>
                    <a:pt x="2088" y="6451"/>
                  </a:cubicBezTo>
                  <a:lnTo>
                    <a:pt x="2275" y="6451"/>
                  </a:lnTo>
                  <a:cubicBezTo>
                    <a:pt x="2356" y="6451"/>
                    <a:pt x="2382" y="6424"/>
                    <a:pt x="2490" y="6370"/>
                  </a:cubicBezTo>
                  <a:cubicBezTo>
                    <a:pt x="2543" y="6344"/>
                    <a:pt x="2623" y="6317"/>
                    <a:pt x="2677" y="6237"/>
                  </a:cubicBezTo>
                  <a:cubicBezTo>
                    <a:pt x="2677" y="6237"/>
                    <a:pt x="2677" y="6290"/>
                    <a:pt x="2704" y="6290"/>
                  </a:cubicBezTo>
                  <a:lnTo>
                    <a:pt x="2811" y="6477"/>
                  </a:lnTo>
                  <a:cubicBezTo>
                    <a:pt x="2837" y="6558"/>
                    <a:pt x="2918" y="6585"/>
                    <a:pt x="2945" y="6611"/>
                  </a:cubicBezTo>
                  <a:cubicBezTo>
                    <a:pt x="2971" y="6638"/>
                    <a:pt x="3052" y="6638"/>
                    <a:pt x="3105" y="6638"/>
                  </a:cubicBezTo>
                  <a:cubicBezTo>
                    <a:pt x="3239" y="6638"/>
                    <a:pt x="3346" y="6585"/>
                    <a:pt x="3453" y="6477"/>
                  </a:cubicBezTo>
                  <a:cubicBezTo>
                    <a:pt x="3480" y="6451"/>
                    <a:pt x="3507" y="6370"/>
                    <a:pt x="3560" y="6344"/>
                  </a:cubicBezTo>
                  <a:cubicBezTo>
                    <a:pt x="3560" y="6370"/>
                    <a:pt x="3587" y="6424"/>
                    <a:pt x="3587" y="6424"/>
                  </a:cubicBezTo>
                  <a:lnTo>
                    <a:pt x="3614" y="6451"/>
                  </a:lnTo>
                  <a:cubicBezTo>
                    <a:pt x="3640" y="6451"/>
                    <a:pt x="3640" y="6477"/>
                    <a:pt x="3640" y="6477"/>
                  </a:cubicBezTo>
                  <a:cubicBezTo>
                    <a:pt x="3640" y="6477"/>
                    <a:pt x="3694" y="6477"/>
                    <a:pt x="3694" y="6504"/>
                  </a:cubicBezTo>
                  <a:lnTo>
                    <a:pt x="3828" y="6504"/>
                  </a:lnTo>
                  <a:cubicBezTo>
                    <a:pt x="3881" y="6477"/>
                    <a:pt x="3908" y="6451"/>
                    <a:pt x="3962" y="6451"/>
                  </a:cubicBezTo>
                  <a:lnTo>
                    <a:pt x="4095" y="6317"/>
                  </a:lnTo>
                  <a:cubicBezTo>
                    <a:pt x="4176" y="6210"/>
                    <a:pt x="4229" y="6076"/>
                    <a:pt x="4283" y="5969"/>
                  </a:cubicBezTo>
                  <a:lnTo>
                    <a:pt x="4283" y="6022"/>
                  </a:lnTo>
                  <a:lnTo>
                    <a:pt x="4363" y="6076"/>
                  </a:lnTo>
                  <a:cubicBezTo>
                    <a:pt x="4363" y="6076"/>
                    <a:pt x="4390" y="6103"/>
                    <a:pt x="4417" y="6103"/>
                  </a:cubicBezTo>
                  <a:cubicBezTo>
                    <a:pt x="4417" y="6103"/>
                    <a:pt x="4443" y="6103"/>
                    <a:pt x="4443" y="6156"/>
                  </a:cubicBezTo>
                  <a:lnTo>
                    <a:pt x="4524" y="6156"/>
                  </a:lnTo>
                  <a:cubicBezTo>
                    <a:pt x="4550" y="6156"/>
                    <a:pt x="4631" y="6156"/>
                    <a:pt x="4631" y="6103"/>
                  </a:cubicBezTo>
                  <a:cubicBezTo>
                    <a:pt x="4684" y="6076"/>
                    <a:pt x="4711" y="6022"/>
                    <a:pt x="4711" y="5969"/>
                  </a:cubicBezTo>
                  <a:cubicBezTo>
                    <a:pt x="4791" y="5835"/>
                    <a:pt x="4791" y="5701"/>
                    <a:pt x="4791" y="5567"/>
                  </a:cubicBezTo>
                  <a:lnTo>
                    <a:pt x="4791" y="5487"/>
                  </a:lnTo>
                  <a:cubicBezTo>
                    <a:pt x="4845" y="5514"/>
                    <a:pt x="4925" y="5541"/>
                    <a:pt x="4952" y="5541"/>
                  </a:cubicBezTo>
                  <a:lnTo>
                    <a:pt x="4979" y="5541"/>
                  </a:lnTo>
                  <a:cubicBezTo>
                    <a:pt x="5059" y="5541"/>
                    <a:pt x="5086" y="5541"/>
                    <a:pt x="5166" y="5514"/>
                  </a:cubicBezTo>
                  <a:cubicBezTo>
                    <a:pt x="5220" y="5487"/>
                    <a:pt x="5246" y="5434"/>
                    <a:pt x="5300" y="5380"/>
                  </a:cubicBezTo>
                  <a:cubicBezTo>
                    <a:pt x="5353" y="5273"/>
                    <a:pt x="5380" y="5139"/>
                    <a:pt x="5380" y="4979"/>
                  </a:cubicBezTo>
                  <a:cubicBezTo>
                    <a:pt x="5380" y="4898"/>
                    <a:pt x="5380" y="4845"/>
                    <a:pt x="5353" y="4764"/>
                  </a:cubicBezTo>
                  <a:cubicBezTo>
                    <a:pt x="5380" y="4764"/>
                    <a:pt x="5434" y="4818"/>
                    <a:pt x="5460" y="4818"/>
                  </a:cubicBezTo>
                  <a:lnTo>
                    <a:pt x="5594" y="4818"/>
                  </a:lnTo>
                  <a:cubicBezTo>
                    <a:pt x="5621" y="4818"/>
                    <a:pt x="5648" y="4818"/>
                    <a:pt x="5701" y="4764"/>
                  </a:cubicBezTo>
                  <a:cubicBezTo>
                    <a:pt x="5728" y="4764"/>
                    <a:pt x="5755" y="4738"/>
                    <a:pt x="5782" y="4711"/>
                  </a:cubicBezTo>
                  <a:cubicBezTo>
                    <a:pt x="5835" y="4684"/>
                    <a:pt x="5862" y="4604"/>
                    <a:pt x="5889" y="4550"/>
                  </a:cubicBezTo>
                  <a:cubicBezTo>
                    <a:pt x="5889" y="4497"/>
                    <a:pt x="5889" y="4470"/>
                    <a:pt x="5916" y="4443"/>
                  </a:cubicBezTo>
                  <a:lnTo>
                    <a:pt x="5916" y="4336"/>
                  </a:lnTo>
                  <a:cubicBezTo>
                    <a:pt x="5916" y="4283"/>
                    <a:pt x="5889" y="4202"/>
                    <a:pt x="5862" y="4095"/>
                  </a:cubicBezTo>
                  <a:cubicBezTo>
                    <a:pt x="5835" y="4042"/>
                    <a:pt x="5755" y="3961"/>
                    <a:pt x="5701" y="3881"/>
                  </a:cubicBezTo>
                  <a:lnTo>
                    <a:pt x="5594" y="3774"/>
                  </a:lnTo>
                  <a:cubicBezTo>
                    <a:pt x="5701" y="3747"/>
                    <a:pt x="5782" y="3694"/>
                    <a:pt x="5862" y="3667"/>
                  </a:cubicBezTo>
                  <a:cubicBezTo>
                    <a:pt x="5916" y="3640"/>
                    <a:pt x="5969" y="3560"/>
                    <a:pt x="5996" y="3533"/>
                  </a:cubicBezTo>
                  <a:cubicBezTo>
                    <a:pt x="6023" y="3506"/>
                    <a:pt x="6023" y="3426"/>
                    <a:pt x="6049" y="3373"/>
                  </a:cubicBezTo>
                  <a:cubicBezTo>
                    <a:pt x="6049" y="3292"/>
                    <a:pt x="6049" y="3266"/>
                    <a:pt x="6023" y="3212"/>
                  </a:cubicBezTo>
                  <a:cubicBezTo>
                    <a:pt x="6023" y="3159"/>
                    <a:pt x="5996" y="3132"/>
                    <a:pt x="5969" y="3132"/>
                  </a:cubicBezTo>
                  <a:cubicBezTo>
                    <a:pt x="5916" y="3105"/>
                    <a:pt x="5916" y="3078"/>
                    <a:pt x="5889" y="3078"/>
                  </a:cubicBezTo>
                  <a:cubicBezTo>
                    <a:pt x="5835" y="2998"/>
                    <a:pt x="5701" y="2944"/>
                    <a:pt x="5594" y="2891"/>
                  </a:cubicBezTo>
                  <a:lnTo>
                    <a:pt x="5621" y="2864"/>
                  </a:lnTo>
                  <a:cubicBezTo>
                    <a:pt x="5701" y="2837"/>
                    <a:pt x="5728" y="2757"/>
                    <a:pt x="5782" y="2703"/>
                  </a:cubicBezTo>
                  <a:cubicBezTo>
                    <a:pt x="5835" y="2677"/>
                    <a:pt x="5862" y="2596"/>
                    <a:pt x="5862" y="2543"/>
                  </a:cubicBezTo>
                  <a:lnTo>
                    <a:pt x="5862" y="2356"/>
                  </a:lnTo>
                  <a:cubicBezTo>
                    <a:pt x="5862" y="2302"/>
                    <a:pt x="5782" y="2275"/>
                    <a:pt x="5782" y="2222"/>
                  </a:cubicBezTo>
                  <a:lnTo>
                    <a:pt x="5728" y="2168"/>
                  </a:lnTo>
                  <a:cubicBezTo>
                    <a:pt x="5701" y="2141"/>
                    <a:pt x="5648" y="2141"/>
                    <a:pt x="5648" y="2141"/>
                  </a:cubicBezTo>
                  <a:cubicBezTo>
                    <a:pt x="5594" y="2088"/>
                    <a:pt x="5514" y="2061"/>
                    <a:pt x="5460" y="2061"/>
                  </a:cubicBezTo>
                  <a:lnTo>
                    <a:pt x="5327" y="2061"/>
                  </a:lnTo>
                  <a:cubicBezTo>
                    <a:pt x="5353" y="2008"/>
                    <a:pt x="5434" y="1901"/>
                    <a:pt x="5434" y="1793"/>
                  </a:cubicBezTo>
                  <a:cubicBezTo>
                    <a:pt x="5460" y="1740"/>
                    <a:pt x="5460" y="1660"/>
                    <a:pt x="5460" y="1606"/>
                  </a:cubicBezTo>
                  <a:cubicBezTo>
                    <a:pt x="5460" y="1526"/>
                    <a:pt x="5460" y="1472"/>
                    <a:pt x="5434" y="1419"/>
                  </a:cubicBezTo>
                  <a:cubicBezTo>
                    <a:pt x="5434" y="1365"/>
                    <a:pt x="5380" y="1338"/>
                    <a:pt x="5353" y="1285"/>
                  </a:cubicBezTo>
                  <a:cubicBezTo>
                    <a:pt x="5327" y="1258"/>
                    <a:pt x="5246" y="1231"/>
                    <a:pt x="5193" y="1231"/>
                  </a:cubicBezTo>
                  <a:lnTo>
                    <a:pt x="4952" y="1231"/>
                  </a:lnTo>
                  <a:cubicBezTo>
                    <a:pt x="4925" y="1231"/>
                    <a:pt x="4898" y="1231"/>
                    <a:pt x="4845" y="1258"/>
                  </a:cubicBezTo>
                  <a:cubicBezTo>
                    <a:pt x="4925" y="1124"/>
                    <a:pt x="4925" y="1017"/>
                    <a:pt x="4925" y="937"/>
                  </a:cubicBezTo>
                  <a:cubicBezTo>
                    <a:pt x="4925" y="857"/>
                    <a:pt x="4898" y="803"/>
                    <a:pt x="4898" y="750"/>
                  </a:cubicBezTo>
                  <a:cubicBezTo>
                    <a:pt x="4898" y="723"/>
                    <a:pt x="4845" y="723"/>
                    <a:pt x="4818" y="696"/>
                  </a:cubicBezTo>
                  <a:cubicBezTo>
                    <a:pt x="4791" y="669"/>
                    <a:pt x="4791" y="669"/>
                    <a:pt x="4765" y="669"/>
                  </a:cubicBezTo>
                  <a:cubicBezTo>
                    <a:pt x="4711" y="616"/>
                    <a:pt x="4658" y="616"/>
                    <a:pt x="4631" y="616"/>
                  </a:cubicBezTo>
                  <a:lnTo>
                    <a:pt x="4577" y="616"/>
                  </a:lnTo>
                  <a:cubicBezTo>
                    <a:pt x="4524" y="616"/>
                    <a:pt x="4443" y="669"/>
                    <a:pt x="4390" y="696"/>
                  </a:cubicBezTo>
                  <a:cubicBezTo>
                    <a:pt x="4310" y="723"/>
                    <a:pt x="4256" y="750"/>
                    <a:pt x="4176" y="830"/>
                  </a:cubicBezTo>
                  <a:lnTo>
                    <a:pt x="4176" y="803"/>
                  </a:lnTo>
                  <a:cubicBezTo>
                    <a:pt x="4229" y="696"/>
                    <a:pt x="4229" y="616"/>
                    <a:pt x="4229" y="562"/>
                  </a:cubicBezTo>
                  <a:cubicBezTo>
                    <a:pt x="4229" y="482"/>
                    <a:pt x="4176" y="455"/>
                    <a:pt x="4149" y="428"/>
                  </a:cubicBezTo>
                  <a:cubicBezTo>
                    <a:pt x="4122" y="428"/>
                    <a:pt x="4122" y="402"/>
                    <a:pt x="4095" y="402"/>
                  </a:cubicBezTo>
                  <a:lnTo>
                    <a:pt x="3988" y="402"/>
                  </a:lnTo>
                  <a:cubicBezTo>
                    <a:pt x="3908" y="402"/>
                    <a:pt x="3855" y="428"/>
                    <a:pt x="3774" y="455"/>
                  </a:cubicBezTo>
                  <a:cubicBezTo>
                    <a:pt x="3721" y="482"/>
                    <a:pt x="3640" y="535"/>
                    <a:pt x="3587" y="589"/>
                  </a:cubicBezTo>
                  <a:cubicBezTo>
                    <a:pt x="3480" y="669"/>
                    <a:pt x="3373" y="750"/>
                    <a:pt x="3292" y="857"/>
                  </a:cubicBezTo>
                  <a:lnTo>
                    <a:pt x="3292" y="616"/>
                  </a:lnTo>
                  <a:cubicBezTo>
                    <a:pt x="3292" y="535"/>
                    <a:pt x="3239" y="428"/>
                    <a:pt x="3212" y="348"/>
                  </a:cubicBezTo>
                  <a:cubicBezTo>
                    <a:pt x="3185" y="295"/>
                    <a:pt x="3159" y="268"/>
                    <a:pt x="3105" y="214"/>
                  </a:cubicBezTo>
                  <a:cubicBezTo>
                    <a:pt x="3025" y="0"/>
                    <a:pt x="2998" y="0"/>
                    <a:pt x="2945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p41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41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41"/>
          <p:cNvSpPr/>
          <p:nvPr/>
        </p:nvSpPr>
        <p:spPr>
          <a:xfrm>
            <a:off x="7594050" y="402682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1" name="Google Shape;6521;p41"/>
          <p:cNvSpPr/>
          <p:nvPr/>
        </p:nvSpPr>
        <p:spPr>
          <a:xfrm>
            <a:off x="720000" y="4065100"/>
            <a:ext cx="275700" cy="247825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41"/>
          <p:cNvSpPr/>
          <p:nvPr/>
        </p:nvSpPr>
        <p:spPr>
          <a:xfrm>
            <a:off x="8692625" y="283132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B847A-9B7B-ED10-57F4-0D464123B2AC}"/>
              </a:ext>
            </a:extLst>
          </p:cNvPr>
          <p:cNvSpPr txBox="1"/>
          <p:nvPr/>
        </p:nvSpPr>
        <p:spPr>
          <a:xfrm>
            <a:off x="2405144" y="102672"/>
            <a:ext cx="4290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1AA82-EB22-54B2-4EF5-CACDBCB00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42" y="754912"/>
            <a:ext cx="4593390" cy="4388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E1A567-F827-EC00-CC4C-C1D2710FED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88" t="15625" r="30088" b="13541"/>
          <a:stretch/>
        </p:blipFill>
        <p:spPr>
          <a:xfrm>
            <a:off x="4790623" y="754913"/>
            <a:ext cx="4353377" cy="4388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p41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41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41"/>
          <p:cNvSpPr/>
          <p:nvPr/>
        </p:nvSpPr>
        <p:spPr>
          <a:xfrm>
            <a:off x="7594050" y="402682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1" name="Google Shape;6521;p41"/>
          <p:cNvSpPr/>
          <p:nvPr/>
        </p:nvSpPr>
        <p:spPr>
          <a:xfrm>
            <a:off x="720000" y="4065100"/>
            <a:ext cx="275700" cy="247825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41"/>
          <p:cNvSpPr/>
          <p:nvPr/>
        </p:nvSpPr>
        <p:spPr>
          <a:xfrm>
            <a:off x="8692625" y="283132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E19BD-A72C-3E5D-C364-7CBA11EA56D9}"/>
              </a:ext>
            </a:extLst>
          </p:cNvPr>
          <p:cNvSpPr txBox="1"/>
          <p:nvPr/>
        </p:nvSpPr>
        <p:spPr>
          <a:xfrm>
            <a:off x="499727" y="2456547"/>
            <a:ext cx="6795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61010-CDAA-4F41-71BF-5A571E35CD7C}"/>
              </a:ext>
            </a:extLst>
          </p:cNvPr>
          <p:cNvSpPr txBox="1"/>
          <p:nvPr/>
        </p:nvSpPr>
        <p:spPr>
          <a:xfrm>
            <a:off x="547575" y="637117"/>
            <a:ext cx="804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gọn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C3F72-5B1C-A2F6-8433-9C60A263E8E9}"/>
              </a:ext>
            </a:extLst>
          </p:cNvPr>
          <p:cNvSpPr txBox="1"/>
          <p:nvPr/>
        </p:nvSpPr>
        <p:spPr>
          <a:xfrm>
            <a:off x="547576" y="1104037"/>
            <a:ext cx="593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gọn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B7055-9D3C-86AF-A399-5B138155B143}"/>
              </a:ext>
            </a:extLst>
          </p:cNvPr>
          <p:cNvSpPr txBox="1"/>
          <p:nvPr/>
        </p:nvSpPr>
        <p:spPr>
          <a:xfrm>
            <a:off x="547576" y="1617106"/>
            <a:ext cx="8048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8" name="Google Shape;6578;p43"/>
          <p:cNvGrpSpPr/>
          <p:nvPr/>
        </p:nvGrpSpPr>
        <p:grpSpPr>
          <a:xfrm>
            <a:off x="7688388" y="2308311"/>
            <a:ext cx="1064747" cy="1344093"/>
            <a:chOff x="7579250" y="4405875"/>
            <a:chExt cx="916750" cy="1110800"/>
          </a:xfrm>
        </p:grpSpPr>
        <p:sp>
          <p:nvSpPr>
            <p:cNvPr id="6579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5" name="Google Shape;6665;p43"/>
          <p:cNvGrpSpPr/>
          <p:nvPr/>
        </p:nvGrpSpPr>
        <p:grpSpPr>
          <a:xfrm>
            <a:off x="2889123" y="4145358"/>
            <a:ext cx="1467807" cy="679573"/>
            <a:chOff x="3953175" y="2296075"/>
            <a:chExt cx="1156300" cy="535350"/>
          </a:xfrm>
        </p:grpSpPr>
        <p:sp>
          <p:nvSpPr>
            <p:cNvPr id="6666" name="Google Shape;6666;p43"/>
            <p:cNvSpPr/>
            <p:nvPr/>
          </p:nvSpPr>
          <p:spPr>
            <a:xfrm>
              <a:off x="3953175" y="2296075"/>
              <a:ext cx="1156300" cy="535350"/>
            </a:xfrm>
            <a:custGeom>
              <a:avLst/>
              <a:gdLst/>
              <a:ahLst/>
              <a:cxnLst/>
              <a:rect l="l" t="t" r="r" b="b"/>
              <a:pathLst>
                <a:path w="46252" h="21414" extrusionOk="0">
                  <a:moveTo>
                    <a:pt x="21280" y="1"/>
                  </a:moveTo>
                  <a:cubicBezTo>
                    <a:pt x="19513" y="1"/>
                    <a:pt x="17880" y="375"/>
                    <a:pt x="16408" y="1098"/>
                  </a:cubicBezTo>
                  <a:cubicBezTo>
                    <a:pt x="16060" y="1285"/>
                    <a:pt x="15739" y="1446"/>
                    <a:pt x="15391" y="1633"/>
                  </a:cubicBezTo>
                  <a:cubicBezTo>
                    <a:pt x="15391" y="1633"/>
                    <a:pt x="15364" y="1633"/>
                    <a:pt x="15364" y="1687"/>
                  </a:cubicBezTo>
                  <a:cubicBezTo>
                    <a:pt x="14535" y="2195"/>
                    <a:pt x="13732" y="2838"/>
                    <a:pt x="12955" y="3641"/>
                  </a:cubicBezTo>
                  <a:lnTo>
                    <a:pt x="12929" y="3694"/>
                  </a:lnTo>
                  <a:cubicBezTo>
                    <a:pt x="12527" y="4096"/>
                    <a:pt x="12126" y="4551"/>
                    <a:pt x="11724" y="5033"/>
                  </a:cubicBezTo>
                  <a:lnTo>
                    <a:pt x="11697" y="5086"/>
                  </a:lnTo>
                  <a:lnTo>
                    <a:pt x="13785" y="6772"/>
                  </a:lnTo>
                  <a:lnTo>
                    <a:pt x="11697" y="5113"/>
                  </a:lnTo>
                  <a:cubicBezTo>
                    <a:pt x="11564" y="5300"/>
                    <a:pt x="11376" y="5488"/>
                    <a:pt x="11242" y="5648"/>
                  </a:cubicBezTo>
                  <a:cubicBezTo>
                    <a:pt x="11242" y="5648"/>
                    <a:pt x="10894" y="6157"/>
                    <a:pt x="10761" y="6317"/>
                  </a:cubicBezTo>
                  <a:cubicBezTo>
                    <a:pt x="9690" y="7763"/>
                    <a:pt x="8941" y="8673"/>
                    <a:pt x="8004" y="9154"/>
                  </a:cubicBezTo>
                  <a:lnTo>
                    <a:pt x="7816" y="9262"/>
                  </a:lnTo>
                  <a:lnTo>
                    <a:pt x="7763" y="9262"/>
                  </a:lnTo>
                  <a:cubicBezTo>
                    <a:pt x="7576" y="9369"/>
                    <a:pt x="7335" y="9422"/>
                    <a:pt x="7067" y="9502"/>
                  </a:cubicBezTo>
                  <a:lnTo>
                    <a:pt x="6933" y="9529"/>
                  </a:lnTo>
                  <a:cubicBezTo>
                    <a:pt x="6906" y="9529"/>
                    <a:pt x="6826" y="9556"/>
                    <a:pt x="6799" y="9556"/>
                  </a:cubicBezTo>
                  <a:lnTo>
                    <a:pt x="6773" y="9556"/>
                  </a:lnTo>
                  <a:cubicBezTo>
                    <a:pt x="6692" y="9556"/>
                    <a:pt x="6639" y="9610"/>
                    <a:pt x="6558" y="9610"/>
                  </a:cubicBezTo>
                  <a:cubicBezTo>
                    <a:pt x="6505" y="9610"/>
                    <a:pt x="6425" y="9636"/>
                    <a:pt x="6371" y="9636"/>
                  </a:cubicBezTo>
                  <a:cubicBezTo>
                    <a:pt x="6264" y="9636"/>
                    <a:pt x="6157" y="9663"/>
                    <a:pt x="6077" y="9663"/>
                  </a:cubicBezTo>
                  <a:lnTo>
                    <a:pt x="5354" y="9663"/>
                  </a:lnTo>
                  <a:cubicBezTo>
                    <a:pt x="5193" y="9663"/>
                    <a:pt x="5033" y="9663"/>
                    <a:pt x="4872" y="9690"/>
                  </a:cubicBezTo>
                  <a:cubicBezTo>
                    <a:pt x="4738" y="9690"/>
                    <a:pt x="4631" y="9743"/>
                    <a:pt x="4497" y="9743"/>
                  </a:cubicBezTo>
                  <a:cubicBezTo>
                    <a:pt x="4471" y="9743"/>
                    <a:pt x="4390" y="9743"/>
                    <a:pt x="4364" y="9770"/>
                  </a:cubicBezTo>
                  <a:cubicBezTo>
                    <a:pt x="1848" y="10225"/>
                    <a:pt x="1" y="12447"/>
                    <a:pt x="1" y="15016"/>
                  </a:cubicBezTo>
                  <a:cubicBezTo>
                    <a:pt x="1" y="16194"/>
                    <a:pt x="376" y="17291"/>
                    <a:pt x="1071" y="18228"/>
                  </a:cubicBezTo>
                  <a:cubicBezTo>
                    <a:pt x="1152" y="18335"/>
                    <a:pt x="1259" y="18442"/>
                    <a:pt x="1339" y="18576"/>
                  </a:cubicBezTo>
                  <a:cubicBezTo>
                    <a:pt x="1419" y="19432"/>
                    <a:pt x="1928" y="20235"/>
                    <a:pt x="2677" y="20664"/>
                  </a:cubicBezTo>
                  <a:cubicBezTo>
                    <a:pt x="3079" y="20905"/>
                    <a:pt x="3561" y="21012"/>
                    <a:pt x="3989" y="21012"/>
                  </a:cubicBezTo>
                  <a:cubicBezTo>
                    <a:pt x="4283" y="21012"/>
                    <a:pt x="4605" y="20985"/>
                    <a:pt x="4872" y="20878"/>
                  </a:cubicBezTo>
                  <a:cubicBezTo>
                    <a:pt x="4952" y="20905"/>
                    <a:pt x="5086" y="20985"/>
                    <a:pt x="5220" y="20985"/>
                  </a:cubicBezTo>
                  <a:cubicBezTo>
                    <a:pt x="5461" y="21038"/>
                    <a:pt x="5675" y="21038"/>
                    <a:pt x="5889" y="21038"/>
                  </a:cubicBezTo>
                  <a:cubicBezTo>
                    <a:pt x="6639" y="21038"/>
                    <a:pt x="7361" y="20717"/>
                    <a:pt x="7870" y="20182"/>
                  </a:cubicBezTo>
                  <a:cubicBezTo>
                    <a:pt x="12152" y="19593"/>
                    <a:pt x="14909" y="17639"/>
                    <a:pt x="16917" y="15578"/>
                  </a:cubicBezTo>
                  <a:cubicBezTo>
                    <a:pt x="17586" y="15551"/>
                    <a:pt x="18201" y="15257"/>
                    <a:pt x="18683" y="14722"/>
                  </a:cubicBezTo>
                  <a:cubicBezTo>
                    <a:pt x="19219" y="14106"/>
                    <a:pt x="19459" y="13357"/>
                    <a:pt x="19352" y="12580"/>
                  </a:cubicBezTo>
                  <a:cubicBezTo>
                    <a:pt x="20825" y="10627"/>
                    <a:pt x="20985" y="10627"/>
                    <a:pt x="21280" y="10627"/>
                  </a:cubicBezTo>
                  <a:cubicBezTo>
                    <a:pt x="21547" y="10627"/>
                    <a:pt x="21761" y="10627"/>
                    <a:pt x="23367" y="12714"/>
                  </a:cubicBezTo>
                  <a:cubicBezTo>
                    <a:pt x="23474" y="12821"/>
                    <a:pt x="23528" y="12955"/>
                    <a:pt x="23635" y="13089"/>
                  </a:cubicBezTo>
                  <a:cubicBezTo>
                    <a:pt x="23501" y="14240"/>
                    <a:pt x="24143" y="15391"/>
                    <a:pt x="25241" y="15846"/>
                  </a:cubicBezTo>
                  <a:cubicBezTo>
                    <a:pt x="25562" y="15980"/>
                    <a:pt x="25910" y="16060"/>
                    <a:pt x="26231" y="16087"/>
                  </a:cubicBezTo>
                  <a:cubicBezTo>
                    <a:pt x="26874" y="16729"/>
                    <a:pt x="27677" y="17372"/>
                    <a:pt x="28587" y="17934"/>
                  </a:cubicBezTo>
                  <a:cubicBezTo>
                    <a:pt x="28720" y="18924"/>
                    <a:pt x="29416" y="19807"/>
                    <a:pt x="30433" y="20128"/>
                  </a:cubicBezTo>
                  <a:cubicBezTo>
                    <a:pt x="30701" y="20235"/>
                    <a:pt x="30969" y="20262"/>
                    <a:pt x="31263" y="20262"/>
                  </a:cubicBezTo>
                  <a:cubicBezTo>
                    <a:pt x="31718" y="20262"/>
                    <a:pt x="32200" y="20128"/>
                    <a:pt x="32628" y="19914"/>
                  </a:cubicBezTo>
                  <a:cubicBezTo>
                    <a:pt x="33030" y="20717"/>
                    <a:pt x="33806" y="21279"/>
                    <a:pt x="34743" y="21386"/>
                  </a:cubicBezTo>
                  <a:cubicBezTo>
                    <a:pt x="34850" y="21386"/>
                    <a:pt x="34930" y="21413"/>
                    <a:pt x="35037" y="21413"/>
                  </a:cubicBezTo>
                  <a:cubicBezTo>
                    <a:pt x="35385" y="21413"/>
                    <a:pt x="35706" y="21333"/>
                    <a:pt x="36001" y="21199"/>
                  </a:cubicBezTo>
                  <a:cubicBezTo>
                    <a:pt x="36322" y="21306"/>
                    <a:pt x="36616" y="21386"/>
                    <a:pt x="36911" y="21386"/>
                  </a:cubicBezTo>
                  <a:cubicBezTo>
                    <a:pt x="37178" y="21386"/>
                    <a:pt x="37473" y="21333"/>
                    <a:pt x="37794" y="21253"/>
                  </a:cubicBezTo>
                  <a:cubicBezTo>
                    <a:pt x="37981" y="21172"/>
                    <a:pt x="38195" y="21065"/>
                    <a:pt x="38356" y="20985"/>
                  </a:cubicBezTo>
                  <a:cubicBezTo>
                    <a:pt x="38650" y="21065"/>
                    <a:pt x="38998" y="21145"/>
                    <a:pt x="39293" y="21145"/>
                  </a:cubicBezTo>
                  <a:cubicBezTo>
                    <a:pt x="39935" y="21145"/>
                    <a:pt x="40551" y="20905"/>
                    <a:pt x="41059" y="20476"/>
                  </a:cubicBezTo>
                  <a:cubicBezTo>
                    <a:pt x="41300" y="20262"/>
                    <a:pt x="41461" y="20048"/>
                    <a:pt x="41595" y="19807"/>
                  </a:cubicBezTo>
                  <a:cubicBezTo>
                    <a:pt x="41943" y="19700"/>
                    <a:pt x="42264" y="19593"/>
                    <a:pt x="42558" y="19513"/>
                  </a:cubicBezTo>
                  <a:cubicBezTo>
                    <a:pt x="42692" y="19432"/>
                    <a:pt x="42826" y="19406"/>
                    <a:pt x="42960" y="19325"/>
                  </a:cubicBezTo>
                  <a:cubicBezTo>
                    <a:pt x="43147" y="19245"/>
                    <a:pt x="43334" y="19165"/>
                    <a:pt x="43549" y="19031"/>
                  </a:cubicBezTo>
                  <a:cubicBezTo>
                    <a:pt x="43709" y="18924"/>
                    <a:pt x="43843" y="18870"/>
                    <a:pt x="43977" y="18763"/>
                  </a:cubicBezTo>
                  <a:cubicBezTo>
                    <a:pt x="44004" y="18737"/>
                    <a:pt x="44084" y="18710"/>
                    <a:pt x="44111" y="18656"/>
                  </a:cubicBezTo>
                  <a:cubicBezTo>
                    <a:pt x="44244" y="18576"/>
                    <a:pt x="44352" y="18496"/>
                    <a:pt x="44485" y="18389"/>
                  </a:cubicBezTo>
                  <a:cubicBezTo>
                    <a:pt x="44807" y="18121"/>
                    <a:pt x="45074" y="17827"/>
                    <a:pt x="45342" y="17505"/>
                  </a:cubicBezTo>
                  <a:cubicBezTo>
                    <a:pt x="45476" y="17318"/>
                    <a:pt x="45610" y="17131"/>
                    <a:pt x="45717" y="16917"/>
                  </a:cubicBezTo>
                  <a:cubicBezTo>
                    <a:pt x="45904" y="16595"/>
                    <a:pt x="46038" y="16247"/>
                    <a:pt x="46118" y="15926"/>
                  </a:cubicBezTo>
                  <a:cubicBezTo>
                    <a:pt x="46145" y="15792"/>
                    <a:pt x="46172" y="15632"/>
                    <a:pt x="46225" y="15364"/>
                  </a:cubicBezTo>
                  <a:cubicBezTo>
                    <a:pt x="46252" y="15177"/>
                    <a:pt x="46252" y="15016"/>
                    <a:pt x="46252" y="14856"/>
                  </a:cubicBezTo>
                  <a:cubicBezTo>
                    <a:pt x="46198" y="14561"/>
                    <a:pt x="46145" y="14240"/>
                    <a:pt x="46091" y="13946"/>
                  </a:cubicBezTo>
                  <a:cubicBezTo>
                    <a:pt x="46011" y="13731"/>
                    <a:pt x="45957" y="13517"/>
                    <a:pt x="45877" y="13357"/>
                  </a:cubicBezTo>
                  <a:cubicBezTo>
                    <a:pt x="45850" y="12955"/>
                    <a:pt x="45797" y="12554"/>
                    <a:pt x="45717" y="12179"/>
                  </a:cubicBezTo>
                  <a:cubicBezTo>
                    <a:pt x="45583" y="11537"/>
                    <a:pt x="45342" y="10975"/>
                    <a:pt x="45047" y="10439"/>
                  </a:cubicBezTo>
                  <a:cubicBezTo>
                    <a:pt x="44887" y="10145"/>
                    <a:pt x="44673" y="9850"/>
                    <a:pt x="44485" y="9610"/>
                  </a:cubicBezTo>
                  <a:cubicBezTo>
                    <a:pt x="44271" y="9342"/>
                    <a:pt x="44030" y="9101"/>
                    <a:pt x="43763" y="8860"/>
                  </a:cubicBezTo>
                  <a:cubicBezTo>
                    <a:pt x="43281" y="8405"/>
                    <a:pt x="42665" y="8030"/>
                    <a:pt x="42023" y="7736"/>
                  </a:cubicBezTo>
                  <a:cubicBezTo>
                    <a:pt x="41889" y="7656"/>
                    <a:pt x="41728" y="7602"/>
                    <a:pt x="41595" y="7549"/>
                  </a:cubicBezTo>
                  <a:cubicBezTo>
                    <a:pt x="41434" y="7495"/>
                    <a:pt x="41220" y="7415"/>
                    <a:pt x="41059" y="7388"/>
                  </a:cubicBezTo>
                  <a:cubicBezTo>
                    <a:pt x="40926" y="7361"/>
                    <a:pt x="40765" y="7334"/>
                    <a:pt x="40631" y="7308"/>
                  </a:cubicBezTo>
                  <a:cubicBezTo>
                    <a:pt x="40551" y="7308"/>
                    <a:pt x="40524" y="7254"/>
                    <a:pt x="40471" y="7254"/>
                  </a:cubicBezTo>
                  <a:cubicBezTo>
                    <a:pt x="40363" y="7227"/>
                    <a:pt x="40230" y="7227"/>
                    <a:pt x="40123" y="7201"/>
                  </a:cubicBezTo>
                  <a:cubicBezTo>
                    <a:pt x="39694" y="7120"/>
                    <a:pt x="39213" y="7094"/>
                    <a:pt x="38784" y="7094"/>
                  </a:cubicBezTo>
                  <a:cubicBezTo>
                    <a:pt x="38597" y="7094"/>
                    <a:pt x="38383" y="7094"/>
                    <a:pt x="38195" y="7120"/>
                  </a:cubicBezTo>
                  <a:cubicBezTo>
                    <a:pt x="37473" y="7201"/>
                    <a:pt x="36804" y="7334"/>
                    <a:pt x="36188" y="7549"/>
                  </a:cubicBezTo>
                  <a:cubicBezTo>
                    <a:pt x="36054" y="7629"/>
                    <a:pt x="35920" y="7656"/>
                    <a:pt x="35813" y="7736"/>
                  </a:cubicBezTo>
                  <a:cubicBezTo>
                    <a:pt x="35251" y="8004"/>
                    <a:pt x="34743" y="8325"/>
                    <a:pt x="34314" y="8699"/>
                  </a:cubicBezTo>
                  <a:cubicBezTo>
                    <a:pt x="34234" y="8726"/>
                    <a:pt x="34207" y="8807"/>
                    <a:pt x="34127" y="8860"/>
                  </a:cubicBezTo>
                  <a:cubicBezTo>
                    <a:pt x="34074" y="8807"/>
                    <a:pt x="33993" y="8780"/>
                    <a:pt x="33940" y="8699"/>
                  </a:cubicBezTo>
                  <a:cubicBezTo>
                    <a:pt x="33940" y="8699"/>
                    <a:pt x="33913" y="8699"/>
                    <a:pt x="33913" y="8673"/>
                  </a:cubicBezTo>
                  <a:cubicBezTo>
                    <a:pt x="33806" y="8566"/>
                    <a:pt x="33699" y="8512"/>
                    <a:pt x="33592" y="8405"/>
                  </a:cubicBezTo>
                  <a:lnTo>
                    <a:pt x="33565" y="8378"/>
                  </a:lnTo>
                  <a:cubicBezTo>
                    <a:pt x="33458" y="8271"/>
                    <a:pt x="33378" y="8164"/>
                    <a:pt x="33271" y="8030"/>
                  </a:cubicBezTo>
                  <a:cubicBezTo>
                    <a:pt x="32842" y="7575"/>
                    <a:pt x="32441" y="7040"/>
                    <a:pt x="31906" y="6317"/>
                  </a:cubicBezTo>
                  <a:cubicBezTo>
                    <a:pt x="31504" y="5782"/>
                    <a:pt x="30969" y="5113"/>
                    <a:pt x="30380" y="4444"/>
                  </a:cubicBezTo>
                  <a:cubicBezTo>
                    <a:pt x="30032" y="4015"/>
                    <a:pt x="29657" y="3614"/>
                    <a:pt x="29256" y="3293"/>
                  </a:cubicBezTo>
                  <a:lnTo>
                    <a:pt x="29175" y="3213"/>
                  </a:lnTo>
                  <a:cubicBezTo>
                    <a:pt x="29015" y="3052"/>
                    <a:pt x="28827" y="2891"/>
                    <a:pt x="28640" y="2704"/>
                  </a:cubicBezTo>
                  <a:cubicBezTo>
                    <a:pt x="28613" y="2677"/>
                    <a:pt x="28479" y="2570"/>
                    <a:pt x="28479" y="2570"/>
                  </a:cubicBezTo>
                  <a:cubicBezTo>
                    <a:pt x="28319" y="2436"/>
                    <a:pt x="28105" y="2302"/>
                    <a:pt x="27944" y="2169"/>
                  </a:cubicBezTo>
                  <a:cubicBezTo>
                    <a:pt x="27891" y="2142"/>
                    <a:pt x="27810" y="2088"/>
                    <a:pt x="27784" y="2035"/>
                  </a:cubicBezTo>
                  <a:lnTo>
                    <a:pt x="27757" y="2008"/>
                  </a:lnTo>
                  <a:cubicBezTo>
                    <a:pt x="27543" y="1874"/>
                    <a:pt x="27382" y="1740"/>
                    <a:pt x="27141" y="1607"/>
                  </a:cubicBezTo>
                  <a:lnTo>
                    <a:pt x="26954" y="1500"/>
                  </a:lnTo>
                  <a:cubicBezTo>
                    <a:pt x="26740" y="1366"/>
                    <a:pt x="26499" y="1285"/>
                    <a:pt x="26285" y="1152"/>
                  </a:cubicBezTo>
                  <a:cubicBezTo>
                    <a:pt x="26204" y="1098"/>
                    <a:pt x="26178" y="1071"/>
                    <a:pt x="26097" y="1071"/>
                  </a:cubicBezTo>
                  <a:cubicBezTo>
                    <a:pt x="24625" y="375"/>
                    <a:pt x="22993" y="1"/>
                    <a:pt x="21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43"/>
            <p:cNvSpPr/>
            <p:nvPr/>
          </p:nvSpPr>
          <p:spPr>
            <a:xfrm>
              <a:off x="4020775" y="2362325"/>
              <a:ext cx="930125" cy="376075"/>
            </a:xfrm>
            <a:custGeom>
              <a:avLst/>
              <a:gdLst/>
              <a:ahLst/>
              <a:cxnLst/>
              <a:rect l="l" t="t" r="r" b="b"/>
              <a:pathLst>
                <a:path w="37205" h="15043" extrusionOk="0">
                  <a:moveTo>
                    <a:pt x="18576" y="0"/>
                  </a:moveTo>
                  <a:cubicBezTo>
                    <a:pt x="14106" y="0"/>
                    <a:pt x="11938" y="2918"/>
                    <a:pt x="10171" y="5247"/>
                  </a:cubicBezTo>
                  <a:cubicBezTo>
                    <a:pt x="8298" y="7736"/>
                    <a:pt x="6825" y="9690"/>
                    <a:pt x="2677" y="9690"/>
                  </a:cubicBezTo>
                  <a:cubicBezTo>
                    <a:pt x="1205" y="9690"/>
                    <a:pt x="0" y="10894"/>
                    <a:pt x="0" y="12366"/>
                  </a:cubicBezTo>
                  <a:cubicBezTo>
                    <a:pt x="0" y="13838"/>
                    <a:pt x="1205" y="15043"/>
                    <a:pt x="2677" y="15043"/>
                  </a:cubicBezTo>
                  <a:cubicBezTo>
                    <a:pt x="9502" y="15043"/>
                    <a:pt x="12339" y="11242"/>
                    <a:pt x="14454" y="8458"/>
                  </a:cubicBezTo>
                  <a:cubicBezTo>
                    <a:pt x="16193" y="6157"/>
                    <a:pt x="16916" y="5354"/>
                    <a:pt x="18576" y="5354"/>
                  </a:cubicBezTo>
                  <a:cubicBezTo>
                    <a:pt x="20235" y="5354"/>
                    <a:pt x="21038" y="6210"/>
                    <a:pt x="22778" y="8485"/>
                  </a:cubicBezTo>
                  <a:cubicBezTo>
                    <a:pt x="24892" y="11269"/>
                    <a:pt x="27783" y="15043"/>
                    <a:pt x="34528" y="15043"/>
                  </a:cubicBezTo>
                  <a:cubicBezTo>
                    <a:pt x="35973" y="15043"/>
                    <a:pt x="37204" y="13838"/>
                    <a:pt x="37204" y="12339"/>
                  </a:cubicBezTo>
                  <a:cubicBezTo>
                    <a:pt x="37204" y="10867"/>
                    <a:pt x="35973" y="9663"/>
                    <a:pt x="34528" y="9663"/>
                  </a:cubicBezTo>
                  <a:cubicBezTo>
                    <a:pt x="30433" y="9663"/>
                    <a:pt x="28934" y="7682"/>
                    <a:pt x="27033" y="5220"/>
                  </a:cubicBezTo>
                  <a:cubicBezTo>
                    <a:pt x="25240" y="2918"/>
                    <a:pt x="23045" y="0"/>
                    <a:pt x="18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43"/>
            <p:cNvSpPr/>
            <p:nvPr/>
          </p:nvSpPr>
          <p:spPr>
            <a:xfrm>
              <a:off x="4540025" y="2367675"/>
              <a:ext cx="121125" cy="152500"/>
            </a:xfrm>
            <a:custGeom>
              <a:avLst/>
              <a:gdLst/>
              <a:ahLst/>
              <a:cxnLst/>
              <a:rect l="l" t="t" r="r" b="b"/>
              <a:pathLst>
                <a:path w="4845" h="6100" extrusionOk="0">
                  <a:moveTo>
                    <a:pt x="0" y="1"/>
                  </a:moveTo>
                  <a:lnTo>
                    <a:pt x="0" y="1"/>
                  </a:lnTo>
                  <a:cubicBezTo>
                    <a:pt x="161" y="349"/>
                    <a:pt x="268" y="696"/>
                    <a:pt x="295" y="1018"/>
                  </a:cubicBezTo>
                  <a:cubicBezTo>
                    <a:pt x="509" y="2195"/>
                    <a:pt x="241" y="3427"/>
                    <a:pt x="669" y="4577"/>
                  </a:cubicBezTo>
                  <a:cubicBezTo>
                    <a:pt x="918" y="5186"/>
                    <a:pt x="1432" y="6099"/>
                    <a:pt x="2148" y="6099"/>
                  </a:cubicBezTo>
                  <a:cubicBezTo>
                    <a:pt x="2282" y="6099"/>
                    <a:pt x="2422" y="6068"/>
                    <a:pt x="2570" y="5996"/>
                  </a:cubicBezTo>
                  <a:cubicBezTo>
                    <a:pt x="3640" y="5541"/>
                    <a:pt x="4256" y="4230"/>
                    <a:pt x="4845" y="3266"/>
                  </a:cubicBezTo>
                  <a:cubicBezTo>
                    <a:pt x="3640" y="1901"/>
                    <a:pt x="2142" y="58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43"/>
            <p:cNvSpPr/>
            <p:nvPr/>
          </p:nvSpPr>
          <p:spPr>
            <a:xfrm>
              <a:off x="4711325" y="2540325"/>
              <a:ext cx="133850" cy="123125"/>
            </a:xfrm>
            <a:custGeom>
              <a:avLst/>
              <a:gdLst/>
              <a:ahLst/>
              <a:cxnLst/>
              <a:rect l="l" t="t" r="r" b="b"/>
              <a:pathLst>
                <a:path w="5354" h="4925" extrusionOk="0">
                  <a:moveTo>
                    <a:pt x="937" y="0"/>
                  </a:moveTo>
                  <a:cubicBezTo>
                    <a:pt x="482" y="910"/>
                    <a:pt x="0" y="1847"/>
                    <a:pt x="134" y="2891"/>
                  </a:cubicBezTo>
                  <a:cubicBezTo>
                    <a:pt x="268" y="3961"/>
                    <a:pt x="1017" y="4925"/>
                    <a:pt x="2142" y="4925"/>
                  </a:cubicBezTo>
                  <a:cubicBezTo>
                    <a:pt x="3319" y="4925"/>
                    <a:pt x="4229" y="4149"/>
                    <a:pt x="4845" y="3239"/>
                  </a:cubicBezTo>
                  <a:lnTo>
                    <a:pt x="5353" y="2436"/>
                  </a:lnTo>
                  <a:cubicBezTo>
                    <a:pt x="3346" y="2141"/>
                    <a:pt x="2088" y="1205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43"/>
            <p:cNvSpPr/>
            <p:nvPr/>
          </p:nvSpPr>
          <p:spPr>
            <a:xfrm>
              <a:off x="4275050" y="2383075"/>
              <a:ext cx="117125" cy="162300"/>
            </a:xfrm>
            <a:custGeom>
              <a:avLst/>
              <a:gdLst/>
              <a:ahLst/>
              <a:cxnLst/>
              <a:rect l="l" t="t" r="r" b="b"/>
              <a:pathLst>
                <a:path w="4685" h="6492" extrusionOk="0">
                  <a:moveTo>
                    <a:pt x="4684" y="0"/>
                  </a:moveTo>
                  <a:lnTo>
                    <a:pt x="4684" y="0"/>
                  </a:lnTo>
                  <a:cubicBezTo>
                    <a:pt x="2543" y="1044"/>
                    <a:pt x="1151" y="2837"/>
                    <a:pt x="0" y="4417"/>
                  </a:cubicBezTo>
                  <a:lnTo>
                    <a:pt x="0" y="4443"/>
                  </a:lnTo>
                  <a:cubicBezTo>
                    <a:pt x="161" y="4577"/>
                    <a:pt x="321" y="4711"/>
                    <a:pt x="482" y="4898"/>
                  </a:cubicBezTo>
                  <a:cubicBezTo>
                    <a:pt x="1072" y="5445"/>
                    <a:pt x="1806" y="6492"/>
                    <a:pt x="2653" y="6492"/>
                  </a:cubicBezTo>
                  <a:cubicBezTo>
                    <a:pt x="2842" y="6492"/>
                    <a:pt x="3038" y="6439"/>
                    <a:pt x="3239" y="6317"/>
                  </a:cubicBezTo>
                  <a:cubicBezTo>
                    <a:pt x="4095" y="5782"/>
                    <a:pt x="4336" y="4631"/>
                    <a:pt x="4443" y="3667"/>
                  </a:cubicBezTo>
                  <a:cubicBezTo>
                    <a:pt x="4550" y="2704"/>
                    <a:pt x="4443" y="1767"/>
                    <a:pt x="4550" y="803"/>
                  </a:cubicBezTo>
                  <a:cubicBezTo>
                    <a:pt x="4577" y="535"/>
                    <a:pt x="4604" y="268"/>
                    <a:pt x="4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43"/>
            <p:cNvSpPr/>
            <p:nvPr/>
          </p:nvSpPr>
          <p:spPr>
            <a:xfrm>
              <a:off x="4061575" y="2583150"/>
              <a:ext cx="124500" cy="76725"/>
            </a:xfrm>
            <a:custGeom>
              <a:avLst/>
              <a:gdLst/>
              <a:ahLst/>
              <a:cxnLst/>
              <a:rect l="l" t="t" r="r" b="b"/>
              <a:pathLst>
                <a:path w="4980" h="3069" extrusionOk="0">
                  <a:moveTo>
                    <a:pt x="4872" y="0"/>
                  </a:moveTo>
                  <a:cubicBezTo>
                    <a:pt x="3882" y="535"/>
                    <a:pt x="2651" y="857"/>
                    <a:pt x="964" y="857"/>
                  </a:cubicBezTo>
                  <a:cubicBezTo>
                    <a:pt x="643" y="857"/>
                    <a:pt x="295" y="937"/>
                    <a:pt x="1" y="1071"/>
                  </a:cubicBezTo>
                  <a:cubicBezTo>
                    <a:pt x="54" y="1071"/>
                    <a:pt x="108" y="1097"/>
                    <a:pt x="135" y="1124"/>
                  </a:cubicBezTo>
                  <a:cubicBezTo>
                    <a:pt x="1063" y="1826"/>
                    <a:pt x="2155" y="3069"/>
                    <a:pt x="3412" y="3069"/>
                  </a:cubicBezTo>
                  <a:cubicBezTo>
                    <a:pt x="3496" y="3069"/>
                    <a:pt x="3582" y="3063"/>
                    <a:pt x="3668" y="3051"/>
                  </a:cubicBezTo>
                  <a:cubicBezTo>
                    <a:pt x="4605" y="2918"/>
                    <a:pt x="4872" y="2168"/>
                    <a:pt x="4953" y="1312"/>
                  </a:cubicBezTo>
                  <a:cubicBezTo>
                    <a:pt x="4979" y="910"/>
                    <a:pt x="4953" y="455"/>
                    <a:pt x="4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43"/>
            <p:cNvSpPr/>
            <p:nvPr/>
          </p:nvSpPr>
          <p:spPr>
            <a:xfrm>
              <a:off x="4019425" y="2433375"/>
              <a:ext cx="922100" cy="306375"/>
            </a:xfrm>
            <a:custGeom>
              <a:avLst/>
              <a:gdLst/>
              <a:ahLst/>
              <a:cxnLst/>
              <a:rect l="l" t="t" r="r" b="b"/>
              <a:pathLst>
                <a:path w="36884" h="12255" extrusionOk="0">
                  <a:moveTo>
                    <a:pt x="18204" y="1"/>
                  </a:moveTo>
                  <a:cubicBezTo>
                    <a:pt x="17475" y="1"/>
                    <a:pt x="16756" y="153"/>
                    <a:pt x="16114" y="531"/>
                  </a:cubicBezTo>
                  <a:cubicBezTo>
                    <a:pt x="14695" y="1334"/>
                    <a:pt x="13731" y="2779"/>
                    <a:pt x="12688" y="3984"/>
                  </a:cubicBezTo>
                  <a:cubicBezTo>
                    <a:pt x="11590" y="5242"/>
                    <a:pt x="10359" y="6259"/>
                    <a:pt x="8887" y="7088"/>
                  </a:cubicBezTo>
                  <a:cubicBezTo>
                    <a:pt x="7334" y="7972"/>
                    <a:pt x="5675" y="8641"/>
                    <a:pt x="3935" y="9096"/>
                  </a:cubicBezTo>
                  <a:cubicBezTo>
                    <a:pt x="3004" y="9323"/>
                    <a:pt x="1929" y="9567"/>
                    <a:pt x="896" y="9567"/>
                  </a:cubicBezTo>
                  <a:cubicBezTo>
                    <a:pt x="592" y="9567"/>
                    <a:pt x="292" y="9546"/>
                    <a:pt x="1" y="9497"/>
                  </a:cubicBezTo>
                  <a:lnTo>
                    <a:pt x="1" y="9578"/>
                  </a:lnTo>
                  <a:cubicBezTo>
                    <a:pt x="1" y="11050"/>
                    <a:pt x="1205" y="12254"/>
                    <a:pt x="2677" y="12254"/>
                  </a:cubicBezTo>
                  <a:cubicBezTo>
                    <a:pt x="9502" y="12254"/>
                    <a:pt x="12366" y="8427"/>
                    <a:pt x="14454" y="5643"/>
                  </a:cubicBezTo>
                  <a:cubicBezTo>
                    <a:pt x="16194" y="3341"/>
                    <a:pt x="16970" y="2538"/>
                    <a:pt x="18603" y="2538"/>
                  </a:cubicBezTo>
                  <a:cubicBezTo>
                    <a:pt x="20262" y="2538"/>
                    <a:pt x="21065" y="3395"/>
                    <a:pt x="22805" y="5697"/>
                  </a:cubicBezTo>
                  <a:cubicBezTo>
                    <a:pt x="24893" y="8454"/>
                    <a:pt x="27810" y="12254"/>
                    <a:pt x="34528" y="12254"/>
                  </a:cubicBezTo>
                  <a:cubicBezTo>
                    <a:pt x="35545" y="12254"/>
                    <a:pt x="36402" y="11719"/>
                    <a:pt x="36884" y="10862"/>
                  </a:cubicBezTo>
                  <a:cubicBezTo>
                    <a:pt x="35438" y="10755"/>
                    <a:pt x="33993" y="10327"/>
                    <a:pt x="32655" y="9631"/>
                  </a:cubicBezTo>
                  <a:cubicBezTo>
                    <a:pt x="31049" y="8801"/>
                    <a:pt x="29550" y="7838"/>
                    <a:pt x="28158" y="6714"/>
                  </a:cubicBezTo>
                  <a:cubicBezTo>
                    <a:pt x="27489" y="6178"/>
                    <a:pt x="26847" y="5616"/>
                    <a:pt x="26231" y="4974"/>
                  </a:cubicBezTo>
                  <a:cubicBezTo>
                    <a:pt x="25669" y="4385"/>
                    <a:pt x="25160" y="3743"/>
                    <a:pt x="24598" y="3154"/>
                  </a:cubicBezTo>
                  <a:cubicBezTo>
                    <a:pt x="23501" y="1949"/>
                    <a:pt x="22163" y="1039"/>
                    <a:pt x="20610" y="477"/>
                  </a:cubicBezTo>
                  <a:cubicBezTo>
                    <a:pt x="19859" y="194"/>
                    <a:pt x="19025" y="1"/>
                    <a:pt x="18204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43"/>
            <p:cNvSpPr/>
            <p:nvPr/>
          </p:nvSpPr>
          <p:spPr>
            <a:xfrm>
              <a:off x="4032800" y="2475400"/>
              <a:ext cx="898700" cy="263000"/>
            </a:xfrm>
            <a:custGeom>
              <a:avLst/>
              <a:gdLst/>
              <a:ahLst/>
              <a:cxnLst/>
              <a:rect l="l" t="t" r="r" b="b"/>
              <a:pathLst>
                <a:path w="35948" h="10520" extrusionOk="0">
                  <a:moveTo>
                    <a:pt x="18277" y="1"/>
                  </a:moveTo>
                  <a:cubicBezTo>
                    <a:pt x="16821" y="1"/>
                    <a:pt x="15368" y="478"/>
                    <a:pt x="14187" y="1419"/>
                  </a:cubicBezTo>
                  <a:cubicBezTo>
                    <a:pt x="12902" y="2490"/>
                    <a:pt x="11778" y="3802"/>
                    <a:pt x="10573" y="5006"/>
                  </a:cubicBezTo>
                  <a:cubicBezTo>
                    <a:pt x="9369" y="6210"/>
                    <a:pt x="8084" y="7254"/>
                    <a:pt x="6559" y="8031"/>
                  </a:cubicBezTo>
                  <a:cubicBezTo>
                    <a:pt x="5060" y="8833"/>
                    <a:pt x="3400" y="9422"/>
                    <a:pt x="1660" y="9529"/>
                  </a:cubicBezTo>
                  <a:cubicBezTo>
                    <a:pt x="1442" y="9540"/>
                    <a:pt x="1214" y="9551"/>
                    <a:pt x="985" y="9551"/>
                  </a:cubicBezTo>
                  <a:cubicBezTo>
                    <a:pt x="653" y="9551"/>
                    <a:pt x="318" y="9528"/>
                    <a:pt x="1" y="9449"/>
                  </a:cubicBezTo>
                  <a:lnTo>
                    <a:pt x="1" y="9449"/>
                  </a:lnTo>
                  <a:cubicBezTo>
                    <a:pt x="510" y="10091"/>
                    <a:pt x="1286" y="10520"/>
                    <a:pt x="2142" y="10520"/>
                  </a:cubicBezTo>
                  <a:cubicBezTo>
                    <a:pt x="8967" y="10520"/>
                    <a:pt x="11831" y="6719"/>
                    <a:pt x="13919" y="3935"/>
                  </a:cubicBezTo>
                  <a:cubicBezTo>
                    <a:pt x="15659" y="1634"/>
                    <a:pt x="16435" y="831"/>
                    <a:pt x="18068" y="831"/>
                  </a:cubicBezTo>
                  <a:cubicBezTo>
                    <a:pt x="19727" y="831"/>
                    <a:pt x="20530" y="1687"/>
                    <a:pt x="22270" y="3962"/>
                  </a:cubicBezTo>
                  <a:cubicBezTo>
                    <a:pt x="24358" y="6746"/>
                    <a:pt x="27275" y="10520"/>
                    <a:pt x="33993" y="10520"/>
                  </a:cubicBezTo>
                  <a:cubicBezTo>
                    <a:pt x="34770" y="10520"/>
                    <a:pt x="35439" y="10199"/>
                    <a:pt x="35947" y="9690"/>
                  </a:cubicBezTo>
                  <a:lnTo>
                    <a:pt x="35947" y="9690"/>
                  </a:lnTo>
                  <a:cubicBezTo>
                    <a:pt x="35680" y="9717"/>
                    <a:pt x="35412" y="9744"/>
                    <a:pt x="35117" y="9744"/>
                  </a:cubicBezTo>
                  <a:cubicBezTo>
                    <a:pt x="34994" y="9749"/>
                    <a:pt x="34870" y="9751"/>
                    <a:pt x="34747" y="9751"/>
                  </a:cubicBezTo>
                  <a:cubicBezTo>
                    <a:pt x="32927" y="9751"/>
                    <a:pt x="31182" y="9202"/>
                    <a:pt x="29577" y="8325"/>
                  </a:cubicBezTo>
                  <a:cubicBezTo>
                    <a:pt x="28025" y="7442"/>
                    <a:pt x="26686" y="6237"/>
                    <a:pt x="25509" y="4926"/>
                  </a:cubicBezTo>
                  <a:cubicBezTo>
                    <a:pt x="24893" y="4257"/>
                    <a:pt x="24331" y="3561"/>
                    <a:pt x="23742" y="2865"/>
                  </a:cubicBezTo>
                  <a:cubicBezTo>
                    <a:pt x="23207" y="2249"/>
                    <a:pt x="22698" y="1660"/>
                    <a:pt x="22029" y="1179"/>
                  </a:cubicBezTo>
                  <a:cubicBezTo>
                    <a:pt x="20911" y="391"/>
                    <a:pt x="19593" y="1"/>
                    <a:pt x="18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43"/>
            <p:cNvSpPr/>
            <p:nvPr/>
          </p:nvSpPr>
          <p:spPr>
            <a:xfrm>
              <a:off x="4052875" y="2718300"/>
              <a:ext cx="12750" cy="36175"/>
            </a:xfrm>
            <a:custGeom>
              <a:avLst/>
              <a:gdLst/>
              <a:ahLst/>
              <a:cxnLst/>
              <a:rect l="l" t="t" r="r" b="b"/>
              <a:pathLst>
                <a:path w="510" h="1447" fill="none" extrusionOk="0">
                  <a:moveTo>
                    <a:pt x="1" y="1446"/>
                  </a:moveTo>
                  <a:cubicBezTo>
                    <a:pt x="349" y="1045"/>
                    <a:pt x="509" y="536"/>
                    <a:pt x="456" y="1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43"/>
            <p:cNvSpPr/>
            <p:nvPr/>
          </p:nvSpPr>
          <p:spPr>
            <a:xfrm>
              <a:off x="4099725" y="2721650"/>
              <a:ext cx="6050" cy="34825"/>
            </a:xfrm>
            <a:custGeom>
              <a:avLst/>
              <a:gdLst/>
              <a:ahLst/>
              <a:cxnLst/>
              <a:rect l="l" t="t" r="r" b="b"/>
              <a:pathLst>
                <a:path w="242" h="1393" fill="none" extrusionOk="0">
                  <a:moveTo>
                    <a:pt x="215" y="1"/>
                  </a:moveTo>
                  <a:cubicBezTo>
                    <a:pt x="241" y="482"/>
                    <a:pt x="188" y="937"/>
                    <a:pt x="1" y="139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43"/>
            <p:cNvSpPr/>
            <p:nvPr/>
          </p:nvSpPr>
          <p:spPr>
            <a:xfrm>
              <a:off x="4148575" y="2720325"/>
              <a:ext cx="8050" cy="34150"/>
            </a:xfrm>
            <a:custGeom>
              <a:avLst/>
              <a:gdLst/>
              <a:ahLst/>
              <a:cxnLst/>
              <a:rect l="l" t="t" r="r" b="b"/>
              <a:pathLst>
                <a:path w="322" h="1366" fill="none" extrusionOk="0">
                  <a:moveTo>
                    <a:pt x="0" y="0"/>
                  </a:moveTo>
                  <a:cubicBezTo>
                    <a:pt x="107" y="455"/>
                    <a:pt x="241" y="910"/>
                    <a:pt x="322" y="1365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43"/>
            <p:cNvSpPr/>
            <p:nvPr/>
          </p:nvSpPr>
          <p:spPr>
            <a:xfrm>
              <a:off x="4195425" y="2707600"/>
              <a:ext cx="10725" cy="32825"/>
            </a:xfrm>
            <a:custGeom>
              <a:avLst/>
              <a:gdLst/>
              <a:ahLst/>
              <a:cxnLst/>
              <a:rect l="l" t="t" r="r" b="b"/>
              <a:pathLst>
                <a:path w="429" h="1313" fill="none" extrusionOk="0">
                  <a:moveTo>
                    <a:pt x="0" y="1"/>
                  </a:moveTo>
                  <a:cubicBezTo>
                    <a:pt x="134" y="429"/>
                    <a:pt x="294" y="884"/>
                    <a:pt x="428" y="131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43"/>
            <p:cNvSpPr/>
            <p:nvPr/>
          </p:nvSpPr>
          <p:spPr>
            <a:xfrm>
              <a:off x="4240250" y="2691550"/>
              <a:ext cx="12075" cy="32800"/>
            </a:xfrm>
            <a:custGeom>
              <a:avLst/>
              <a:gdLst/>
              <a:ahLst/>
              <a:cxnLst/>
              <a:rect l="l" t="t" r="r" b="b"/>
              <a:pathLst>
                <a:path w="483" h="1312" fill="none" extrusionOk="0">
                  <a:moveTo>
                    <a:pt x="0" y="0"/>
                  </a:moveTo>
                  <a:cubicBezTo>
                    <a:pt x="188" y="455"/>
                    <a:pt x="322" y="883"/>
                    <a:pt x="482" y="131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43"/>
            <p:cNvSpPr/>
            <p:nvPr/>
          </p:nvSpPr>
          <p:spPr>
            <a:xfrm>
              <a:off x="4275700" y="2668125"/>
              <a:ext cx="26125" cy="26775"/>
            </a:xfrm>
            <a:custGeom>
              <a:avLst/>
              <a:gdLst/>
              <a:ahLst/>
              <a:cxnLst/>
              <a:rect l="l" t="t" r="r" b="b"/>
              <a:pathLst>
                <a:path w="1045" h="1071" fill="none" extrusionOk="0">
                  <a:moveTo>
                    <a:pt x="1" y="0"/>
                  </a:moveTo>
                  <a:cubicBezTo>
                    <a:pt x="322" y="375"/>
                    <a:pt x="697" y="696"/>
                    <a:pt x="1045" y="1071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43"/>
            <p:cNvSpPr/>
            <p:nvPr/>
          </p:nvSpPr>
          <p:spPr>
            <a:xfrm>
              <a:off x="4310500" y="2634675"/>
              <a:ext cx="22775" cy="32125"/>
            </a:xfrm>
            <a:custGeom>
              <a:avLst/>
              <a:gdLst/>
              <a:ahLst/>
              <a:cxnLst/>
              <a:rect l="l" t="t" r="r" b="b"/>
              <a:pathLst>
                <a:path w="911" h="1285" fill="none" extrusionOk="0">
                  <a:moveTo>
                    <a:pt x="1" y="0"/>
                  </a:moveTo>
                  <a:cubicBezTo>
                    <a:pt x="295" y="455"/>
                    <a:pt x="616" y="857"/>
                    <a:pt x="911" y="1285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43"/>
            <p:cNvSpPr/>
            <p:nvPr/>
          </p:nvSpPr>
          <p:spPr>
            <a:xfrm>
              <a:off x="4347300" y="2590500"/>
              <a:ext cx="22775" cy="29475"/>
            </a:xfrm>
            <a:custGeom>
              <a:avLst/>
              <a:gdLst/>
              <a:ahLst/>
              <a:cxnLst/>
              <a:rect l="l" t="t" r="r" b="b"/>
              <a:pathLst>
                <a:path w="911" h="1179" fill="none" extrusionOk="0">
                  <a:moveTo>
                    <a:pt x="1" y="1"/>
                  </a:moveTo>
                  <a:cubicBezTo>
                    <a:pt x="188" y="456"/>
                    <a:pt x="483" y="911"/>
                    <a:pt x="911" y="1178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3"/>
            <p:cNvSpPr/>
            <p:nvPr/>
          </p:nvSpPr>
          <p:spPr>
            <a:xfrm>
              <a:off x="4387450" y="2545675"/>
              <a:ext cx="16750" cy="34150"/>
            </a:xfrm>
            <a:custGeom>
              <a:avLst/>
              <a:gdLst/>
              <a:ahLst/>
              <a:cxnLst/>
              <a:rect l="l" t="t" r="r" b="b"/>
              <a:pathLst>
                <a:path w="670" h="1366" fill="none" extrusionOk="0">
                  <a:moveTo>
                    <a:pt x="1" y="0"/>
                  </a:moveTo>
                  <a:cubicBezTo>
                    <a:pt x="242" y="455"/>
                    <a:pt x="483" y="883"/>
                    <a:pt x="670" y="1365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43"/>
            <p:cNvSpPr/>
            <p:nvPr/>
          </p:nvSpPr>
          <p:spPr>
            <a:xfrm>
              <a:off x="4420925" y="2510875"/>
              <a:ext cx="12725" cy="36150"/>
            </a:xfrm>
            <a:custGeom>
              <a:avLst/>
              <a:gdLst/>
              <a:ahLst/>
              <a:cxnLst/>
              <a:rect l="l" t="t" r="r" b="b"/>
              <a:pathLst>
                <a:path w="509" h="1446" fill="none" extrusionOk="0">
                  <a:moveTo>
                    <a:pt x="0" y="0"/>
                  </a:moveTo>
                  <a:cubicBezTo>
                    <a:pt x="187" y="482"/>
                    <a:pt x="348" y="937"/>
                    <a:pt x="509" y="1446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3"/>
            <p:cNvSpPr/>
            <p:nvPr/>
          </p:nvSpPr>
          <p:spPr>
            <a:xfrm>
              <a:off x="4467075" y="2492800"/>
              <a:ext cx="4050" cy="40175"/>
            </a:xfrm>
            <a:custGeom>
              <a:avLst/>
              <a:gdLst/>
              <a:ahLst/>
              <a:cxnLst/>
              <a:rect l="l" t="t" r="r" b="b"/>
              <a:pathLst>
                <a:path w="162" h="1607" fill="none" extrusionOk="0">
                  <a:moveTo>
                    <a:pt x="1" y="1"/>
                  </a:moveTo>
                  <a:cubicBezTo>
                    <a:pt x="81" y="536"/>
                    <a:pt x="108" y="1071"/>
                    <a:pt x="161" y="1607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43"/>
            <p:cNvSpPr/>
            <p:nvPr/>
          </p:nvSpPr>
          <p:spPr>
            <a:xfrm>
              <a:off x="4517275" y="2494150"/>
              <a:ext cx="6050" cy="41500"/>
            </a:xfrm>
            <a:custGeom>
              <a:avLst/>
              <a:gdLst/>
              <a:ahLst/>
              <a:cxnLst/>
              <a:rect l="l" t="t" r="r" b="b"/>
              <a:pathLst>
                <a:path w="242" h="1660" fill="none" extrusionOk="0">
                  <a:moveTo>
                    <a:pt x="241" y="0"/>
                  </a:moveTo>
                  <a:cubicBezTo>
                    <a:pt x="161" y="536"/>
                    <a:pt x="54" y="1124"/>
                    <a:pt x="0" y="1660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43"/>
            <p:cNvSpPr/>
            <p:nvPr/>
          </p:nvSpPr>
          <p:spPr>
            <a:xfrm>
              <a:off x="4554075" y="2533625"/>
              <a:ext cx="14750" cy="26800"/>
            </a:xfrm>
            <a:custGeom>
              <a:avLst/>
              <a:gdLst/>
              <a:ahLst/>
              <a:cxnLst/>
              <a:rect l="l" t="t" r="r" b="b"/>
              <a:pathLst>
                <a:path w="590" h="1072" fill="none" extrusionOk="0">
                  <a:moveTo>
                    <a:pt x="589" y="0"/>
                  </a:moveTo>
                  <a:cubicBezTo>
                    <a:pt x="402" y="375"/>
                    <a:pt x="188" y="750"/>
                    <a:pt x="0" y="1071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43"/>
            <p:cNvSpPr/>
            <p:nvPr/>
          </p:nvSpPr>
          <p:spPr>
            <a:xfrm>
              <a:off x="4579500" y="2572425"/>
              <a:ext cx="20100" cy="32150"/>
            </a:xfrm>
            <a:custGeom>
              <a:avLst/>
              <a:gdLst/>
              <a:ahLst/>
              <a:cxnLst/>
              <a:rect l="l" t="t" r="r" b="b"/>
              <a:pathLst>
                <a:path w="804" h="1286" fill="none" extrusionOk="0">
                  <a:moveTo>
                    <a:pt x="803" y="1"/>
                  </a:moveTo>
                  <a:lnTo>
                    <a:pt x="0" y="1286"/>
                  </a:ln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43"/>
            <p:cNvSpPr/>
            <p:nvPr/>
          </p:nvSpPr>
          <p:spPr>
            <a:xfrm>
              <a:off x="4610275" y="2607225"/>
              <a:ext cx="14075" cy="24125"/>
            </a:xfrm>
            <a:custGeom>
              <a:avLst/>
              <a:gdLst/>
              <a:ahLst/>
              <a:cxnLst/>
              <a:rect l="l" t="t" r="r" b="b"/>
              <a:pathLst>
                <a:path w="563" h="965" fill="none" extrusionOk="0">
                  <a:moveTo>
                    <a:pt x="563" y="1"/>
                  </a:moveTo>
                  <a:cubicBezTo>
                    <a:pt x="295" y="268"/>
                    <a:pt x="108" y="616"/>
                    <a:pt x="1" y="964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43"/>
            <p:cNvSpPr/>
            <p:nvPr/>
          </p:nvSpPr>
          <p:spPr>
            <a:xfrm>
              <a:off x="4693250" y="2673475"/>
              <a:ext cx="21450" cy="36825"/>
            </a:xfrm>
            <a:custGeom>
              <a:avLst/>
              <a:gdLst/>
              <a:ahLst/>
              <a:cxnLst/>
              <a:rect l="l" t="t" r="r" b="b"/>
              <a:pathLst>
                <a:path w="858" h="1473" fill="none" extrusionOk="0">
                  <a:moveTo>
                    <a:pt x="857" y="0"/>
                  </a:moveTo>
                  <a:cubicBezTo>
                    <a:pt x="563" y="482"/>
                    <a:pt x="295" y="964"/>
                    <a:pt x="1" y="1473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43"/>
            <p:cNvSpPr/>
            <p:nvPr/>
          </p:nvSpPr>
          <p:spPr>
            <a:xfrm>
              <a:off x="4660475" y="2647375"/>
              <a:ext cx="21425" cy="36825"/>
            </a:xfrm>
            <a:custGeom>
              <a:avLst/>
              <a:gdLst/>
              <a:ahLst/>
              <a:cxnLst/>
              <a:rect l="l" t="t" r="r" b="b"/>
              <a:pathLst>
                <a:path w="857" h="1473" fill="none" extrusionOk="0">
                  <a:moveTo>
                    <a:pt x="857" y="1"/>
                  </a:moveTo>
                  <a:cubicBezTo>
                    <a:pt x="562" y="509"/>
                    <a:pt x="295" y="964"/>
                    <a:pt x="0" y="1473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43"/>
            <p:cNvSpPr/>
            <p:nvPr/>
          </p:nvSpPr>
          <p:spPr>
            <a:xfrm>
              <a:off x="4633025" y="2623300"/>
              <a:ext cx="21450" cy="36825"/>
            </a:xfrm>
            <a:custGeom>
              <a:avLst/>
              <a:gdLst/>
              <a:ahLst/>
              <a:cxnLst/>
              <a:rect l="l" t="t" r="r" b="b"/>
              <a:pathLst>
                <a:path w="858" h="1473" fill="none" extrusionOk="0">
                  <a:moveTo>
                    <a:pt x="857" y="0"/>
                  </a:moveTo>
                  <a:cubicBezTo>
                    <a:pt x="563" y="482"/>
                    <a:pt x="295" y="964"/>
                    <a:pt x="1" y="147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43"/>
            <p:cNvSpPr/>
            <p:nvPr/>
          </p:nvSpPr>
          <p:spPr>
            <a:xfrm>
              <a:off x="4733400" y="2703575"/>
              <a:ext cx="15425" cy="32825"/>
            </a:xfrm>
            <a:custGeom>
              <a:avLst/>
              <a:gdLst/>
              <a:ahLst/>
              <a:cxnLst/>
              <a:rect l="l" t="t" r="r" b="b"/>
              <a:pathLst>
                <a:path w="617" h="1313" fill="none" extrusionOk="0">
                  <a:moveTo>
                    <a:pt x="616" y="1"/>
                  </a:moveTo>
                  <a:cubicBezTo>
                    <a:pt x="295" y="376"/>
                    <a:pt x="81" y="831"/>
                    <a:pt x="1" y="131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43"/>
            <p:cNvSpPr/>
            <p:nvPr/>
          </p:nvSpPr>
          <p:spPr>
            <a:xfrm>
              <a:off x="4774225" y="2714300"/>
              <a:ext cx="10050" cy="36150"/>
            </a:xfrm>
            <a:custGeom>
              <a:avLst/>
              <a:gdLst/>
              <a:ahLst/>
              <a:cxnLst/>
              <a:rect l="l" t="t" r="r" b="b"/>
              <a:pathLst>
                <a:path w="402" h="1446" fill="none" extrusionOk="0">
                  <a:moveTo>
                    <a:pt x="402" y="0"/>
                  </a:moveTo>
                  <a:cubicBezTo>
                    <a:pt x="268" y="482"/>
                    <a:pt x="134" y="937"/>
                    <a:pt x="0" y="1446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3"/>
            <p:cNvSpPr/>
            <p:nvPr/>
          </p:nvSpPr>
          <p:spPr>
            <a:xfrm>
              <a:off x="4827075" y="2727675"/>
              <a:ext cx="7400" cy="36825"/>
            </a:xfrm>
            <a:custGeom>
              <a:avLst/>
              <a:gdLst/>
              <a:ahLst/>
              <a:cxnLst/>
              <a:rect l="l" t="t" r="r" b="b"/>
              <a:pathLst>
                <a:path w="296" h="1473" fill="none" extrusionOk="0">
                  <a:moveTo>
                    <a:pt x="295" y="0"/>
                  </a:moveTo>
                  <a:cubicBezTo>
                    <a:pt x="135" y="482"/>
                    <a:pt x="28" y="964"/>
                    <a:pt x="1" y="1473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3"/>
            <p:cNvSpPr/>
            <p:nvPr/>
          </p:nvSpPr>
          <p:spPr>
            <a:xfrm>
              <a:off x="4867900" y="2731700"/>
              <a:ext cx="6725" cy="32125"/>
            </a:xfrm>
            <a:custGeom>
              <a:avLst/>
              <a:gdLst/>
              <a:ahLst/>
              <a:cxnLst/>
              <a:rect l="l" t="t" r="r" b="b"/>
              <a:pathLst>
                <a:path w="269" h="1285" fill="none" extrusionOk="0">
                  <a:moveTo>
                    <a:pt x="81" y="0"/>
                  </a:moveTo>
                  <a:cubicBezTo>
                    <a:pt x="0" y="455"/>
                    <a:pt x="54" y="910"/>
                    <a:pt x="268" y="1285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43"/>
            <p:cNvSpPr/>
            <p:nvPr/>
          </p:nvSpPr>
          <p:spPr>
            <a:xfrm>
              <a:off x="4915400" y="2728350"/>
              <a:ext cx="18775" cy="29450"/>
            </a:xfrm>
            <a:custGeom>
              <a:avLst/>
              <a:gdLst/>
              <a:ahLst/>
              <a:cxnLst/>
              <a:rect l="l" t="t" r="r" b="b"/>
              <a:pathLst>
                <a:path w="751" h="1178" fill="none" extrusionOk="0">
                  <a:moveTo>
                    <a:pt x="1" y="0"/>
                  </a:moveTo>
                  <a:cubicBezTo>
                    <a:pt x="108" y="455"/>
                    <a:pt x="376" y="884"/>
                    <a:pt x="750" y="1178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43"/>
            <p:cNvSpPr/>
            <p:nvPr/>
          </p:nvSpPr>
          <p:spPr>
            <a:xfrm>
              <a:off x="4898675" y="2627300"/>
              <a:ext cx="25450" cy="24775"/>
            </a:xfrm>
            <a:custGeom>
              <a:avLst/>
              <a:gdLst/>
              <a:ahLst/>
              <a:cxnLst/>
              <a:rect l="l" t="t" r="r" b="b"/>
              <a:pathLst>
                <a:path w="1018" h="991" extrusionOk="0">
                  <a:moveTo>
                    <a:pt x="509" y="1"/>
                  </a:moveTo>
                  <a:cubicBezTo>
                    <a:pt x="215" y="1"/>
                    <a:pt x="1" y="215"/>
                    <a:pt x="1" y="509"/>
                  </a:cubicBezTo>
                  <a:cubicBezTo>
                    <a:pt x="1" y="777"/>
                    <a:pt x="215" y="991"/>
                    <a:pt x="509" y="991"/>
                  </a:cubicBezTo>
                  <a:cubicBezTo>
                    <a:pt x="777" y="991"/>
                    <a:pt x="1018" y="777"/>
                    <a:pt x="1018" y="509"/>
                  </a:cubicBezTo>
                  <a:cubicBezTo>
                    <a:pt x="1018" y="215"/>
                    <a:pt x="777" y="1"/>
                    <a:pt x="50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43"/>
            <p:cNvSpPr/>
            <p:nvPr/>
          </p:nvSpPr>
          <p:spPr>
            <a:xfrm>
              <a:off x="4902025" y="2629975"/>
              <a:ext cx="10075" cy="10075"/>
            </a:xfrm>
            <a:custGeom>
              <a:avLst/>
              <a:gdLst/>
              <a:ahLst/>
              <a:cxnLst/>
              <a:rect l="l" t="t" r="r" b="b"/>
              <a:pathLst>
                <a:path w="403" h="403" extrusionOk="0">
                  <a:moveTo>
                    <a:pt x="188" y="1"/>
                  </a:moveTo>
                  <a:cubicBezTo>
                    <a:pt x="108" y="1"/>
                    <a:pt x="1" y="81"/>
                    <a:pt x="1" y="188"/>
                  </a:cubicBezTo>
                  <a:cubicBezTo>
                    <a:pt x="1" y="295"/>
                    <a:pt x="108" y="402"/>
                    <a:pt x="188" y="402"/>
                  </a:cubicBezTo>
                  <a:cubicBezTo>
                    <a:pt x="295" y="402"/>
                    <a:pt x="402" y="295"/>
                    <a:pt x="402" y="188"/>
                  </a:cubicBezTo>
                  <a:cubicBezTo>
                    <a:pt x="402" y="108"/>
                    <a:pt x="295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43"/>
            <p:cNvSpPr/>
            <p:nvPr/>
          </p:nvSpPr>
          <p:spPr>
            <a:xfrm>
              <a:off x="4921425" y="2677500"/>
              <a:ext cx="29475" cy="13400"/>
            </a:xfrm>
            <a:custGeom>
              <a:avLst/>
              <a:gdLst/>
              <a:ahLst/>
              <a:cxnLst/>
              <a:rect l="l" t="t" r="r" b="b"/>
              <a:pathLst>
                <a:path w="1179" h="536" fill="none" extrusionOk="0">
                  <a:moveTo>
                    <a:pt x="1178" y="241"/>
                  </a:moveTo>
                  <a:cubicBezTo>
                    <a:pt x="1178" y="241"/>
                    <a:pt x="509" y="535"/>
                    <a:pt x="1" y="0"/>
                  </a:cubicBezTo>
                </a:path>
              </a:pathLst>
            </a:custGeom>
            <a:noFill/>
            <a:ln w="4025" cap="rnd" cmpd="sng">
              <a:solidFill>
                <a:srgbClr val="2C2C2C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43"/>
            <p:cNvSpPr/>
            <p:nvPr/>
          </p:nvSpPr>
          <p:spPr>
            <a:xfrm>
              <a:off x="4822400" y="2540050"/>
              <a:ext cx="218175" cy="191250"/>
            </a:xfrm>
            <a:custGeom>
              <a:avLst/>
              <a:gdLst/>
              <a:ahLst/>
              <a:cxnLst/>
              <a:rect l="l" t="t" r="r" b="b"/>
              <a:pathLst>
                <a:path w="8727" h="7650" extrusionOk="0">
                  <a:moveTo>
                    <a:pt x="3936" y="1"/>
                  </a:moveTo>
                  <a:cubicBezTo>
                    <a:pt x="3818" y="1"/>
                    <a:pt x="3702" y="4"/>
                    <a:pt x="3587" y="11"/>
                  </a:cubicBezTo>
                  <a:cubicBezTo>
                    <a:pt x="3159" y="38"/>
                    <a:pt x="2704" y="145"/>
                    <a:pt x="2356" y="279"/>
                  </a:cubicBezTo>
                  <a:cubicBezTo>
                    <a:pt x="2332" y="271"/>
                    <a:pt x="2309" y="268"/>
                    <a:pt x="2285" y="268"/>
                  </a:cubicBezTo>
                  <a:cubicBezTo>
                    <a:pt x="2228" y="268"/>
                    <a:pt x="2172" y="287"/>
                    <a:pt x="2115" y="306"/>
                  </a:cubicBezTo>
                  <a:cubicBezTo>
                    <a:pt x="1794" y="439"/>
                    <a:pt x="1526" y="653"/>
                    <a:pt x="1232" y="894"/>
                  </a:cubicBezTo>
                  <a:cubicBezTo>
                    <a:pt x="1071" y="1028"/>
                    <a:pt x="937" y="1189"/>
                    <a:pt x="803" y="1349"/>
                  </a:cubicBezTo>
                  <a:cubicBezTo>
                    <a:pt x="670" y="1510"/>
                    <a:pt x="563" y="1697"/>
                    <a:pt x="482" y="1885"/>
                  </a:cubicBezTo>
                  <a:cubicBezTo>
                    <a:pt x="268" y="2259"/>
                    <a:pt x="134" y="2688"/>
                    <a:pt x="81" y="3116"/>
                  </a:cubicBezTo>
                  <a:cubicBezTo>
                    <a:pt x="0" y="3571"/>
                    <a:pt x="0" y="3999"/>
                    <a:pt x="81" y="4427"/>
                  </a:cubicBezTo>
                  <a:cubicBezTo>
                    <a:pt x="134" y="4856"/>
                    <a:pt x="268" y="5311"/>
                    <a:pt x="482" y="5632"/>
                  </a:cubicBezTo>
                  <a:cubicBezTo>
                    <a:pt x="723" y="6033"/>
                    <a:pt x="1044" y="6408"/>
                    <a:pt x="1419" y="6703"/>
                  </a:cubicBezTo>
                  <a:cubicBezTo>
                    <a:pt x="1794" y="6970"/>
                    <a:pt x="2222" y="7211"/>
                    <a:pt x="2677" y="7372"/>
                  </a:cubicBezTo>
                  <a:cubicBezTo>
                    <a:pt x="3105" y="7532"/>
                    <a:pt x="3614" y="7613"/>
                    <a:pt x="4096" y="7639"/>
                  </a:cubicBezTo>
                  <a:cubicBezTo>
                    <a:pt x="4210" y="7646"/>
                    <a:pt x="4329" y="7650"/>
                    <a:pt x="4450" y="7650"/>
                  </a:cubicBezTo>
                  <a:cubicBezTo>
                    <a:pt x="4780" y="7650"/>
                    <a:pt x="5128" y="7625"/>
                    <a:pt x="5461" y="7586"/>
                  </a:cubicBezTo>
                  <a:cubicBezTo>
                    <a:pt x="5916" y="7505"/>
                    <a:pt x="6371" y="7372"/>
                    <a:pt x="6772" y="7238"/>
                  </a:cubicBezTo>
                  <a:cubicBezTo>
                    <a:pt x="6852" y="7211"/>
                    <a:pt x="6933" y="7184"/>
                    <a:pt x="7040" y="7131"/>
                  </a:cubicBezTo>
                  <a:cubicBezTo>
                    <a:pt x="7174" y="7077"/>
                    <a:pt x="7254" y="7024"/>
                    <a:pt x="7361" y="6970"/>
                  </a:cubicBezTo>
                  <a:cubicBezTo>
                    <a:pt x="7575" y="6836"/>
                    <a:pt x="7762" y="6729"/>
                    <a:pt x="7896" y="6595"/>
                  </a:cubicBezTo>
                  <a:cubicBezTo>
                    <a:pt x="8057" y="6462"/>
                    <a:pt x="8244" y="6301"/>
                    <a:pt x="8378" y="6140"/>
                  </a:cubicBezTo>
                  <a:cubicBezTo>
                    <a:pt x="8432" y="6033"/>
                    <a:pt x="8512" y="5926"/>
                    <a:pt x="8565" y="5873"/>
                  </a:cubicBezTo>
                  <a:cubicBezTo>
                    <a:pt x="8646" y="5739"/>
                    <a:pt x="8672" y="5632"/>
                    <a:pt x="8699" y="5525"/>
                  </a:cubicBezTo>
                  <a:cubicBezTo>
                    <a:pt x="8699" y="5498"/>
                    <a:pt x="8726" y="5418"/>
                    <a:pt x="8726" y="5364"/>
                  </a:cubicBezTo>
                  <a:lnTo>
                    <a:pt x="8726" y="5204"/>
                  </a:lnTo>
                  <a:cubicBezTo>
                    <a:pt x="8726" y="5097"/>
                    <a:pt x="8726" y="4990"/>
                    <a:pt x="8699" y="4856"/>
                  </a:cubicBezTo>
                  <a:cubicBezTo>
                    <a:pt x="8646" y="4642"/>
                    <a:pt x="8539" y="4401"/>
                    <a:pt x="8432" y="4213"/>
                  </a:cubicBezTo>
                  <a:cubicBezTo>
                    <a:pt x="8432" y="3812"/>
                    <a:pt x="8405" y="3410"/>
                    <a:pt x="8298" y="3062"/>
                  </a:cubicBezTo>
                  <a:cubicBezTo>
                    <a:pt x="8217" y="2688"/>
                    <a:pt x="8057" y="2313"/>
                    <a:pt x="7896" y="2019"/>
                  </a:cubicBezTo>
                  <a:cubicBezTo>
                    <a:pt x="7816" y="1858"/>
                    <a:pt x="7709" y="1671"/>
                    <a:pt x="7575" y="1510"/>
                  </a:cubicBezTo>
                  <a:cubicBezTo>
                    <a:pt x="7441" y="1349"/>
                    <a:pt x="7307" y="1216"/>
                    <a:pt x="7174" y="1082"/>
                  </a:cubicBezTo>
                  <a:cubicBezTo>
                    <a:pt x="6852" y="814"/>
                    <a:pt x="6504" y="573"/>
                    <a:pt x="6130" y="413"/>
                  </a:cubicBezTo>
                  <a:cubicBezTo>
                    <a:pt x="6023" y="386"/>
                    <a:pt x="5916" y="332"/>
                    <a:pt x="5862" y="306"/>
                  </a:cubicBezTo>
                  <a:cubicBezTo>
                    <a:pt x="5755" y="279"/>
                    <a:pt x="5621" y="252"/>
                    <a:pt x="5514" y="225"/>
                  </a:cubicBezTo>
                  <a:cubicBezTo>
                    <a:pt x="5327" y="145"/>
                    <a:pt x="5086" y="118"/>
                    <a:pt x="4899" y="65"/>
                  </a:cubicBezTo>
                  <a:cubicBezTo>
                    <a:pt x="4585" y="25"/>
                    <a:pt x="4257" y="1"/>
                    <a:pt x="3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3"/>
            <p:cNvSpPr/>
            <p:nvPr/>
          </p:nvSpPr>
          <p:spPr>
            <a:xfrm>
              <a:off x="4823075" y="2538050"/>
              <a:ext cx="190725" cy="193250"/>
            </a:xfrm>
            <a:custGeom>
              <a:avLst/>
              <a:gdLst/>
              <a:ahLst/>
              <a:cxnLst/>
              <a:rect l="l" t="t" r="r" b="b"/>
              <a:pathLst>
                <a:path w="7629" h="7730" extrusionOk="0">
                  <a:moveTo>
                    <a:pt x="3855" y="1"/>
                  </a:moveTo>
                  <a:cubicBezTo>
                    <a:pt x="3747" y="1"/>
                    <a:pt x="3640" y="4"/>
                    <a:pt x="3533" y="11"/>
                  </a:cubicBezTo>
                  <a:cubicBezTo>
                    <a:pt x="3105" y="64"/>
                    <a:pt x="2650" y="145"/>
                    <a:pt x="2302" y="278"/>
                  </a:cubicBezTo>
                  <a:cubicBezTo>
                    <a:pt x="2222" y="332"/>
                    <a:pt x="2115" y="359"/>
                    <a:pt x="2061" y="386"/>
                  </a:cubicBezTo>
                  <a:cubicBezTo>
                    <a:pt x="1793" y="573"/>
                    <a:pt x="1499" y="733"/>
                    <a:pt x="1258" y="974"/>
                  </a:cubicBezTo>
                  <a:cubicBezTo>
                    <a:pt x="1098" y="1108"/>
                    <a:pt x="964" y="1269"/>
                    <a:pt x="830" y="1429"/>
                  </a:cubicBezTo>
                  <a:cubicBezTo>
                    <a:pt x="696" y="1590"/>
                    <a:pt x="589" y="1777"/>
                    <a:pt x="482" y="1965"/>
                  </a:cubicBezTo>
                  <a:cubicBezTo>
                    <a:pt x="295" y="2339"/>
                    <a:pt x="161" y="2768"/>
                    <a:pt x="80" y="3196"/>
                  </a:cubicBezTo>
                  <a:cubicBezTo>
                    <a:pt x="0" y="3651"/>
                    <a:pt x="0" y="4079"/>
                    <a:pt x="80" y="4507"/>
                  </a:cubicBezTo>
                  <a:cubicBezTo>
                    <a:pt x="161" y="4936"/>
                    <a:pt x="295" y="5391"/>
                    <a:pt x="482" y="5712"/>
                  </a:cubicBezTo>
                  <a:cubicBezTo>
                    <a:pt x="723" y="6113"/>
                    <a:pt x="1044" y="6488"/>
                    <a:pt x="1419" y="6783"/>
                  </a:cubicBezTo>
                  <a:cubicBezTo>
                    <a:pt x="1793" y="7050"/>
                    <a:pt x="2222" y="7291"/>
                    <a:pt x="2677" y="7452"/>
                  </a:cubicBezTo>
                  <a:cubicBezTo>
                    <a:pt x="3132" y="7612"/>
                    <a:pt x="3614" y="7693"/>
                    <a:pt x="4095" y="7719"/>
                  </a:cubicBezTo>
                  <a:cubicBezTo>
                    <a:pt x="4210" y="7726"/>
                    <a:pt x="4329" y="7730"/>
                    <a:pt x="4450" y="7730"/>
                  </a:cubicBezTo>
                  <a:cubicBezTo>
                    <a:pt x="4780" y="7730"/>
                    <a:pt x="5127" y="7705"/>
                    <a:pt x="5460" y="7666"/>
                  </a:cubicBezTo>
                  <a:cubicBezTo>
                    <a:pt x="5942" y="7585"/>
                    <a:pt x="6370" y="7452"/>
                    <a:pt x="6772" y="7318"/>
                  </a:cubicBezTo>
                  <a:cubicBezTo>
                    <a:pt x="6879" y="7291"/>
                    <a:pt x="6986" y="7264"/>
                    <a:pt x="7040" y="7211"/>
                  </a:cubicBezTo>
                  <a:cubicBezTo>
                    <a:pt x="7147" y="7157"/>
                    <a:pt x="7280" y="7104"/>
                    <a:pt x="7361" y="7050"/>
                  </a:cubicBezTo>
                  <a:cubicBezTo>
                    <a:pt x="7468" y="6997"/>
                    <a:pt x="7575" y="6943"/>
                    <a:pt x="7628" y="6890"/>
                  </a:cubicBezTo>
                  <a:lnTo>
                    <a:pt x="7628" y="6890"/>
                  </a:lnTo>
                  <a:cubicBezTo>
                    <a:pt x="7468" y="6997"/>
                    <a:pt x="7307" y="7050"/>
                    <a:pt x="7147" y="7104"/>
                  </a:cubicBezTo>
                  <a:cubicBezTo>
                    <a:pt x="6906" y="7211"/>
                    <a:pt x="6638" y="7291"/>
                    <a:pt x="6370" y="7318"/>
                  </a:cubicBezTo>
                  <a:cubicBezTo>
                    <a:pt x="6263" y="7318"/>
                    <a:pt x="6156" y="7345"/>
                    <a:pt x="6076" y="7345"/>
                  </a:cubicBezTo>
                  <a:lnTo>
                    <a:pt x="5219" y="7345"/>
                  </a:lnTo>
                  <a:cubicBezTo>
                    <a:pt x="4818" y="7345"/>
                    <a:pt x="4470" y="7291"/>
                    <a:pt x="4069" y="7211"/>
                  </a:cubicBezTo>
                  <a:cubicBezTo>
                    <a:pt x="3854" y="7184"/>
                    <a:pt x="3694" y="7104"/>
                    <a:pt x="3533" y="7050"/>
                  </a:cubicBezTo>
                  <a:cubicBezTo>
                    <a:pt x="3346" y="6970"/>
                    <a:pt x="3159" y="6916"/>
                    <a:pt x="2998" y="6809"/>
                  </a:cubicBezTo>
                  <a:cubicBezTo>
                    <a:pt x="2811" y="6702"/>
                    <a:pt x="2650" y="6622"/>
                    <a:pt x="2516" y="6515"/>
                  </a:cubicBezTo>
                  <a:cubicBezTo>
                    <a:pt x="2382" y="6408"/>
                    <a:pt x="2249" y="6274"/>
                    <a:pt x="2115" y="6140"/>
                  </a:cubicBezTo>
                  <a:cubicBezTo>
                    <a:pt x="1981" y="6006"/>
                    <a:pt x="1874" y="5846"/>
                    <a:pt x="1793" y="5685"/>
                  </a:cubicBezTo>
                  <a:cubicBezTo>
                    <a:pt x="1740" y="5578"/>
                    <a:pt x="1686" y="5498"/>
                    <a:pt x="1660" y="5417"/>
                  </a:cubicBezTo>
                  <a:cubicBezTo>
                    <a:pt x="1606" y="5310"/>
                    <a:pt x="1579" y="5230"/>
                    <a:pt x="1553" y="5150"/>
                  </a:cubicBezTo>
                  <a:cubicBezTo>
                    <a:pt x="1446" y="4802"/>
                    <a:pt x="1392" y="4481"/>
                    <a:pt x="1392" y="4106"/>
                  </a:cubicBezTo>
                  <a:cubicBezTo>
                    <a:pt x="1392" y="3758"/>
                    <a:pt x="1419" y="3437"/>
                    <a:pt x="1472" y="3089"/>
                  </a:cubicBezTo>
                  <a:cubicBezTo>
                    <a:pt x="1553" y="2768"/>
                    <a:pt x="1686" y="2473"/>
                    <a:pt x="1820" y="2206"/>
                  </a:cubicBezTo>
                  <a:cubicBezTo>
                    <a:pt x="1981" y="1884"/>
                    <a:pt x="2141" y="1617"/>
                    <a:pt x="2382" y="1403"/>
                  </a:cubicBezTo>
                  <a:cubicBezTo>
                    <a:pt x="2623" y="1162"/>
                    <a:pt x="2864" y="921"/>
                    <a:pt x="3132" y="760"/>
                  </a:cubicBezTo>
                  <a:cubicBezTo>
                    <a:pt x="3292" y="626"/>
                    <a:pt x="3506" y="519"/>
                    <a:pt x="3667" y="466"/>
                  </a:cubicBezTo>
                  <a:cubicBezTo>
                    <a:pt x="3774" y="412"/>
                    <a:pt x="3908" y="359"/>
                    <a:pt x="3988" y="332"/>
                  </a:cubicBezTo>
                  <a:cubicBezTo>
                    <a:pt x="4336" y="225"/>
                    <a:pt x="4631" y="145"/>
                    <a:pt x="5005" y="118"/>
                  </a:cubicBezTo>
                  <a:lnTo>
                    <a:pt x="5059" y="118"/>
                  </a:lnTo>
                  <a:cubicBezTo>
                    <a:pt x="5005" y="118"/>
                    <a:pt x="4925" y="91"/>
                    <a:pt x="4845" y="91"/>
                  </a:cubicBezTo>
                  <a:cubicBezTo>
                    <a:pt x="4504" y="31"/>
                    <a:pt x="4177" y="1"/>
                    <a:pt x="385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43"/>
            <p:cNvSpPr/>
            <p:nvPr/>
          </p:nvSpPr>
          <p:spPr>
            <a:xfrm>
              <a:off x="4888650" y="2606325"/>
              <a:ext cx="38150" cy="23650"/>
            </a:xfrm>
            <a:custGeom>
              <a:avLst/>
              <a:gdLst/>
              <a:ahLst/>
              <a:cxnLst/>
              <a:rect l="l" t="t" r="r" b="b"/>
              <a:pathLst>
                <a:path w="1526" h="946" extrusionOk="0">
                  <a:moveTo>
                    <a:pt x="1180" y="0"/>
                  </a:moveTo>
                  <a:cubicBezTo>
                    <a:pt x="1016" y="0"/>
                    <a:pt x="803" y="64"/>
                    <a:pt x="589" y="170"/>
                  </a:cubicBezTo>
                  <a:cubicBezTo>
                    <a:pt x="241" y="385"/>
                    <a:pt x="0" y="679"/>
                    <a:pt x="107" y="840"/>
                  </a:cubicBezTo>
                  <a:cubicBezTo>
                    <a:pt x="143" y="911"/>
                    <a:pt x="236" y="945"/>
                    <a:pt x="361" y="945"/>
                  </a:cubicBezTo>
                  <a:cubicBezTo>
                    <a:pt x="519" y="945"/>
                    <a:pt x="728" y="891"/>
                    <a:pt x="937" y="786"/>
                  </a:cubicBezTo>
                  <a:cubicBezTo>
                    <a:pt x="1312" y="572"/>
                    <a:pt x="1526" y="278"/>
                    <a:pt x="1446" y="117"/>
                  </a:cubicBezTo>
                  <a:cubicBezTo>
                    <a:pt x="1400" y="36"/>
                    <a:pt x="1304" y="0"/>
                    <a:pt x="1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43"/>
            <p:cNvSpPr/>
            <p:nvPr/>
          </p:nvSpPr>
          <p:spPr>
            <a:xfrm>
              <a:off x="4980975" y="2595300"/>
              <a:ext cx="38850" cy="19200"/>
            </a:xfrm>
            <a:custGeom>
              <a:avLst/>
              <a:gdLst/>
              <a:ahLst/>
              <a:cxnLst/>
              <a:rect l="l" t="t" r="r" b="b"/>
              <a:pathLst>
                <a:path w="1554" h="768" extrusionOk="0">
                  <a:moveTo>
                    <a:pt x="496" y="1"/>
                  </a:moveTo>
                  <a:cubicBezTo>
                    <a:pt x="252" y="1"/>
                    <a:pt x="64" y="73"/>
                    <a:pt x="28" y="183"/>
                  </a:cubicBezTo>
                  <a:cubicBezTo>
                    <a:pt x="1" y="371"/>
                    <a:pt x="295" y="611"/>
                    <a:pt x="697" y="719"/>
                  </a:cubicBezTo>
                  <a:cubicBezTo>
                    <a:pt x="823" y="752"/>
                    <a:pt x="949" y="767"/>
                    <a:pt x="1063" y="767"/>
                  </a:cubicBezTo>
                  <a:cubicBezTo>
                    <a:pt x="1313" y="767"/>
                    <a:pt x="1508" y="695"/>
                    <a:pt x="1527" y="585"/>
                  </a:cubicBezTo>
                  <a:cubicBezTo>
                    <a:pt x="1553" y="371"/>
                    <a:pt x="1259" y="156"/>
                    <a:pt x="857" y="49"/>
                  </a:cubicBezTo>
                  <a:cubicBezTo>
                    <a:pt x="731" y="16"/>
                    <a:pt x="608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3"/>
            <p:cNvSpPr/>
            <p:nvPr/>
          </p:nvSpPr>
          <p:spPr>
            <a:xfrm>
              <a:off x="4944175" y="2651400"/>
              <a:ext cx="40850" cy="36825"/>
            </a:xfrm>
            <a:custGeom>
              <a:avLst/>
              <a:gdLst/>
              <a:ahLst/>
              <a:cxnLst/>
              <a:rect l="l" t="t" r="r" b="b"/>
              <a:pathLst>
                <a:path w="1634" h="1473" extrusionOk="0">
                  <a:moveTo>
                    <a:pt x="616" y="776"/>
                  </a:moveTo>
                  <a:cubicBezTo>
                    <a:pt x="697" y="776"/>
                    <a:pt x="750" y="776"/>
                    <a:pt x="831" y="803"/>
                  </a:cubicBezTo>
                  <a:cubicBezTo>
                    <a:pt x="884" y="803"/>
                    <a:pt x="938" y="857"/>
                    <a:pt x="991" y="883"/>
                  </a:cubicBezTo>
                  <a:cubicBezTo>
                    <a:pt x="1071" y="910"/>
                    <a:pt x="1098" y="937"/>
                    <a:pt x="1125" y="991"/>
                  </a:cubicBezTo>
                  <a:cubicBezTo>
                    <a:pt x="1152" y="1017"/>
                    <a:pt x="1232" y="1071"/>
                    <a:pt x="1259" y="1151"/>
                  </a:cubicBezTo>
                  <a:lnTo>
                    <a:pt x="1259" y="1178"/>
                  </a:lnTo>
                  <a:lnTo>
                    <a:pt x="1286" y="1205"/>
                  </a:lnTo>
                  <a:lnTo>
                    <a:pt x="1259" y="1258"/>
                  </a:lnTo>
                  <a:lnTo>
                    <a:pt x="1152" y="1338"/>
                  </a:lnTo>
                  <a:cubicBezTo>
                    <a:pt x="1125" y="1338"/>
                    <a:pt x="1125" y="1392"/>
                    <a:pt x="1098" y="1392"/>
                  </a:cubicBezTo>
                  <a:cubicBezTo>
                    <a:pt x="1098" y="1392"/>
                    <a:pt x="1071" y="1392"/>
                    <a:pt x="1071" y="1419"/>
                  </a:cubicBezTo>
                  <a:cubicBezTo>
                    <a:pt x="1018" y="1419"/>
                    <a:pt x="964" y="1446"/>
                    <a:pt x="938" y="1446"/>
                  </a:cubicBezTo>
                  <a:lnTo>
                    <a:pt x="804" y="1446"/>
                  </a:lnTo>
                  <a:cubicBezTo>
                    <a:pt x="750" y="1446"/>
                    <a:pt x="697" y="1419"/>
                    <a:pt x="670" y="1419"/>
                  </a:cubicBezTo>
                  <a:cubicBezTo>
                    <a:pt x="616" y="1392"/>
                    <a:pt x="563" y="1338"/>
                    <a:pt x="536" y="1312"/>
                  </a:cubicBezTo>
                  <a:cubicBezTo>
                    <a:pt x="429" y="1205"/>
                    <a:pt x="375" y="1151"/>
                    <a:pt x="322" y="1071"/>
                  </a:cubicBezTo>
                  <a:lnTo>
                    <a:pt x="215" y="883"/>
                  </a:lnTo>
                  <a:cubicBezTo>
                    <a:pt x="295" y="857"/>
                    <a:pt x="349" y="857"/>
                    <a:pt x="402" y="803"/>
                  </a:cubicBezTo>
                  <a:cubicBezTo>
                    <a:pt x="456" y="776"/>
                    <a:pt x="563" y="776"/>
                    <a:pt x="616" y="776"/>
                  </a:cubicBezTo>
                  <a:close/>
                  <a:moveTo>
                    <a:pt x="1633" y="0"/>
                  </a:moveTo>
                  <a:cubicBezTo>
                    <a:pt x="1607" y="0"/>
                    <a:pt x="1607" y="54"/>
                    <a:pt x="1553" y="54"/>
                  </a:cubicBezTo>
                  <a:cubicBezTo>
                    <a:pt x="1526" y="54"/>
                    <a:pt x="1526" y="80"/>
                    <a:pt x="1500" y="80"/>
                  </a:cubicBezTo>
                  <a:cubicBezTo>
                    <a:pt x="1419" y="107"/>
                    <a:pt x="1393" y="107"/>
                    <a:pt x="1339" y="134"/>
                  </a:cubicBezTo>
                  <a:cubicBezTo>
                    <a:pt x="1205" y="188"/>
                    <a:pt x="1018" y="214"/>
                    <a:pt x="857" y="241"/>
                  </a:cubicBezTo>
                  <a:cubicBezTo>
                    <a:pt x="697" y="268"/>
                    <a:pt x="536" y="268"/>
                    <a:pt x="402" y="268"/>
                  </a:cubicBezTo>
                  <a:cubicBezTo>
                    <a:pt x="290" y="316"/>
                    <a:pt x="216" y="326"/>
                    <a:pt x="146" y="326"/>
                  </a:cubicBezTo>
                  <a:cubicBezTo>
                    <a:pt x="99" y="326"/>
                    <a:pt x="54" y="321"/>
                    <a:pt x="1" y="321"/>
                  </a:cubicBezTo>
                  <a:cubicBezTo>
                    <a:pt x="1" y="455"/>
                    <a:pt x="28" y="616"/>
                    <a:pt x="81" y="750"/>
                  </a:cubicBezTo>
                  <a:cubicBezTo>
                    <a:pt x="161" y="910"/>
                    <a:pt x="215" y="1044"/>
                    <a:pt x="295" y="1178"/>
                  </a:cubicBezTo>
                  <a:cubicBezTo>
                    <a:pt x="322" y="1258"/>
                    <a:pt x="375" y="1312"/>
                    <a:pt x="456" y="1338"/>
                  </a:cubicBezTo>
                  <a:cubicBezTo>
                    <a:pt x="536" y="1392"/>
                    <a:pt x="590" y="1446"/>
                    <a:pt x="670" y="1446"/>
                  </a:cubicBezTo>
                  <a:cubicBezTo>
                    <a:pt x="723" y="1472"/>
                    <a:pt x="804" y="1472"/>
                    <a:pt x="884" y="1472"/>
                  </a:cubicBezTo>
                  <a:cubicBezTo>
                    <a:pt x="991" y="1472"/>
                    <a:pt x="1098" y="1472"/>
                    <a:pt x="1152" y="1419"/>
                  </a:cubicBezTo>
                  <a:cubicBezTo>
                    <a:pt x="1259" y="1392"/>
                    <a:pt x="1339" y="1285"/>
                    <a:pt x="1393" y="1178"/>
                  </a:cubicBezTo>
                  <a:cubicBezTo>
                    <a:pt x="1419" y="1151"/>
                    <a:pt x="1473" y="1071"/>
                    <a:pt x="1500" y="1017"/>
                  </a:cubicBezTo>
                  <a:cubicBezTo>
                    <a:pt x="1526" y="937"/>
                    <a:pt x="1526" y="910"/>
                    <a:pt x="1553" y="857"/>
                  </a:cubicBezTo>
                  <a:cubicBezTo>
                    <a:pt x="1607" y="750"/>
                    <a:pt x="1607" y="616"/>
                    <a:pt x="1633" y="482"/>
                  </a:cubicBezTo>
                  <a:lnTo>
                    <a:pt x="1633" y="268"/>
                  </a:lnTo>
                  <a:lnTo>
                    <a:pt x="1633" y="80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43"/>
            <p:cNvSpPr/>
            <p:nvPr/>
          </p:nvSpPr>
          <p:spPr>
            <a:xfrm>
              <a:off x="4997725" y="2634000"/>
              <a:ext cx="15400" cy="26775"/>
            </a:xfrm>
            <a:custGeom>
              <a:avLst/>
              <a:gdLst/>
              <a:ahLst/>
              <a:cxnLst/>
              <a:rect l="l" t="t" r="r" b="b"/>
              <a:pathLst>
                <a:path w="616" h="1071" extrusionOk="0">
                  <a:moveTo>
                    <a:pt x="187" y="0"/>
                  </a:moveTo>
                  <a:cubicBezTo>
                    <a:pt x="54" y="54"/>
                    <a:pt x="0" y="295"/>
                    <a:pt x="0" y="562"/>
                  </a:cubicBezTo>
                  <a:cubicBezTo>
                    <a:pt x="27" y="696"/>
                    <a:pt x="54" y="830"/>
                    <a:pt x="134" y="937"/>
                  </a:cubicBezTo>
                  <a:cubicBezTo>
                    <a:pt x="187" y="1044"/>
                    <a:pt x="294" y="1071"/>
                    <a:pt x="348" y="1071"/>
                  </a:cubicBezTo>
                  <a:lnTo>
                    <a:pt x="428" y="1071"/>
                  </a:lnTo>
                  <a:cubicBezTo>
                    <a:pt x="562" y="1017"/>
                    <a:pt x="616" y="776"/>
                    <a:pt x="616" y="509"/>
                  </a:cubicBezTo>
                  <a:cubicBezTo>
                    <a:pt x="589" y="375"/>
                    <a:pt x="562" y="241"/>
                    <a:pt x="482" y="134"/>
                  </a:cubicBezTo>
                  <a:cubicBezTo>
                    <a:pt x="428" y="27"/>
                    <a:pt x="32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43"/>
            <p:cNvSpPr/>
            <p:nvPr/>
          </p:nvSpPr>
          <p:spPr>
            <a:xfrm>
              <a:off x="4910725" y="2648375"/>
              <a:ext cx="15425" cy="27800"/>
            </a:xfrm>
            <a:custGeom>
              <a:avLst/>
              <a:gdLst/>
              <a:ahLst/>
              <a:cxnLst/>
              <a:rect l="l" t="t" r="r" b="b"/>
              <a:pathLst>
                <a:path w="617" h="1112" extrusionOk="0">
                  <a:moveTo>
                    <a:pt x="218" y="1"/>
                  </a:moveTo>
                  <a:cubicBezTo>
                    <a:pt x="208" y="1"/>
                    <a:pt x="201" y="14"/>
                    <a:pt x="188" y="41"/>
                  </a:cubicBezTo>
                  <a:cubicBezTo>
                    <a:pt x="54" y="94"/>
                    <a:pt x="0" y="335"/>
                    <a:pt x="0" y="603"/>
                  </a:cubicBezTo>
                  <a:cubicBezTo>
                    <a:pt x="27" y="737"/>
                    <a:pt x="54" y="871"/>
                    <a:pt x="134" y="978"/>
                  </a:cubicBezTo>
                  <a:cubicBezTo>
                    <a:pt x="188" y="1058"/>
                    <a:pt x="295" y="1112"/>
                    <a:pt x="348" y="1112"/>
                  </a:cubicBezTo>
                  <a:lnTo>
                    <a:pt x="429" y="1112"/>
                  </a:lnTo>
                  <a:cubicBezTo>
                    <a:pt x="563" y="1031"/>
                    <a:pt x="616" y="790"/>
                    <a:pt x="616" y="523"/>
                  </a:cubicBezTo>
                  <a:cubicBezTo>
                    <a:pt x="589" y="389"/>
                    <a:pt x="563" y="255"/>
                    <a:pt x="482" y="175"/>
                  </a:cubicBezTo>
                  <a:cubicBezTo>
                    <a:pt x="429" y="68"/>
                    <a:pt x="322" y="41"/>
                    <a:pt x="268" y="41"/>
                  </a:cubicBezTo>
                  <a:cubicBezTo>
                    <a:pt x="241" y="14"/>
                    <a:pt x="22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7056;p48">
            <a:extLst>
              <a:ext uri="{FF2B5EF4-FFF2-40B4-BE49-F238E27FC236}">
                <a16:creationId xmlns:a16="http://schemas.microsoft.com/office/drawing/2014/main" id="{66077F17-036F-D1F1-41A9-46A140F9CA72}"/>
              </a:ext>
            </a:extLst>
          </p:cNvPr>
          <p:cNvGrpSpPr/>
          <p:nvPr/>
        </p:nvGrpSpPr>
        <p:grpSpPr>
          <a:xfrm>
            <a:off x="7966012" y="240699"/>
            <a:ext cx="1177988" cy="1194078"/>
            <a:chOff x="9203275" y="8257450"/>
            <a:chExt cx="587525" cy="595550"/>
          </a:xfrm>
        </p:grpSpPr>
        <p:sp>
          <p:nvSpPr>
            <p:cNvPr id="162" name="Google Shape;7057;p48">
              <a:extLst>
                <a:ext uri="{FF2B5EF4-FFF2-40B4-BE49-F238E27FC236}">
                  <a16:creationId xmlns:a16="http://schemas.microsoft.com/office/drawing/2014/main" id="{E84F4BE2-647F-191C-643F-E1D6996E757C}"/>
                </a:ext>
              </a:extLst>
            </p:cNvPr>
            <p:cNvSpPr/>
            <p:nvPr/>
          </p:nvSpPr>
          <p:spPr>
            <a:xfrm>
              <a:off x="9203275" y="8257450"/>
              <a:ext cx="587525" cy="595550"/>
            </a:xfrm>
            <a:custGeom>
              <a:avLst/>
              <a:gdLst/>
              <a:ahLst/>
              <a:cxnLst/>
              <a:rect l="l" t="t" r="r" b="b"/>
              <a:pathLst>
                <a:path w="23501" h="23822" extrusionOk="0">
                  <a:moveTo>
                    <a:pt x="8137" y="1"/>
                  </a:moveTo>
                  <a:cubicBezTo>
                    <a:pt x="7200" y="1"/>
                    <a:pt x="6317" y="268"/>
                    <a:pt x="5594" y="777"/>
                  </a:cubicBezTo>
                  <a:cubicBezTo>
                    <a:pt x="4925" y="1259"/>
                    <a:pt x="4390" y="1928"/>
                    <a:pt x="4068" y="2731"/>
                  </a:cubicBezTo>
                  <a:cubicBezTo>
                    <a:pt x="3828" y="3373"/>
                    <a:pt x="3694" y="4069"/>
                    <a:pt x="3694" y="4845"/>
                  </a:cubicBezTo>
                  <a:cubicBezTo>
                    <a:pt x="3694" y="5193"/>
                    <a:pt x="3694" y="5488"/>
                    <a:pt x="3774" y="5809"/>
                  </a:cubicBezTo>
                  <a:cubicBezTo>
                    <a:pt x="3587" y="5862"/>
                    <a:pt x="3453" y="5916"/>
                    <a:pt x="3292" y="5943"/>
                  </a:cubicBezTo>
                  <a:cubicBezTo>
                    <a:pt x="2971" y="6050"/>
                    <a:pt x="2623" y="6210"/>
                    <a:pt x="2302" y="6424"/>
                  </a:cubicBezTo>
                  <a:cubicBezTo>
                    <a:pt x="2008" y="6585"/>
                    <a:pt x="1686" y="6799"/>
                    <a:pt x="1419" y="7067"/>
                  </a:cubicBezTo>
                  <a:lnTo>
                    <a:pt x="1392" y="7094"/>
                  </a:lnTo>
                  <a:cubicBezTo>
                    <a:pt x="1124" y="7361"/>
                    <a:pt x="883" y="7629"/>
                    <a:pt x="696" y="7950"/>
                  </a:cubicBezTo>
                  <a:cubicBezTo>
                    <a:pt x="482" y="8271"/>
                    <a:pt x="321" y="8592"/>
                    <a:pt x="214" y="8940"/>
                  </a:cubicBezTo>
                  <a:lnTo>
                    <a:pt x="214" y="8967"/>
                  </a:lnTo>
                  <a:cubicBezTo>
                    <a:pt x="80" y="9369"/>
                    <a:pt x="27" y="9690"/>
                    <a:pt x="27" y="10064"/>
                  </a:cubicBezTo>
                  <a:cubicBezTo>
                    <a:pt x="0" y="10279"/>
                    <a:pt x="0" y="10439"/>
                    <a:pt x="27" y="10627"/>
                  </a:cubicBezTo>
                  <a:cubicBezTo>
                    <a:pt x="27" y="10841"/>
                    <a:pt x="54" y="11082"/>
                    <a:pt x="134" y="11269"/>
                  </a:cubicBezTo>
                  <a:cubicBezTo>
                    <a:pt x="295" y="11965"/>
                    <a:pt x="669" y="12634"/>
                    <a:pt x="1205" y="13250"/>
                  </a:cubicBezTo>
                  <a:cubicBezTo>
                    <a:pt x="1338" y="13437"/>
                    <a:pt x="1526" y="13571"/>
                    <a:pt x="1686" y="13758"/>
                  </a:cubicBezTo>
                  <a:cubicBezTo>
                    <a:pt x="1151" y="14615"/>
                    <a:pt x="883" y="15578"/>
                    <a:pt x="1017" y="16515"/>
                  </a:cubicBezTo>
                  <a:cubicBezTo>
                    <a:pt x="1151" y="17425"/>
                    <a:pt x="1660" y="18710"/>
                    <a:pt x="3346" y="19700"/>
                  </a:cubicBezTo>
                  <a:cubicBezTo>
                    <a:pt x="3908" y="19995"/>
                    <a:pt x="4470" y="20235"/>
                    <a:pt x="5086" y="20342"/>
                  </a:cubicBezTo>
                  <a:lnTo>
                    <a:pt x="5166" y="20342"/>
                  </a:lnTo>
                  <a:cubicBezTo>
                    <a:pt x="5434" y="20369"/>
                    <a:pt x="5674" y="20396"/>
                    <a:pt x="5915" y="20396"/>
                  </a:cubicBezTo>
                  <a:lnTo>
                    <a:pt x="6103" y="20396"/>
                  </a:lnTo>
                  <a:cubicBezTo>
                    <a:pt x="6103" y="20450"/>
                    <a:pt x="6156" y="20503"/>
                    <a:pt x="6156" y="20583"/>
                  </a:cubicBezTo>
                  <a:cubicBezTo>
                    <a:pt x="6317" y="21199"/>
                    <a:pt x="6584" y="21788"/>
                    <a:pt x="6986" y="22270"/>
                  </a:cubicBezTo>
                  <a:cubicBezTo>
                    <a:pt x="7013" y="22270"/>
                    <a:pt x="7013" y="22323"/>
                    <a:pt x="7013" y="22323"/>
                  </a:cubicBezTo>
                  <a:cubicBezTo>
                    <a:pt x="7254" y="22618"/>
                    <a:pt x="7548" y="22885"/>
                    <a:pt x="7842" y="23073"/>
                  </a:cubicBezTo>
                  <a:cubicBezTo>
                    <a:pt x="8190" y="23313"/>
                    <a:pt x="8512" y="23474"/>
                    <a:pt x="8913" y="23608"/>
                  </a:cubicBezTo>
                  <a:cubicBezTo>
                    <a:pt x="9261" y="23715"/>
                    <a:pt x="9636" y="23795"/>
                    <a:pt x="10064" y="23822"/>
                  </a:cubicBezTo>
                  <a:lnTo>
                    <a:pt x="10332" y="23822"/>
                  </a:lnTo>
                  <a:cubicBezTo>
                    <a:pt x="10492" y="23822"/>
                    <a:pt x="10665" y="23810"/>
                    <a:pt x="10849" y="23810"/>
                  </a:cubicBezTo>
                  <a:cubicBezTo>
                    <a:pt x="10941" y="23810"/>
                    <a:pt x="11036" y="23813"/>
                    <a:pt x="11135" y="23822"/>
                  </a:cubicBezTo>
                  <a:lnTo>
                    <a:pt x="11215" y="23822"/>
                  </a:lnTo>
                  <a:cubicBezTo>
                    <a:pt x="11590" y="23742"/>
                    <a:pt x="11884" y="23661"/>
                    <a:pt x="12205" y="23528"/>
                  </a:cubicBezTo>
                  <a:cubicBezTo>
                    <a:pt x="12526" y="23340"/>
                    <a:pt x="12794" y="23180"/>
                    <a:pt x="13062" y="22992"/>
                  </a:cubicBezTo>
                  <a:cubicBezTo>
                    <a:pt x="13169" y="22912"/>
                    <a:pt x="13276" y="22805"/>
                    <a:pt x="13356" y="22725"/>
                  </a:cubicBezTo>
                  <a:cubicBezTo>
                    <a:pt x="13624" y="22858"/>
                    <a:pt x="13945" y="22992"/>
                    <a:pt x="14239" y="23046"/>
                  </a:cubicBezTo>
                  <a:cubicBezTo>
                    <a:pt x="14427" y="23073"/>
                    <a:pt x="14614" y="23126"/>
                    <a:pt x="14828" y="23153"/>
                  </a:cubicBezTo>
                  <a:lnTo>
                    <a:pt x="15685" y="23153"/>
                  </a:lnTo>
                  <a:cubicBezTo>
                    <a:pt x="16622" y="23046"/>
                    <a:pt x="17505" y="22644"/>
                    <a:pt x="18254" y="21948"/>
                  </a:cubicBezTo>
                  <a:cubicBezTo>
                    <a:pt x="18843" y="21386"/>
                    <a:pt x="19298" y="20637"/>
                    <a:pt x="19566" y="19727"/>
                  </a:cubicBezTo>
                  <a:cubicBezTo>
                    <a:pt x="19646" y="19406"/>
                    <a:pt x="19726" y="19058"/>
                    <a:pt x="19753" y="18710"/>
                  </a:cubicBezTo>
                  <a:cubicBezTo>
                    <a:pt x="19780" y="18362"/>
                    <a:pt x="19833" y="18041"/>
                    <a:pt x="19780" y="17666"/>
                  </a:cubicBezTo>
                  <a:lnTo>
                    <a:pt x="19780" y="17532"/>
                  </a:lnTo>
                  <a:cubicBezTo>
                    <a:pt x="20262" y="17452"/>
                    <a:pt x="20663" y="17318"/>
                    <a:pt x="21065" y="17131"/>
                  </a:cubicBezTo>
                  <a:cubicBezTo>
                    <a:pt x="21520" y="16890"/>
                    <a:pt x="21975" y="16569"/>
                    <a:pt x="22376" y="16167"/>
                  </a:cubicBezTo>
                  <a:cubicBezTo>
                    <a:pt x="22537" y="15953"/>
                    <a:pt x="22697" y="15766"/>
                    <a:pt x="22831" y="15551"/>
                  </a:cubicBezTo>
                  <a:cubicBezTo>
                    <a:pt x="22965" y="15364"/>
                    <a:pt x="23072" y="15123"/>
                    <a:pt x="23206" y="14829"/>
                  </a:cubicBezTo>
                  <a:cubicBezTo>
                    <a:pt x="23393" y="14320"/>
                    <a:pt x="23500" y="13785"/>
                    <a:pt x="23500" y="13250"/>
                  </a:cubicBezTo>
                  <a:cubicBezTo>
                    <a:pt x="23500" y="12714"/>
                    <a:pt x="23393" y="12206"/>
                    <a:pt x="23206" y="11670"/>
                  </a:cubicBezTo>
                  <a:cubicBezTo>
                    <a:pt x="23072" y="11349"/>
                    <a:pt x="22911" y="11001"/>
                    <a:pt x="22671" y="10680"/>
                  </a:cubicBezTo>
                  <a:cubicBezTo>
                    <a:pt x="22537" y="10466"/>
                    <a:pt x="22323" y="10225"/>
                    <a:pt x="22135" y="10011"/>
                  </a:cubicBezTo>
                  <a:cubicBezTo>
                    <a:pt x="21734" y="9556"/>
                    <a:pt x="21306" y="9235"/>
                    <a:pt x="20770" y="8940"/>
                  </a:cubicBezTo>
                  <a:cubicBezTo>
                    <a:pt x="20851" y="8753"/>
                    <a:pt x="20958" y="8566"/>
                    <a:pt x="21038" y="8405"/>
                  </a:cubicBezTo>
                  <a:cubicBezTo>
                    <a:pt x="21118" y="8164"/>
                    <a:pt x="21225" y="7923"/>
                    <a:pt x="21306" y="7682"/>
                  </a:cubicBezTo>
                  <a:cubicBezTo>
                    <a:pt x="21386" y="7415"/>
                    <a:pt x="21439" y="7120"/>
                    <a:pt x="21466" y="6853"/>
                  </a:cubicBezTo>
                  <a:cubicBezTo>
                    <a:pt x="21493" y="6210"/>
                    <a:pt x="21439" y="5621"/>
                    <a:pt x="21225" y="5006"/>
                  </a:cubicBezTo>
                  <a:cubicBezTo>
                    <a:pt x="21038" y="4444"/>
                    <a:pt x="20690" y="3935"/>
                    <a:pt x="20262" y="3453"/>
                  </a:cubicBezTo>
                  <a:cubicBezTo>
                    <a:pt x="20021" y="3212"/>
                    <a:pt x="19753" y="2972"/>
                    <a:pt x="19432" y="2731"/>
                  </a:cubicBezTo>
                  <a:cubicBezTo>
                    <a:pt x="19057" y="2517"/>
                    <a:pt x="18683" y="2302"/>
                    <a:pt x="18281" y="2169"/>
                  </a:cubicBezTo>
                  <a:cubicBezTo>
                    <a:pt x="17880" y="2008"/>
                    <a:pt x="17478" y="1928"/>
                    <a:pt x="17077" y="1901"/>
                  </a:cubicBezTo>
                  <a:lnTo>
                    <a:pt x="16755" y="1901"/>
                  </a:lnTo>
                  <a:cubicBezTo>
                    <a:pt x="16488" y="1901"/>
                    <a:pt x="16220" y="1901"/>
                    <a:pt x="15872" y="1981"/>
                  </a:cubicBezTo>
                  <a:cubicBezTo>
                    <a:pt x="15230" y="2062"/>
                    <a:pt x="14614" y="2302"/>
                    <a:pt x="13999" y="2677"/>
                  </a:cubicBezTo>
                  <a:cubicBezTo>
                    <a:pt x="13731" y="2838"/>
                    <a:pt x="13490" y="2998"/>
                    <a:pt x="13222" y="3212"/>
                  </a:cubicBezTo>
                  <a:cubicBezTo>
                    <a:pt x="12955" y="2784"/>
                    <a:pt x="12687" y="2383"/>
                    <a:pt x="12393" y="2008"/>
                  </a:cubicBezTo>
                  <a:cubicBezTo>
                    <a:pt x="11884" y="1392"/>
                    <a:pt x="11295" y="937"/>
                    <a:pt x="10626" y="589"/>
                  </a:cubicBezTo>
                  <a:cubicBezTo>
                    <a:pt x="10251" y="402"/>
                    <a:pt x="9850" y="268"/>
                    <a:pt x="9422" y="161"/>
                  </a:cubicBezTo>
                  <a:cubicBezTo>
                    <a:pt x="8993" y="54"/>
                    <a:pt x="8592" y="1"/>
                    <a:pt x="8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058;p48">
              <a:extLst>
                <a:ext uri="{FF2B5EF4-FFF2-40B4-BE49-F238E27FC236}">
                  <a16:creationId xmlns:a16="http://schemas.microsoft.com/office/drawing/2014/main" id="{162C2489-AD7B-5A4D-A8A2-00DC5A5FB9D5}"/>
                </a:ext>
              </a:extLst>
            </p:cNvPr>
            <p:cNvSpPr/>
            <p:nvPr/>
          </p:nvSpPr>
          <p:spPr>
            <a:xfrm>
              <a:off x="9270850" y="8323700"/>
              <a:ext cx="453700" cy="462400"/>
            </a:xfrm>
            <a:custGeom>
              <a:avLst/>
              <a:gdLst/>
              <a:ahLst/>
              <a:cxnLst/>
              <a:rect l="l" t="t" r="r" b="b"/>
              <a:pathLst>
                <a:path w="18148" h="18496" extrusionOk="0">
                  <a:moveTo>
                    <a:pt x="5461" y="0"/>
                  </a:moveTo>
                  <a:cubicBezTo>
                    <a:pt x="5086" y="0"/>
                    <a:pt x="4738" y="81"/>
                    <a:pt x="4444" y="295"/>
                  </a:cubicBezTo>
                  <a:cubicBezTo>
                    <a:pt x="4176" y="455"/>
                    <a:pt x="3989" y="750"/>
                    <a:pt x="3855" y="1071"/>
                  </a:cubicBezTo>
                  <a:cubicBezTo>
                    <a:pt x="3721" y="1365"/>
                    <a:pt x="3641" y="1740"/>
                    <a:pt x="3667" y="2142"/>
                  </a:cubicBezTo>
                  <a:cubicBezTo>
                    <a:pt x="3667" y="2490"/>
                    <a:pt x="3748" y="2838"/>
                    <a:pt x="3855" y="3212"/>
                  </a:cubicBezTo>
                  <a:cubicBezTo>
                    <a:pt x="3881" y="3373"/>
                    <a:pt x="3935" y="3507"/>
                    <a:pt x="4042" y="3667"/>
                  </a:cubicBezTo>
                  <a:cubicBezTo>
                    <a:pt x="4122" y="3828"/>
                    <a:pt x="4176" y="3962"/>
                    <a:pt x="4283" y="4096"/>
                  </a:cubicBezTo>
                  <a:cubicBezTo>
                    <a:pt x="4444" y="4363"/>
                    <a:pt x="4658" y="4631"/>
                    <a:pt x="4872" y="4952"/>
                  </a:cubicBezTo>
                  <a:cubicBezTo>
                    <a:pt x="5354" y="5487"/>
                    <a:pt x="5862" y="5942"/>
                    <a:pt x="6344" y="6424"/>
                  </a:cubicBezTo>
                  <a:lnTo>
                    <a:pt x="6424" y="6478"/>
                  </a:lnTo>
                  <a:lnTo>
                    <a:pt x="6478" y="6558"/>
                  </a:lnTo>
                  <a:cubicBezTo>
                    <a:pt x="7093" y="7120"/>
                    <a:pt x="7736" y="7682"/>
                    <a:pt x="8271" y="8351"/>
                  </a:cubicBezTo>
                  <a:cubicBezTo>
                    <a:pt x="8405" y="8565"/>
                    <a:pt x="8539" y="8726"/>
                    <a:pt x="8619" y="8886"/>
                  </a:cubicBezTo>
                  <a:lnTo>
                    <a:pt x="8619" y="8886"/>
                  </a:lnTo>
                  <a:cubicBezTo>
                    <a:pt x="8592" y="8833"/>
                    <a:pt x="8539" y="8753"/>
                    <a:pt x="8458" y="8699"/>
                  </a:cubicBezTo>
                  <a:cubicBezTo>
                    <a:pt x="8164" y="8378"/>
                    <a:pt x="7870" y="8084"/>
                    <a:pt x="7468" y="7789"/>
                  </a:cubicBezTo>
                  <a:cubicBezTo>
                    <a:pt x="7093" y="7495"/>
                    <a:pt x="6719" y="7227"/>
                    <a:pt x="6317" y="6986"/>
                  </a:cubicBezTo>
                  <a:cubicBezTo>
                    <a:pt x="5916" y="6719"/>
                    <a:pt x="5514" y="6504"/>
                    <a:pt x="5113" y="6317"/>
                  </a:cubicBezTo>
                  <a:cubicBezTo>
                    <a:pt x="4711" y="6103"/>
                    <a:pt x="4283" y="5942"/>
                    <a:pt x="3855" y="5835"/>
                  </a:cubicBezTo>
                  <a:cubicBezTo>
                    <a:pt x="3453" y="5755"/>
                    <a:pt x="3052" y="5648"/>
                    <a:pt x="2597" y="5648"/>
                  </a:cubicBezTo>
                  <a:lnTo>
                    <a:pt x="2329" y="5648"/>
                  </a:lnTo>
                  <a:cubicBezTo>
                    <a:pt x="2249" y="5648"/>
                    <a:pt x="2115" y="5648"/>
                    <a:pt x="1981" y="5675"/>
                  </a:cubicBezTo>
                  <a:cubicBezTo>
                    <a:pt x="1767" y="5701"/>
                    <a:pt x="1606" y="5755"/>
                    <a:pt x="1392" y="5809"/>
                  </a:cubicBezTo>
                  <a:cubicBezTo>
                    <a:pt x="1232" y="5835"/>
                    <a:pt x="1098" y="5942"/>
                    <a:pt x="937" y="6049"/>
                  </a:cubicBezTo>
                  <a:cubicBezTo>
                    <a:pt x="803" y="6103"/>
                    <a:pt x="670" y="6210"/>
                    <a:pt x="536" y="6344"/>
                  </a:cubicBezTo>
                  <a:cubicBezTo>
                    <a:pt x="429" y="6451"/>
                    <a:pt x="322" y="6585"/>
                    <a:pt x="215" y="6719"/>
                  </a:cubicBezTo>
                  <a:cubicBezTo>
                    <a:pt x="161" y="6826"/>
                    <a:pt x="81" y="6959"/>
                    <a:pt x="54" y="7093"/>
                  </a:cubicBezTo>
                  <a:cubicBezTo>
                    <a:pt x="27" y="7254"/>
                    <a:pt x="0" y="7388"/>
                    <a:pt x="0" y="7522"/>
                  </a:cubicBezTo>
                  <a:lnTo>
                    <a:pt x="0" y="7762"/>
                  </a:lnTo>
                  <a:cubicBezTo>
                    <a:pt x="0" y="7816"/>
                    <a:pt x="27" y="7896"/>
                    <a:pt x="27" y="7977"/>
                  </a:cubicBezTo>
                  <a:cubicBezTo>
                    <a:pt x="81" y="8298"/>
                    <a:pt x="268" y="8565"/>
                    <a:pt x="455" y="8780"/>
                  </a:cubicBezTo>
                  <a:cubicBezTo>
                    <a:pt x="696" y="9047"/>
                    <a:pt x="1018" y="9288"/>
                    <a:pt x="1392" y="9449"/>
                  </a:cubicBezTo>
                  <a:cubicBezTo>
                    <a:pt x="1553" y="9556"/>
                    <a:pt x="1794" y="9636"/>
                    <a:pt x="2061" y="9690"/>
                  </a:cubicBezTo>
                  <a:cubicBezTo>
                    <a:pt x="2276" y="9770"/>
                    <a:pt x="2490" y="9797"/>
                    <a:pt x="2757" y="9850"/>
                  </a:cubicBezTo>
                  <a:cubicBezTo>
                    <a:pt x="3212" y="9930"/>
                    <a:pt x="3641" y="9957"/>
                    <a:pt x="4229" y="9957"/>
                  </a:cubicBezTo>
                  <a:lnTo>
                    <a:pt x="4336" y="9957"/>
                  </a:lnTo>
                  <a:cubicBezTo>
                    <a:pt x="4738" y="9957"/>
                    <a:pt x="5113" y="9957"/>
                    <a:pt x="5621" y="9930"/>
                  </a:cubicBezTo>
                  <a:cubicBezTo>
                    <a:pt x="5942" y="9930"/>
                    <a:pt x="6424" y="9904"/>
                    <a:pt x="6879" y="9904"/>
                  </a:cubicBezTo>
                  <a:lnTo>
                    <a:pt x="7415" y="9904"/>
                  </a:lnTo>
                  <a:cubicBezTo>
                    <a:pt x="6959" y="9904"/>
                    <a:pt x="6451" y="9930"/>
                    <a:pt x="5809" y="10038"/>
                  </a:cubicBezTo>
                  <a:cubicBezTo>
                    <a:pt x="5568" y="10064"/>
                    <a:pt x="5380" y="10118"/>
                    <a:pt x="5220" y="10171"/>
                  </a:cubicBezTo>
                  <a:cubicBezTo>
                    <a:pt x="5006" y="10225"/>
                    <a:pt x="4738" y="10305"/>
                    <a:pt x="4470" y="10385"/>
                  </a:cubicBezTo>
                  <a:cubicBezTo>
                    <a:pt x="3908" y="10626"/>
                    <a:pt x="3346" y="10867"/>
                    <a:pt x="2838" y="11188"/>
                  </a:cubicBezTo>
                  <a:cubicBezTo>
                    <a:pt x="2570" y="11376"/>
                    <a:pt x="2302" y="11536"/>
                    <a:pt x="2088" y="11697"/>
                  </a:cubicBezTo>
                  <a:cubicBezTo>
                    <a:pt x="1874" y="11911"/>
                    <a:pt x="1660" y="12072"/>
                    <a:pt x="1499" y="12259"/>
                  </a:cubicBezTo>
                  <a:cubicBezTo>
                    <a:pt x="1232" y="12580"/>
                    <a:pt x="937" y="13009"/>
                    <a:pt x="991" y="13517"/>
                  </a:cubicBezTo>
                  <a:cubicBezTo>
                    <a:pt x="1071" y="13972"/>
                    <a:pt x="1392" y="14374"/>
                    <a:pt x="2008" y="14748"/>
                  </a:cubicBezTo>
                  <a:cubicBezTo>
                    <a:pt x="2276" y="14909"/>
                    <a:pt x="2543" y="15016"/>
                    <a:pt x="2838" y="15043"/>
                  </a:cubicBezTo>
                  <a:cubicBezTo>
                    <a:pt x="2971" y="15069"/>
                    <a:pt x="3105" y="15069"/>
                    <a:pt x="3212" y="15069"/>
                  </a:cubicBezTo>
                  <a:cubicBezTo>
                    <a:pt x="3346" y="15069"/>
                    <a:pt x="3507" y="15069"/>
                    <a:pt x="3641" y="15043"/>
                  </a:cubicBezTo>
                  <a:cubicBezTo>
                    <a:pt x="4096" y="14936"/>
                    <a:pt x="4604" y="14722"/>
                    <a:pt x="5139" y="14266"/>
                  </a:cubicBezTo>
                  <a:cubicBezTo>
                    <a:pt x="5648" y="13865"/>
                    <a:pt x="6103" y="13383"/>
                    <a:pt x="6504" y="12901"/>
                  </a:cubicBezTo>
                  <a:lnTo>
                    <a:pt x="6772" y="12634"/>
                  </a:lnTo>
                  <a:lnTo>
                    <a:pt x="6906" y="12500"/>
                  </a:lnTo>
                  <a:lnTo>
                    <a:pt x="6959" y="12473"/>
                  </a:lnTo>
                  <a:cubicBezTo>
                    <a:pt x="7254" y="12125"/>
                    <a:pt x="7548" y="11804"/>
                    <a:pt x="7896" y="11456"/>
                  </a:cubicBezTo>
                  <a:cubicBezTo>
                    <a:pt x="7977" y="11376"/>
                    <a:pt x="8110" y="11269"/>
                    <a:pt x="8217" y="11135"/>
                  </a:cubicBezTo>
                  <a:cubicBezTo>
                    <a:pt x="8485" y="10867"/>
                    <a:pt x="8753" y="10707"/>
                    <a:pt x="8994" y="10519"/>
                  </a:cubicBezTo>
                  <a:lnTo>
                    <a:pt x="8994" y="10519"/>
                  </a:lnTo>
                  <a:cubicBezTo>
                    <a:pt x="8780" y="10707"/>
                    <a:pt x="8565" y="10921"/>
                    <a:pt x="8298" y="11242"/>
                  </a:cubicBezTo>
                  <a:cubicBezTo>
                    <a:pt x="7950" y="11590"/>
                    <a:pt x="7655" y="11991"/>
                    <a:pt x="7388" y="12393"/>
                  </a:cubicBezTo>
                  <a:cubicBezTo>
                    <a:pt x="7120" y="12794"/>
                    <a:pt x="6852" y="13249"/>
                    <a:pt x="6638" y="13678"/>
                  </a:cubicBezTo>
                  <a:cubicBezTo>
                    <a:pt x="6478" y="14052"/>
                    <a:pt x="6344" y="14374"/>
                    <a:pt x="6237" y="14722"/>
                  </a:cubicBezTo>
                  <a:cubicBezTo>
                    <a:pt x="6183" y="14936"/>
                    <a:pt x="6103" y="15203"/>
                    <a:pt x="6076" y="15524"/>
                  </a:cubicBezTo>
                  <a:cubicBezTo>
                    <a:pt x="6049" y="15819"/>
                    <a:pt x="6023" y="16113"/>
                    <a:pt x="6023" y="16408"/>
                  </a:cubicBezTo>
                  <a:cubicBezTo>
                    <a:pt x="6023" y="16729"/>
                    <a:pt x="6049" y="17023"/>
                    <a:pt x="6103" y="17291"/>
                  </a:cubicBezTo>
                  <a:cubicBezTo>
                    <a:pt x="6183" y="17559"/>
                    <a:pt x="6317" y="17826"/>
                    <a:pt x="6451" y="17987"/>
                  </a:cubicBezTo>
                  <a:cubicBezTo>
                    <a:pt x="6558" y="18094"/>
                    <a:pt x="6638" y="18201"/>
                    <a:pt x="6745" y="18255"/>
                  </a:cubicBezTo>
                  <a:cubicBezTo>
                    <a:pt x="6852" y="18335"/>
                    <a:pt x="6986" y="18388"/>
                    <a:pt x="7120" y="18415"/>
                  </a:cubicBezTo>
                  <a:cubicBezTo>
                    <a:pt x="7254" y="18469"/>
                    <a:pt x="7388" y="18495"/>
                    <a:pt x="7575" y="18495"/>
                  </a:cubicBezTo>
                  <a:lnTo>
                    <a:pt x="7682" y="18495"/>
                  </a:lnTo>
                  <a:cubicBezTo>
                    <a:pt x="7789" y="18495"/>
                    <a:pt x="7923" y="18495"/>
                    <a:pt x="8030" y="18469"/>
                  </a:cubicBezTo>
                  <a:cubicBezTo>
                    <a:pt x="8164" y="18415"/>
                    <a:pt x="8298" y="18388"/>
                    <a:pt x="8378" y="18362"/>
                  </a:cubicBezTo>
                  <a:cubicBezTo>
                    <a:pt x="8512" y="18281"/>
                    <a:pt x="8619" y="18255"/>
                    <a:pt x="8726" y="18148"/>
                  </a:cubicBezTo>
                  <a:cubicBezTo>
                    <a:pt x="8913" y="18014"/>
                    <a:pt x="9047" y="17826"/>
                    <a:pt x="9235" y="17559"/>
                  </a:cubicBezTo>
                  <a:cubicBezTo>
                    <a:pt x="9368" y="17345"/>
                    <a:pt x="9422" y="17077"/>
                    <a:pt x="9529" y="16782"/>
                  </a:cubicBezTo>
                  <a:cubicBezTo>
                    <a:pt x="9583" y="16515"/>
                    <a:pt x="9636" y="16247"/>
                    <a:pt x="9663" y="15926"/>
                  </a:cubicBezTo>
                  <a:cubicBezTo>
                    <a:pt x="9716" y="15257"/>
                    <a:pt x="9690" y="14534"/>
                    <a:pt x="9663" y="13999"/>
                  </a:cubicBezTo>
                  <a:cubicBezTo>
                    <a:pt x="9663" y="13785"/>
                    <a:pt x="9636" y="13544"/>
                    <a:pt x="9636" y="13276"/>
                  </a:cubicBezTo>
                  <a:lnTo>
                    <a:pt x="9636" y="13169"/>
                  </a:lnTo>
                  <a:lnTo>
                    <a:pt x="9636" y="13062"/>
                  </a:lnTo>
                  <a:cubicBezTo>
                    <a:pt x="9636" y="12928"/>
                    <a:pt x="9636" y="12848"/>
                    <a:pt x="9583" y="12741"/>
                  </a:cubicBezTo>
                  <a:cubicBezTo>
                    <a:pt x="9583" y="12580"/>
                    <a:pt x="9556" y="12393"/>
                    <a:pt x="9556" y="12232"/>
                  </a:cubicBezTo>
                  <a:cubicBezTo>
                    <a:pt x="9556" y="11965"/>
                    <a:pt x="9556" y="11697"/>
                    <a:pt x="9583" y="11456"/>
                  </a:cubicBezTo>
                  <a:lnTo>
                    <a:pt x="9583" y="11456"/>
                  </a:lnTo>
                  <a:lnTo>
                    <a:pt x="9556" y="11510"/>
                  </a:lnTo>
                  <a:cubicBezTo>
                    <a:pt x="9583" y="11429"/>
                    <a:pt x="9583" y="11376"/>
                    <a:pt x="9583" y="11269"/>
                  </a:cubicBezTo>
                  <a:lnTo>
                    <a:pt x="9636" y="11108"/>
                  </a:lnTo>
                  <a:lnTo>
                    <a:pt x="9930" y="12393"/>
                  </a:lnTo>
                  <a:cubicBezTo>
                    <a:pt x="9984" y="12848"/>
                    <a:pt x="10064" y="13303"/>
                    <a:pt x="10118" y="13811"/>
                  </a:cubicBezTo>
                  <a:cubicBezTo>
                    <a:pt x="10252" y="14722"/>
                    <a:pt x="10359" y="15685"/>
                    <a:pt x="10841" y="16488"/>
                  </a:cubicBezTo>
                  <a:cubicBezTo>
                    <a:pt x="10974" y="16675"/>
                    <a:pt x="11108" y="16890"/>
                    <a:pt x="11242" y="17050"/>
                  </a:cubicBezTo>
                  <a:cubicBezTo>
                    <a:pt x="11376" y="17211"/>
                    <a:pt x="11536" y="17345"/>
                    <a:pt x="11697" y="17452"/>
                  </a:cubicBezTo>
                  <a:cubicBezTo>
                    <a:pt x="11858" y="17559"/>
                    <a:pt x="12045" y="17612"/>
                    <a:pt x="12206" y="17692"/>
                  </a:cubicBezTo>
                  <a:cubicBezTo>
                    <a:pt x="12259" y="17719"/>
                    <a:pt x="12366" y="17719"/>
                    <a:pt x="12473" y="17719"/>
                  </a:cubicBezTo>
                  <a:lnTo>
                    <a:pt x="12741" y="17719"/>
                  </a:lnTo>
                  <a:cubicBezTo>
                    <a:pt x="13062" y="17692"/>
                    <a:pt x="13410" y="17532"/>
                    <a:pt x="13678" y="17291"/>
                  </a:cubicBezTo>
                  <a:cubicBezTo>
                    <a:pt x="13945" y="17023"/>
                    <a:pt x="14133" y="16675"/>
                    <a:pt x="14267" y="16220"/>
                  </a:cubicBezTo>
                  <a:cubicBezTo>
                    <a:pt x="14347" y="16060"/>
                    <a:pt x="14374" y="15846"/>
                    <a:pt x="14400" y="15658"/>
                  </a:cubicBezTo>
                  <a:cubicBezTo>
                    <a:pt x="14454" y="15471"/>
                    <a:pt x="14454" y="15310"/>
                    <a:pt x="14400" y="15069"/>
                  </a:cubicBezTo>
                  <a:cubicBezTo>
                    <a:pt x="14400" y="14882"/>
                    <a:pt x="14374" y="14722"/>
                    <a:pt x="14347" y="14507"/>
                  </a:cubicBezTo>
                  <a:cubicBezTo>
                    <a:pt x="14320" y="14347"/>
                    <a:pt x="14240" y="14186"/>
                    <a:pt x="14186" y="13972"/>
                  </a:cubicBezTo>
                  <a:cubicBezTo>
                    <a:pt x="14052" y="13651"/>
                    <a:pt x="13865" y="13303"/>
                    <a:pt x="13651" y="12928"/>
                  </a:cubicBezTo>
                  <a:cubicBezTo>
                    <a:pt x="13410" y="12607"/>
                    <a:pt x="13169" y="12313"/>
                    <a:pt x="12875" y="11965"/>
                  </a:cubicBezTo>
                  <a:cubicBezTo>
                    <a:pt x="12366" y="11456"/>
                    <a:pt x="11804" y="11001"/>
                    <a:pt x="11162" y="10573"/>
                  </a:cubicBezTo>
                  <a:cubicBezTo>
                    <a:pt x="10921" y="10385"/>
                    <a:pt x="10653" y="10252"/>
                    <a:pt x="10466" y="10171"/>
                  </a:cubicBezTo>
                  <a:lnTo>
                    <a:pt x="10466" y="10171"/>
                  </a:lnTo>
                  <a:lnTo>
                    <a:pt x="10573" y="10198"/>
                  </a:lnTo>
                  <a:lnTo>
                    <a:pt x="10626" y="10225"/>
                  </a:lnTo>
                  <a:cubicBezTo>
                    <a:pt x="10733" y="10252"/>
                    <a:pt x="10867" y="10305"/>
                    <a:pt x="10974" y="10332"/>
                  </a:cubicBezTo>
                  <a:cubicBezTo>
                    <a:pt x="11188" y="10385"/>
                    <a:pt x="11429" y="10466"/>
                    <a:pt x="11724" y="10600"/>
                  </a:cubicBezTo>
                  <a:cubicBezTo>
                    <a:pt x="12232" y="10787"/>
                    <a:pt x="12741" y="11001"/>
                    <a:pt x="13169" y="11188"/>
                  </a:cubicBezTo>
                  <a:lnTo>
                    <a:pt x="13276" y="11242"/>
                  </a:lnTo>
                  <a:lnTo>
                    <a:pt x="13410" y="11296"/>
                  </a:lnTo>
                  <a:lnTo>
                    <a:pt x="13517" y="11322"/>
                  </a:lnTo>
                  <a:lnTo>
                    <a:pt x="13597" y="11376"/>
                  </a:lnTo>
                  <a:lnTo>
                    <a:pt x="13678" y="11403"/>
                  </a:lnTo>
                  <a:cubicBezTo>
                    <a:pt x="14374" y="11724"/>
                    <a:pt x="15150" y="12072"/>
                    <a:pt x="15926" y="12179"/>
                  </a:cubicBezTo>
                  <a:cubicBezTo>
                    <a:pt x="16060" y="12179"/>
                    <a:pt x="16194" y="12206"/>
                    <a:pt x="16274" y="12206"/>
                  </a:cubicBezTo>
                  <a:cubicBezTo>
                    <a:pt x="16649" y="12206"/>
                    <a:pt x="16997" y="12125"/>
                    <a:pt x="17264" y="11991"/>
                  </a:cubicBezTo>
                  <a:cubicBezTo>
                    <a:pt x="17425" y="11911"/>
                    <a:pt x="17585" y="11804"/>
                    <a:pt x="17746" y="11643"/>
                  </a:cubicBezTo>
                  <a:cubicBezTo>
                    <a:pt x="17826" y="11563"/>
                    <a:pt x="17880" y="11456"/>
                    <a:pt x="17933" y="11403"/>
                  </a:cubicBezTo>
                  <a:cubicBezTo>
                    <a:pt x="17960" y="11322"/>
                    <a:pt x="18014" y="11242"/>
                    <a:pt x="18067" y="11135"/>
                  </a:cubicBezTo>
                  <a:cubicBezTo>
                    <a:pt x="18121" y="10974"/>
                    <a:pt x="18148" y="10760"/>
                    <a:pt x="18148" y="10573"/>
                  </a:cubicBezTo>
                  <a:cubicBezTo>
                    <a:pt x="18148" y="10359"/>
                    <a:pt x="18121" y="10171"/>
                    <a:pt x="18014" y="9957"/>
                  </a:cubicBezTo>
                  <a:cubicBezTo>
                    <a:pt x="17960" y="9823"/>
                    <a:pt x="17880" y="9663"/>
                    <a:pt x="17746" y="9502"/>
                  </a:cubicBezTo>
                  <a:cubicBezTo>
                    <a:pt x="17693" y="9395"/>
                    <a:pt x="17585" y="9261"/>
                    <a:pt x="17478" y="9154"/>
                  </a:cubicBezTo>
                  <a:cubicBezTo>
                    <a:pt x="17077" y="8753"/>
                    <a:pt x="16595" y="8458"/>
                    <a:pt x="15926" y="8244"/>
                  </a:cubicBezTo>
                  <a:cubicBezTo>
                    <a:pt x="15417" y="8084"/>
                    <a:pt x="14855" y="8030"/>
                    <a:pt x="14213" y="8030"/>
                  </a:cubicBezTo>
                  <a:lnTo>
                    <a:pt x="13945" y="8030"/>
                  </a:lnTo>
                  <a:cubicBezTo>
                    <a:pt x="13276" y="8057"/>
                    <a:pt x="12580" y="8164"/>
                    <a:pt x="11911" y="8351"/>
                  </a:cubicBezTo>
                  <a:cubicBezTo>
                    <a:pt x="11724" y="8378"/>
                    <a:pt x="11563" y="8458"/>
                    <a:pt x="11403" y="8512"/>
                  </a:cubicBezTo>
                  <a:cubicBezTo>
                    <a:pt x="11777" y="8325"/>
                    <a:pt x="12179" y="8057"/>
                    <a:pt x="12634" y="7762"/>
                  </a:cubicBezTo>
                  <a:cubicBezTo>
                    <a:pt x="13249" y="7361"/>
                    <a:pt x="13731" y="6986"/>
                    <a:pt x="14186" y="6585"/>
                  </a:cubicBezTo>
                  <a:cubicBezTo>
                    <a:pt x="14722" y="6103"/>
                    <a:pt x="15123" y="5701"/>
                    <a:pt x="15444" y="5300"/>
                  </a:cubicBezTo>
                  <a:cubicBezTo>
                    <a:pt x="15605" y="5086"/>
                    <a:pt x="15792" y="4845"/>
                    <a:pt x="15846" y="4604"/>
                  </a:cubicBezTo>
                  <a:cubicBezTo>
                    <a:pt x="15926" y="4470"/>
                    <a:pt x="15953" y="4363"/>
                    <a:pt x="15980" y="4229"/>
                  </a:cubicBezTo>
                  <a:cubicBezTo>
                    <a:pt x="16006" y="4149"/>
                    <a:pt x="16060" y="4015"/>
                    <a:pt x="16060" y="3881"/>
                  </a:cubicBezTo>
                  <a:cubicBezTo>
                    <a:pt x="16087" y="3641"/>
                    <a:pt x="16060" y="3400"/>
                    <a:pt x="15980" y="3212"/>
                  </a:cubicBezTo>
                  <a:cubicBezTo>
                    <a:pt x="15926" y="2971"/>
                    <a:pt x="15739" y="2757"/>
                    <a:pt x="15578" y="2543"/>
                  </a:cubicBezTo>
                  <a:cubicBezTo>
                    <a:pt x="15471" y="2409"/>
                    <a:pt x="15337" y="2302"/>
                    <a:pt x="15177" y="2195"/>
                  </a:cubicBezTo>
                  <a:cubicBezTo>
                    <a:pt x="15043" y="2088"/>
                    <a:pt x="14882" y="2008"/>
                    <a:pt x="14668" y="1954"/>
                  </a:cubicBezTo>
                  <a:cubicBezTo>
                    <a:pt x="14507" y="1901"/>
                    <a:pt x="14347" y="1874"/>
                    <a:pt x="14186" y="1874"/>
                  </a:cubicBezTo>
                  <a:lnTo>
                    <a:pt x="14079" y="1874"/>
                  </a:lnTo>
                  <a:cubicBezTo>
                    <a:pt x="13972" y="1874"/>
                    <a:pt x="13838" y="1874"/>
                    <a:pt x="13678" y="1901"/>
                  </a:cubicBezTo>
                  <a:cubicBezTo>
                    <a:pt x="13383" y="1954"/>
                    <a:pt x="13035" y="2088"/>
                    <a:pt x="12661" y="2302"/>
                  </a:cubicBezTo>
                  <a:cubicBezTo>
                    <a:pt x="12366" y="2463"/>
                    <a:pt x="12072" y="2704"/>
                    <a:pt x="11777" y="2998"/>
                  </a:cubicBezTo>
                  <a:cubicBezTo>
                    <a:pt x="11510" y="3239"/>
                    <a:pt x="11269" y="3533"/>
                    <a:pt x="11028" y="3828"/>
                  </a:cubicBezTo>
                  <a:cubicBezTo>
                    <a:pt x="10787" y="4149"/>
                    <a:pt x="10626" y="4417"/>
                    <a:pt x="10493" y="4711"/>
                  </a:cubicBezTo>
                  <a:cubicBezTo>
                    <a:pt x="10385" y="4899"/>
                    <a:pt x="10305" y="5139"/>
                    <a:pt x="10198" y="5380"/>
                  </a:cubicBezTo>
                  <a:cubicBezTo>
                    <a:pt x="10091" y="5621"/>
                    <a:pt x="10038" y="5835"/>
                    <a:pt x="9930" y="6103"/>
                  </a:cubicBezTo>
                  <a:cubicBezTo>
                    <a:pt x="9797" y="6558"/>
                    <a:pt x="9663" y="7013"/>
                    <a:pt x="9556" y="7495"/>
                  </a:cubicBezTo>
                  <a:cubicBezTo>
                    <a:pt x="9583" y="7227"/>
                    <a:pt x="9583" y="6879"/>
                    <a:pt x="9556" y="6478"/>
                  </a:cubicBezTo>
                  <a:cubicBezTo>
                    <a:pt x="9502" y="5354"/>
                    <a:pt x="9261" y="4283"/>
                    <a:pt x="8913" y="3266"/>
                  </a:cubicBezTo>
                  <a:cubicBezTo>
                    <a:pt x="8860" y="3078"/>
                    <a:pt x="8753" y="2864"/>
                    <a:pt x="8646" y="2623"/>
                  </a:cubicBezTo>
                  <a:cubicBezTo>
                    <a:pt x="8565" y="2436"/>
                    <a:pt x="8485" y="2222"/>
                    <a:pt x="8378" y="2061"/>
                  </a:cubicBezTo>
                  <a:cubicBezTo>
                    <a:pt x="8191" y="1660"/>
                    <a:pt x="7950" y="1285"/>
                    <a:pt x="7682" y="1018"/>
                  </a:cubicBezTo>
                  <a:cubicBezTo>
                    <a:pt x="7415" y="696"/>
                    <a:pt x="7093" y="429"/>
                    <a:pt x="6745" y="268"/>
                  </a:cubicBezTo>
                  <a:cubicBezTo>
                    <a:pt x="6585" y="161"/>
                    <a:pt x="6344" y="81"/>
                    <a:pt x="6157" y="27"/>
                  </a:cubicBezTo>
                  <a:cubicBezTo>
                    <a:pt x="5862" y="27"/>
                    <a:pt x="5648" y="0"/>
                    <a:pt x="5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059;p48">
              <a:extLst>
                <a:ext uri="{FF2B5EF4-FFF2-40B4-BE49-F238E27FC236}">
                  <a16:creationId xmlns:a16="http://schemas.microsoft.com/office/drawing/2014/main" id="{50B7A530-162F-54EA-9AB1-571F54E8CEB1}"/>
                </a:ext>
              </a:extLst>
            </p:cNvPr>
            <p:cNvSpPr/>
            <p:nvPr/>
          </p:nvSpPr>
          <p:spPr>
            <a:xfrm>
              <a:off x="9384600" y="8395975"/>
              <a:ext cx="97050" cy="139200"/>
            </a:xfrm>
            <a:custGeom>
              <a:avLst/>
              <a:gdLst/>
              <a:ahLst/>
              <a:cxnLst/>
              <a:rect l="l" t="t" r="r" b="b"/>
              <a:pathLst>
                <a:path w="3882" h="5568" extrusionOk="0">
                  <a:moveTo>
                    <a:pt x="27" y="0"/>
                  </a:moveTo>
                  <a:cubicBezTo>
                    <a:pt x="1" y="54"/>
                    <a:pt x="27" y="54"/>
                    <a:pt x="27" y="80"/>
                  </a:cubicBezTo>
                  <a:cubicBezTo>
                    <a:pt x="54" y="107"/>
                    <a:pt x="54" y="134"/>
                    <a:pt x="108" y="187"/>
                  </a:cubicBezTo>
                  <a:cubicBezTo>
                    <a:pt x="295" y="402"/>
                    <a:pt x="509" y="669"/>
                    <a:pt x="670" y="910"/>
                  </a:cubicBezTo>
                  <a:cubicBezTo>
                    <a:pt x="804" y="1071"/>
                    <a:pt x="911" y="1205"/>
                    <a:pt x="1018" y="1392"/>
                  </a:cubicBezTo>
                  <a:cubicBezTo>
                    <a:pt x="1259" y="1686"/>
                    <a:pt x="1499" y="2008"/>
                    <a:pt x="1767" y="2355"/>
                  </a:cubicBezTo>
                  <a:lnTo>
                    <a:pt x="2463" y="3346"/>
                  </a:lnTo>
                  <a:cubicBezTo>
                    <a:pt x="2704" y="3694"/>
                    <a:pt x="2891" y="4015"/>
                    <a:pt x="3105" y="4390"/>
                  </a:cubicBezTo>
                  <a:cubicBezTo>
                    <a:pt x="3293" y="4764"/>
                    <a:pt x="3507" y="5139"/>
                    <a:pt x="3667" y="5487"/>
                  </a:cubicBezTo>
                  <a:cubicBezTo>
                    <a:pt x="3667" y="5541"/>
                    <a:pt x="3694" y="5541"/>
                    <a:pt x="3748" y="5567"/>
                  </a:cubicBezTo>
                  <a:lnTo>
                    <a:pt x="3855" y="5567"/>
                  </a:lnTo>
                  <a:cubicBezTo>
                    <a:pt x="3882" y="5567"/>
                    <a:pt x="3882" y="5541"/>
                    <a:pt x="3882" y="5487"/>
                  </a:cubicBezTo>
                  <a:lnTo>
                    <a:pt x="3882" y="5460"/>
                  </a:lnTo>
                  <a:lnTo>
                    <a:pt x="3882" y="5380"/>
                  </a:lnTo>
                  <a:cubicBezTo>
                    <a:pt x="3480" y="4470"/>
                    <a:pt x="2891" y="3560"/>
                    <a:pt x="2302" y="2757"/>
                  </a:cubicBezTo>
                  <a:cubicBezTo>
                    <a:pt x="2008" y="2355"/>
                    <a:pt x="1687" y="1954"/>
                    <a:pt x="1366" y="1553"/>
                  </a:cubicBezTo>
                  <a:lnTo>
                    <a:pt x="857" y="937"/>
                  </a:lnTo>
                  <a:lnTo>
                    <a:pt x="349" y="348"/>
                  </a:lnTo>
                  <a:cubicBezTo>
                    <a:pt x="295" y="241"/>
                    <a:pt x="188" y="134"/>
                    <a:pt x="134" y="54"/>
                  </a:cubicBezTo>
                  <a:lnTo>
                    <a:pt x="108" y="54"/>
                  </a:lnTo>
                  <a:cubicBezTo>
                    <a:pt x="54" y="0"/>
                    <a:pt x="54" y="0"/>
                    <a:pt x="27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060;p48">
              <a:extLst>
                <a:ext uri="{FF2B5EF4-FFF2-40B4-BE49-F238E27FC236}">
                  <a16:creationId xmlns:a16="http://schemas.microsoft.com/office/drawing/2014/main" id="{5AD24042-DE0F-3EC8-5267-28CE3263CB42}"/>
                </a:ext>
              </a:extLst>
            </p:cNvPr>
            <p:cNvSpPr/>
            <p:nvPr/>
          </p:nvSpPr>
          <p:spPr>
            <a:xfrm>
              <a:off x="9401325" y="8365175"/>
              <a:ext cx="84350" cy="159300"/>
            </a:xfrm>
            <a:custGeom>
              <a:avLst/>
              <a:gdLst/>
              <a:ahLst/>
              <a:cxnLst/>
              <a:rect l="l" t="t" r="r" b="b"/>
              <a:pathLst>
                <a:path w="3374" h="6372" extrusionOk="0">
                  <a:moveTo>
                    <a:pt x="81" y="1"/>
                  </a:moveTo>
                  <a:lnTo>
                    <a:pt x="81" y="1"/>
                  </a:lnTo>
                  <a:cubicBezTo>
                    <a:pt x="82" y="2"/>
                    <a:pt x="83" y="3"/>
                    <a:pt x="84" y="5"/>
                  </a:cubicBezTo>
                  <a:lnTo>
                    <a:pt x="84" y="5"/>
                  </a:lnTo>
                  <a:cubicBezTo>
                    <a:pt x="83" y="3"/>
                    <a:pt x="82" y="2"/>
                    <a:pt x="81" y="1"/>
                  </a:cubicBezTo>
                  <a:close/>
                  <a:moveTo>
                    <a:pt x="84" y="5"/>
                  </a:moveTo>
                  <a:lnTo>
                    <a:pt x="84" y="5"/>
                  </a:lnTo>
                  <a:cubicBezTo>
                    <a:pt x="103" y="28"/>
                    <a:pt x="53" y="28"/>
                    <a:pt x="27" y="28"/>
                  </a:cubicBezTo>
                  <a:cubicBezTo>
                    <a:pt x="1" y="81"/>
                    <a:pt x="27" y="81"/>
                    <a:pt x="27" y="108"/>
                  </a:cubicBezTo>
                  <a:cubicBezTo>
                    <a:pt x="215" y="295"/>
                    <a:pt x="402" y="509"/>
                    <a:pt x="563" y="750"/>
                  </a:cubicBezTo>
                  <a:cubicBezTo>
                    <a:pt x="884" y="1179"/>
                    <a:pt x="1205" y="1634"/>
                    <a:pt x="1473" y="2142"/>
                  </a:cubicBezTo>
                  <a:cubicBezTo>
                    <a:pt x="1607" y="2383"/>
                    <a:pt x="1740" y="2651"/>
                    <a:pt x="1821" y="2892"/>
                  </a:cubicBezTo>
                  <a:cubicBezTo>
                    <a:pt x="1955" y="3106"/>
                    <a:pt x="2062" y="3373"/>
                    <a:pt x="2169" y="3614"/>
                  </a:cubicBezTo>
                  <a:lnTo>
                    <a:pt x="2677" y="4926"/>
                  </a:lnTo>
                  <a:cubicBezTo>
                    <a:pt x="2838" y="5354"/>
                    <a:pt x="2972" y="5836"/>
                    <a:pt x="3106" y="6264"/>
                  </a:cubicBezTo>
                  <a:cubicBezTo>
                    <a:pt x="3132" y="6318"/>
                    <a:pt x="3213" y="6371"/>
                    <a:pt x="3266" y="6371"/>
                  </a:cubicBezTo>
                  <a:cubicBezTo>
                    <a:pt x="3346" y="6318"/>
                    <a:pt x="3373" y="6264"/>
                    <a:pt x="3373" y="6184"/>
                  </a:cubicBezTo>
                  <a:cubicBezTo>
                    <a:pt x="3239" y="5729"/>
                    <a:pt x="3079" y="5247"/>
                    <a:pt x="2891" y="4792"/>
                  </a:cubicBezTo>
                  <a:cubicBezTo>
                    <a:pt x="2811" y="4551"/>
                    <a:pt x="2731" y="4310"/>
                    <a:pt x="2624" y="4096"/>
                  </a:cubicBezTo>
                  <a:cubicBezTo>
                    <a:pt x="2543" y="3855"/>
                    <a:pt x="2436" y="3614"/>
                    <a:pt x="2329" y="3427"/>
                  </a:cubicBezTo>
                  <a:cubicBezTo>
                    <a:pt x="2222" y="3186"/>
                    <a:pt x="2088" y="2972"/>
                    <a:pt x="2008" y="2758"/>
                  </a:cubicBezTo>
                  <a:cubicBezTo>
                    <a:pt x="1901" y="2517"/>
                    <a:pt x="1767" y="2303"/>
                    <a:pt x="1633" y="2089"/>
                  </a:cubicBezTo>
                  <a:cubicBezTo>
                    <a:pt x="1366" y="1634"/>
                    <a:pt x="1098" y="1232"/>
                    <a:pt x="804" y="831"/>
                  </a:cubicBezTo>
                  <a:cubicBezTo>
                    <a:pt x="564" y="538"/>
                    <a:pt x="324" y="271"/>
                    <a:pt x="84" y="5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061;p48">
              <a:extLst>
                <a:ext uri="{FF2B5EF4-FFF2-40B4-BE49-F238E27FC236}">
                  <a16:creationId xmlns:a16="http://schemas.microsoft.com/office/drawing/2014/main" id="{1E4CE8C7-1C76-A6A6-A348-A46992B43CA9}"/>
                </a:ext>
              </a:extLst>
            </p:cNvPr>
            <p:cNvSpPr/>
            <p:nvPr/>
          </p:nvSpPr>
          <p:spPr>
            <a:xfrm>
              <a:off x="9454850" y="8389600"/>
              <a:ext cx="38175" cy="126175"/>
            </a:xfrm>
            <a:custGeom>
              <a:avLst/>
              <a:gdLst/>
              <a:ahLst/>
              <a:cxnLst/>
              <a:rect l="l" t="t" r="r" b="b"/>
              <a:pathLst>
                <a:path w="1527" h="5047" extrusionOk="0">
                  <a:moveTo>
                    <a:pt x="38" y="1"/>
                  </a:moveTo>
                  <a:cubicBezTo>
                    <a:pt x="34" y="1"/>
                    <a:pt x="28" y="14"/>
                    <a:pt x="28" y="41"/>
                  </a:cubicBezTo>
                  <a:cubicBezTo>
                    <a:pt x="41" y="14"/>
                    <a:pt x="41" y="1"/>
                    <a:pt x="38" y="1"/>
                  </a:cubicBezTo>
                  <a:close/>
                  <a:moveTo>
                    <a:pt x="60" y="17"/>
                  </a:moveTo>
                  <a:cubicBezTo>
                    <a:pt x="49" y="17"/>
                    <a:pt x="37" y="23"/>
                    <a:pt x="28" y="41"/>
                  </a:cubicBezTo>
                  <a:cubicBezTo>
                    <a:pt x="1" y="41"/>
                    <a:pt x="1" y="68"/>
                    <a:pt x="1" y="95"/>
                  </a:cubicBezTo>
                  <a:cubicBezTo>
                    <a:pt x="188" y="442"/>
                    <a:pt x="376" y="764"/>
                    <a:pt x="536" y="1138"/>
                  </a:cubicBezTo>
                  <a:cubicBezTo>
                    <a:pt x="697" y="1513"/>
                    <a:pt x="831" y="1915"/>
                    <a:pt x="938" y="2316"/>
                  </a:cubicBezTo>
                  <a:cubicBezTo>
                    <a:pt x="991" y="2503"/>
                    <a:pt x="1045" y="2718"/>
                    <a:pt x="1072" y="2905"/>
                  </a:cubicBezTo>
                  <a:cubicBezTo>
                    <a:pt x="1098" y="3119"/>
                    <a:pt x="1125" y="3333"/>
                    <a:pt x="1179" y="3547"/>
                  </a:cubicBezTo>
                  <a:lnTo>
                    <a:pt x="1179" y="3521"/>
                  </a:lnTo>
                  <a:cubicBezTo>
                    <a:pt x="1232" y="3976"/>
                    <a:pt x="1259" y="4457"/>
                    <a:pt x="1232" y="4912"/>
                  </a:cubicBezTo>
                  <a:cubicBezTo>
                    <a:pt x="1232" y="4993"/>
                    <a:pt x="1312" y="5046"/>
                    <a:pt x="1366" y="5046"/>
                  </a:cubicBezTo>
                  <a:cubicBezTo>
                    <a:pt x="1446" y="5046"/>
                    <a:pt x="1527" y="4993"/>
                    <a:pt x="1527" y="4912"/>
                  </a:cubicBezTo>
                  <a:cubicBezTo>
                    <a:pt x="1527" y="4484"/>
                    <a:pt x="1500" y="4083"/>
                    <a:pt x="1446" y="3654"/>
                  </a:cubicBezTo>
                  <a:cubicBezTo>
                    <a:pt x="1366" y="3199"/>
                    <a:pt x="1259" y="2798"/>
                    <a:pt x="1125" y="2370"/>
                  </a:cubicBezTo>
                  <a:cubicBezTo>
                    <a:pt x="991" y="1968"/>
                    <a:pt x="857" y="1540"/>
                    <a:pt x="697" y="1165"/>
                  </a:cubicBezTo>
                  <a:cubicBezTo>
                    <a:pt x="536" y="764"/>
                    <a:pt x="322" y="389"/>
                    <a:pt x="108" y="41"/>
                  </a:cubicBezTo>
                  <a:cubicBezTo>
                    <a:pt x="108" y="41"/>
                    <a:pt x="84" y="17"/>
                    <a:pt x="60" y="17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062;p48">
              <a:extLst>
                <a:ext uri="{FF2B5EF4-FFF2-40B4-BE49-F238E27FC236}">
                  <a16:creationId xmlns:a16="http://schemas.microsoft.com/office/drawing/2014/main" id="{AE07C4FC-301C-30CC-5543-B7973856ACC0}"/>
                </a:ext>
              </a:extLst>
            </p:cNvPr>
            <p:cNvSpPr/>
            <p:nvPr/>
          </p:nvSpPr>
          <p:spPr>
            <a:xfrm>
              <a:off x="9509725" y="8389275"/>
              <a:ext cx="94375" cy="150575"/>
            </a:xfrm>
            <a:custGeom>
              <a:avLst/>
              <a:gdLst/>
              <a:ahLst/>
              <a:cxnLst/>
              <a:rect l="l" t="t" r="r" b="b"/>
              <a:pathLst>
                <a:path w="3775" h="6023" extrusionOk="0">
                  <a:moveTo>
                    <a:pt x="3694" y="0"/>
                  </a:moveTo>
                  <a:cubicBezTo>
                    <a:pt x="3346" y="322"/>
                    <a:pt x="2999" y="616"/>
                    <a:pt x="2677" y="937"/>
                  </a:cubicBezTo>
                  <a:cubicBezTo>
                    <a:pt x="2356" y="1312"/>
                    <a:pt x="2008" y="1687"/>
                    <a:pt x="1714" y="2061"/>
                  </a:cubicBezTo>
                  <a:cubicBezTo>
                    <a:pt x="1125" y="2811"/>
                    <a:pt x="616" y="3694"/>
                    <a:pt x="268" y="4631"/>
                  </a:cubicBezTo>
                  <a:cubicBezTo>
                    <a:pt x="135" y="5032"/>
                    <a:pt x="28" y="5461"/>
                    <a:pt x="1" y="5889"/>
                  </a:cubicBezTo>
                  <a:cubicBezTo>
                    <a:pt x="1" y="5942"/>
                    <a:pt x="28" y="5969"/>
                    <a:pt x="28" y="5996"/>
                  </a:cubicBezTo>
                  <a:cubicBezTo>
                    <a:pt x="81" y="6023"/>
                    <a:pt x="108" y="6023"/>
                    <a:pt x="135" y="6023"/>
                  </a:cubicBezTo>
                  <a:cubicBezTo>
                    <a:pt x="161" y="6023"/>
                    <a:pt x="215" y="6023"/>
                    <a:pt x="242" y="5996"/>
                  </a:cubicBezTo>
                  <a:cubicBezTo>
                    <a:pt x="268" y="5969"/>
                    <a:pt x="268" y="5916"/>
                    <a:pt x="268" y="5889"/>
                  </a:cubicBezTo>
                  <a:cubicBezTo>
                    <a:pt x="268" y="5809"/>
                    <a:pt x="295" y="5728"/>
                    <a:pt x="295" y="5621"/>
                  </a:cubicBezTo>
                  <a:cubicBezTo>
                    <a:pt x="375" y="5139"/>
                    <a:pt x="536" y="4631"/>
                    <a:pt x="750" y="4122"/>
                  </a:cubicBezTo>
                  <a:cubicBezTo>
                    <a:pt x="1098" y="3293"/>
                    <a:pt x="1580" y="2516"/>
                    <a:pt x="2115" y="1821"/>
                  </a:cubicBezTo>
                  <a:lnTo>
                    <a:pt x="2115" y="1847"/>
                  </a:lnTo>
                  <a:cubicBezTo>
                    <a:pt x="2383" y="1526"/>
                    <a:pt x="2624" y="1205"/>
                    <a:pt x="2918" y="910"/>
                  </a:cubicBezTo>
                  <a:cubicBezTo>
                    <a:pt x="3186" y="616"/>
                    <a:pt x="3454" y="348"/>
                    <a:pt x="3748" y="81"/>
                  </a:cubicBezTo>
                  <a:cubicBezTo>
                    <a:pt x="3775" y="54"/>
                    <a:pt x="3775" y="0"/>
                    <a:pt x="3748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063;p48">
              <a:extLst>
                <a:ext uri="{FF2B5EF4-FFF2-40B4-BE49-F238E27FC236}">
                  <a16:creationId xmlns:a16="http://schemas.microsoft.com/office/drawing/2014/main" id="{982484D6-6E21-6445-ADD8-407B2C05F472}"/>
                </a:ext>
              </a:extLst>
            </p:cNvPr>
            <p:cNvSpPr/>
            <p:nvPr/>
          </p:nvSpPr>
          <p:spPr>
            <a:xfrm>
              <a:off x="9524450" y="8441475"/>
              <a:ext cx="65600" cy="90350"/>
            </a:xfrm>
            <a:custGeom>
              <a:avLst/>
              <a:gdLst/>
              <a:ahLst/>
              <a:cxnLst/>
              <a:rect l="l" t="t" r="r" b="b"/>
              <a:pathLst>
                <a:path w="2624" h="3614" extrusionOk="0">
                  <a:moveTo>
                    <a:pt x="2597" y="0"/>
                  </a:moveTo>
                  <a:cubicBezTo>
                    <a:pt x="2597" y="54"/>
                    <a:pt x="2597" y="54"/>
                    <a:pt x="2543" y="54"/>
                  </a:cubicBezTo>
                  <a:cubicBezTo>
                    <a:pt x="2383" y="161"/>
                    <a:pt x="2276" y="295"/>
                    <a:pt x="2115" y="402"/>
                  </a:cubicBezTo>
                  <a:lnTo>
                    <a:pt x="1767" y="776"/>
                  </a:lnTo>
                  <a:cubicBezTo>
                    <a:pt x="1526" y="1044"/>
                    <a:pt x="1285" y="1312"/>
                    <a:pt x="1071" y="1606"/>
                  </a:cubicBezTo>
                  <a:cubicBezTo>
                    <a:pt x="857" y="1901"/>
                    <a:pt x="670" y="2195"/>
                    <a:pt x="456" y="2543"/>
                  </a:cubicBezTo>
                  <a:cubicBezTo>
                    <a:pt x="295" y="2837"/>
                    <a:pt x="134" y="3185"/>
                    <a:pt x="1" y="3506"/>
                  </a:cubicBezTo>
                  <a:lnTo>
                    <a:pt x="1" y="3587"/>
                  </a:lnTo>
                  <a:cubicBezTo>
                    <a:pt x="1" y="3614"/>
                    <a:pt x="27" y="3614"/>
                    <a:pt x="54" y="3614"/>
                  </a:cubicBezTo>
                  <a:lnTo>
                    <a:pt x="134" y="3614"/>
                  </a:lnTo>
                  <a:cubicBezTo>
                    <a:pt x="161" y="3614"/>
                    <a:pt x="161" y="3587"/>
                    <a:pt x="161" y="3533"/>
                  </a:cubicBezTo>
                  <a:cubicBezTo>
                    <a:pt x="188" y="3453"/>
                    <a:pt x="215" y="3346"/>
                    <a:pt x="295" y="3239"/>
                  </a:cubicBezTo>
                  <a:cubicBezTo>
                    <a:pt x="589" y="2543"/>
                    <a:pt x="991" y="1874"/>
                    <a:pt x="1473" y="1258"/>
                  </a:cubicBezTo>
                  <a:cubicBezTo>
                    <a:pt x="1633" y="1071"/>
                    <a:pt x="1794" y="830"/>
                    <a:pt x="2008" y="643"/>
                  </a:cubicBezTo>
                  <a:cubicBezTo>
                    <a:pt x="2195" y="428"/>
                    <a:pt x="2356" y="241"/>
                    <a:pt x="2597" y="54"/>
                  </a:cubicBezTo>
                  <a:cubicBezTo>
                    <a:pt x="2624" y="54"/>
                    <a:pt x="2597" y="27"/>
                    <a:pt x="2597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064;p48">
              <a:extLst>
                <a:ext uri="{FF2B5EF4-FFF2-40B4-BE49-F238E27FC236}">
                  <a16:creationId xmlns:a16="http://schemas.microsoft.com/office/drawing/2014/main" id="{A2429D81-93FA-EB5F-8B40-78B706660DCA}"/>
                </a:ext>
              </a:extLst>
            </p:cNvPr>
            <p:cNvSpPr/>
            <p:nvPr/>
          </p:nvSpPr>
          <p:spPr>
            <a:xfrm>
              <a:off x="9531825" y="8427800"/>
              <a:ext cx="119800" cy="116750"/>
            </a:xfrm>
            <a:custGeom>
              <a:avLst/>
              <a:gdLst/>
              <a:ahLst/>
              <a:cxnLst/>
              <a:rect l="l" t="t" r="r" b="b"/>
              <a:pathLst>
                <a:path w="4792" h="4670" extrusionOk="0">
                  <a:moveTo>
                    <a:pt x="321" y="4428"/>
                  </a:moveTo>
                  <a:lnTo>
                    <a:pt x="321" y="4428"/>
                  </a:lnTo>
                  <a:cubicBezTo>
                    <a:pt x="317" y="4436"/>
                    <a:pt x="314" y="4443"/>
                    <a:pt x="310" y="4451"/>
                  </a:cubicBezTo>
                  <a:lnTo>
                    <a:pt x="310" y="4451"/>
                  </a:lnTo>
                  <a:cubicBezTo>
                    <a:pt x="321" y="4443"/>
                    <a:pt x="321" y="4428"/>
                    <a:pt x="321" y="4428"/>
                  </a:cubicBezTo>
                  <a:close/>
                  <a:moveTo>
                    <a:pt x="4703" y="1"/>
                  </a:moveTo>
                  <a:cubicBezTo>
                    <a:pt x="4697" y="1"/>
                    <a:pt x="4692" y="4"/>
                    <a:pt x="4684" y="12"/>
                  </a:cubicBezTo>
                  <a:cubicBezTo>
                    <a:pt x="4470" y="119"/>
                    <a:pt x="4283" y="199"/>
                    <a:pt x="4068" y="333"/>
                  </a:cubicBezTo>
                  <a:lnTo>
                    <a:pt x="3480" y="735"/>
                  </a:lnTo>
                  <a:cubicBezTo>
                    <a:pt x="3078" y="1056"/>
                    <a:pt x="2677" y="1350"/>
                    <a:pt x="2302" y="1671"/>
                  </a:cubicBezTo>
                  <a:cubicBezTo>
                    <a:pt x="1927" y="2019"/>
                    <a:pt x="1579" y="2394"/>
                    <a:pt x="1231" y="2742"/>
                  </a:cubicBezTo>
                  <a:cubicBezTo>
                    <a:pt x="910" y="3117"/>
                    <a:pt x="589" y="3491"/>
                    <a:pt x="321" y="3920"/>
                  </a:cubicBezTo>
                  <a:cubicBezTo>
                    <a:pt x="187" y="4080"/>
                    <a:pt x="80" y="4294"/>
                    <a:pt x="0" y="4482"/>
                  </a:cubicBezTo>
                  <a:lnTo>
                    <a:pt x="0" y="4589"/>
                  </a:lnTo>
                  <a:cubicBezTo>
                    <a:pt x="0" y="4616"/>
                    <a:pt x="27" y="4669"/>
                    <a:pt x="54" y="4669"/>
                  </a:cubicBezTo>
                  <a:lnTo>
                    <a:pt x="161" y="4669"/>
                  </a:lnTo>
                  <a:cubicBezTo>
                    <a:pt x="187" y="4669"/>
                    <a:pt x="241" y="4616"/>
                    <a:pt x="241" y="4589"/>
                  </a:cubicBezTo>
                  <a:cubicBezTo>
                    <a:pt x="264" y="4543"/>
                    <a:pt x="287" y="4497"/>
                    <a:pt x="310" y="4451"/>
                  </a:cubicBezTo>
                  <a:lnTo>
                    <a:pt x="310" y="4451"/>
                  </a:lnTo>
                  <a:cubicBezTo>
                    <a:pt x="306" y="4453"/>
                    <a:pt x="301" y="4455"/>
                    <a:pt x="294" y="4455"/>
                  </a:cubicBezTo>
                  <a:cubicBezTo>
                    <a:pt x="428" y="4268"/>
                    <a:pt x="562" y="4027"/>
                    <a:pt x="696" y="3813"/>
                  </a:cubicBezTo>
                  <a:cubicBezTo>
                    <a:pt x="830" y="3625"/>
                    <a:pt x="990" y="3411"/>
                    <a:pt x="1178" y="3224"/>
                  </a:cubicBezTo>
                  <a:cubicBezTo>
                    <a:pt x="1499" y="2822"/>
                    <a:pt x="1847" y="2421"/>
                    <a:pt x="2195" y="2046"/>
                  </a:cubicBezTo>
                  <a:cubicBezTo>
                    <a:pt x="2944" y="1323"/>
                    <a:pt x="3774" y="681"/>
                    <a:pt x="4684" y="146"/>
                  </a:cubicBezTo>
                  <a:lnTo>
                    <a:pt x="4738" y="119"/>
                  </a:lnTo>
                  <a:cubicBezTo>
                    <a:pt x="4791" y="119"/>
                    <a:pt x="4791" y="65"/>
                    <a:pt x="4791" y="39"/>
                  </a:cubicBezTo>
                  <a:cubicBezTo>
                    <a:pt x="4734" y="20"/>
                    <a:pt x="4718" y="1"/>
                    <a:pt x="4703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065;p48">
              <a:extLst>
                <a:ext uri="{FF2B5EF4-FFF2-40B4-BE49-F238E27FC236}">
                  <a16:creationId xmlns:a16="http://schemas.microsoft.com/office/drawing/2014/main" id="{17520504-70B1-7A6E-5B29-3B386E9B0207}"/>
                </a:ext>
              </a:extLst>
            </p:cNvPr>
            <p:cNvSpPr/>
            <p:nvPr/>
          </p:nvSpPr>
          <p:spPr>
            <a:xfrm>
              <a:off x="9537825" y="8537825"/>
              <a:ext cx="148575" cy="24100"/>
            </a:xfrm>
            <a:custGeom>
              <a:avLst/>
              <a:gdLst/>
              <a:ahLst/>
              <a:cxnLst/>
              <a:rect l="l" t="t" r="r" b="b"/>
              <a:pathLst>
                <a:path w="5943" h="964" extrusionOk="0">
                  <a:moveTo>
                    <a:pt x="1687" y="0"/>
                  </a:moveTo>
                  <a:cubicBezTo>
                    <a:pt x="1473" y="27"/>
                    <a:pt x="1232" y="54"/>
                    <a:pt x="964" y="134"/>
                  </a:cubicBezTo>
                  <a:cubicBezTo>
                    <a:pt x="724" y="188"/>
                    <a:pt x="483" y="241"/>
                    <a:pt x="269" y="348"/>
                  </a:cubicBezTo>
                  <a:cubicBezTo>
                    <a:pt x="188" y="402"/>
                    <a:pt x="162" y="402"/>
                    <a:pt x="81" y="429"/>
                  </a:cubicBezTo>
                  <a:cubicBezTo>
                    <a:pt x="28" y="455"/>
                    <a:pt x="1" y="536"/>
                    <a:pt x="28" y="589"/>
                  </a:cubicBezTo>
                  <a:cubicBezTo>
                    <a:pt x="48" y="649"/>
                    <a:pt x="98" y="680"/>
                    <a:pt x="144" y="680"/>
                  </a:cubicBezTo>
                  <a:cubicBezTo>
                    <a:pt x="160" y="680"/>
                    <a:pt x="175" y="676"/>
                    <a:pt x="188" y="670"/>
                  </a:cubicBezTo>
                  <a:cubicBezTo>
                    <a:pt x="429" y="562"/>
                    <a:pt x="670" y="455"/>
                    <a:pt x="884" y="402"/>
                  </a:cubicBezTo>
                  <a:lnTo>
                    <a:pt x="911" y="402"/>
                  </a:lnTo>
                  <a:cubicBezTo>
                    <a:pt x="1393" y="268"/>
                    <a:pt x="1901" y="188"/>
                    <a:pt x="2410" y="188"/>
                  </a:cubicBezTo>
                  <a:cubicBezTo>
                    <a:pt x="2758" y="188"/>
                    <a:pt x="3106" y="215"/>
                    <a:pt x="3480" y="268"/>
                  </a:cubicBezTo>
                  <a:cubicBezTo>
                    <a:pt x="3828" y="295"/>
                    <a:pt x="4176" y="348"/>
                    <a:pt x="4498" y="455"/>
                  </a:cubicBezTo>
                  <a:lnTo>
                    <a:pt x="4471" y="455"/>
                  </a:lnTo>
                  <a:cubicBezTo>
                    <a:pt x="4953" y="589"/>
                    <a:pt x="5408" y="723"/>
                    <a:pt x="5889" y="964"/>
                  </a:cubicBezTo>
                  <a:cubicBezTo>
                    <a:pt x="5916" y="964"/>
                    <a:pt x="5916" y="964"/>
                    <a:pt x="5943" y="937"/>
                  </a:cubicBezTo>
                  <a:cubicBezTo>
                    <a:pt x="5943" y="884"/>
                    <a:pt x="5943" y="884"/>
                    <a:pt x="5916" y="857"/>
                  </a:cubicBezTo>
                  <a:cubicBezTo>
                    <a:pt x="5702" y="750"/>
                    <a:pt x="5488" y="670"/>
                    <a:pt x="5247" y="589"/>
                  </a:cubicBezTo>
                  <a:cubicBezTo>
                    <a:pt x="5006" y="482"/>
                    <a:pt x="4765" y="429"/>
                    <a:pt x="4551" y="348"/>
                  </a:cubicBezTo>
                  <a:cubicBezTo>
                    <a:pt x="4069" y="215"/>
                    <a:pt x="3561" y="134"/>
                    <a:pt x="3106" y="54"/>
                  </a:cubicBezTo>
                  <a:cubicBezTo>
                    <a:pt x="2811" y="27"/>
                    <a:pt x="2544" y="0"/>
                    <a:pt x="2222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066;p48">
              <a:extLst>
                <a:ext uri="{FF2B5EF4-FFF2-40B4-BE49-F238E27FC236}">
                  <a16:creationId xmlns:a16="http://schemas.microsoft.com/office/drawing/2014/main" id="{A492B30F-865A-059F-F78A-B64F0F21C250}"/>
                </a:ext>
              </a:extLst>
            </p:cNvPr>
            <p:cNvSpPr/>
            <p:nvPr/>
          </p:nvSpPr>
          <p:spPr>
            <a:xfrm>
              <a:off x="9538500" y="8555900"/>
              <a:ext cx="93700" cy="13400"/>
            </a:xfrm>
            <a:custGeom>
              <a:avLst/>
              <a:gdLst/>
              <a:ahLst/>
              <a:cxnLst/>
              <a:rect l="l" t="t" r="r" b="b"/>
              <a:pathLst>
                <a:path w="3748" h="536" extrusionOk="0">
                  <a:moveTo>
                    <a:pt x="964" y="0"/>
                  </a:moveTo>
                  <a:cubicBezTo>
                    <a:pt x="670" y="0"/>
                    <a:pt x="375" y="27"/>
                    <a:pt x="54" y="27"/>
                  </a:cubicBezTo>
                  <a:cubicBezTo>
                    <a:pt x="27" y="27"/>
                    <a:pt x="1" y="80"/>
                    <a:pt x="1" y="134"/>
                  </a:cubicBezTo>
                  <a:cubicBezTo>
                    <a:pt x="1" y="161"/>
                    <a:pt x="27" y="214"/>
                    <a:pt x="81" y="214"/>
                  </a:cubicBezTo>
                  <a:cubicBezTo>
                    <a:pt x="429" y="161"/>
                    <a:pt x="723" y="161"/>
                    <a:pt x="1071" y="134"/>
                  </a:cubicBezTo>
                  <a:lnTo>
                    <a:pt x="1071" y="134"/>
                  </a:lnTo>
                  <a:cubicBezTo>
                    <a:pt x="1759" y="135"/>
                    <a:pt x="2472" y="163"/>
                    <a:pt x="3186" y="375"/>
                  </a:cubicBezTo>
                  <a:lnTo>
                    <a:pt x="3132" y="375"/>
                  </a:lnTo>
                  <a:cubicBezTo>
                    <a:pt x="3320" y="402"/>
                    <a:pt x="3507" y="482"/>
                    <a:pt x="3668" y="535"/>
                  </a:cubicBezTo>
                  <a:cubicBezTo>
                    <a:pt x="3721" y="535"/>
                    <a:pt x="3748" y="535"/>
                    <a:pt x="3748" y="509"/>
                  </a:cubicBezTo>
                  <a:cubicBezTo>
                    <a:pt x="3748" y="482"/>
                    <a:pt x="3748" y="428"/>
                    <a:pt x="3721" y="428"/>
                  </a:cubicBezTo>
                  <a:cubicBezTo>
                    <a:pt x="3453" y="348"/>
                    <a:pt x="3132" y="241"/>
                    <a:pt x="2865" y="187"/>
                  </a:cubicBezTo>
                  <a:cubicBezTo>
                    <a:pt x="2570" y="134"/>
                    <a:pt x="2249" y="107"/>
                    <a:pt x="1928" y="80"/>
                  </a:cubicBezTo>
                  <a:cubicBezTo>
                    <a:pt x="1660" y="27"/>
                    <a:pt x="1366" y="27"/>
                    <a:pt x="1098" y="27"/>
                  </a:cubicBezTo>
                  <a:cubicBezTo>
                    <a:pt x="1045" y="0"/>
                    <a:pt x="991" y="0"/>
                    <a:pt x="964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067;p48">
              <a:extLst>
                <a:ext uri="{FF2B5EF4-FFF2-40B4-BE49-F238E27FC236}">
                  <a16:creationId xmlns:a16="http://schemas.microsoft.com/office/drawing/2014/main" id="{8D6A2BD9-BBB8-93EB-1900-E96E7D3DB111}"/>
                </a:ext>
              </a:extLst>
            </p:cNvPr>
            <p:cNvSpPr/>
            <p:nvPr/>
          </p:nvSpPr>
          <p:spPr>
            <a:xfrm>
              <a:off x="9536500" y="8556550"/>
              <a:ext cx="143225" cy="48875"/>
            </a:xfrm>
            <a:custGeom>
              <a:avLst/>
              <a:gdLst/>
              <a:ahLst/>
              <a:cxnLst/>
              <a:rect l="l" t="t" r="r" b="b"/>
              <a:pathLst>
                <a:path w="5729" h="1955" extrusionOk="0">
                  <a:moveTo>
                    <a:pt x="107" y="1"/>
                  </a:moveTo>
                  <a:cubicBezTo>
                    <a:pt x="81" y="1"/>
                    <a:pt x="54" y="54"/>
                    <a:pt x="54" y="81"/>
                  </a:cubicBezTo>
                  <a:cubicBezTo>
                    <a:pt x="0" y="135"/>
                    <a:pt x="54" y="215"/>
                    <a:pt x="107" y="242"/>
                  </a:cubicBezTo>
                  <a:cubicBezTo>
                    <a:pt x="589" y="402"/>
                    <a:pt x="1017" y="536"/>
                    <a:pt x="1472" y="724"/>
                  </a:cubicBezTo>
                  <a:cubicBezTo>
                    <a:pt x="1954" y="857"/>
                    <a:pt x="2409" y="1018"/>
                    <a:pt x="2891" y="1152"/>
                  </a:cubicBezTo>
                  <a:cubicBezTo>
                    <a:pt x="3346" y="1286"/>
                    <a:pt x="3828" y="1419"/>
                    <a:pt x="4256" y="1553"/>
                  </a:cubicBezTo>
                  <a:lnTo>
                    <a:pt x="4952" y="1741"/>
                  </a:lnTo>
                  <a:cubicBezTo>
                    <a:pt x="5059" y="1794"/>
                    <a:pt x="5193" y="1821"/>
                    <a:pt x="5300" y="1848"/>
                  </a:cubicBezTo>
                  <a:cubicBezTo>
                    <a:pt x="5434" y="1874"/>
                    <a:pt x="5514" y="1928"/>
                    <a:pt x="5648" y="1955"/>
                  </a:cubicBezTo>
                  <a:cubicBezTo>
                    <a:pt x="5701" y="1955"/>
                    <a:pt x="5701" y="1955"/>
                    <a:pt x="5728" y="1928"/>
                  </a:cubicBezTo>
                  <a:cubicBezTo>
                    <a:pt x="5728" y="1874"/>
                    <a:pt x="5728" y="1874"/>
                    <a:pt x="5701" y="1848"/>
                  </a:cubicBezTo>
                  <a:cubicBezTo>
                    <a:pt x="5594" y="1821"/>
                    <a:pt x="5461" y="1767"/>
                    <a:pt x="5354" y="1741"/>
                  </a:cubicBezTo>
                  <a:cubicBezTo>
                    <a:pt x="5246" y="1714"/>
                    <a:pt x="5113" y="1687"/>
                    <a:pt x="5032" y="1660"/>
                  </a:cubicBezTo>
                  <a:cubicBezTo>
                    <a:pt x="4791" y="1580"/>
                    <a:pt x="4551" y="1473"/>
                    <a:pt x="4310" y="1419"/>
                  </a:cubicBezTo>
                  <a:cubicBezTo>
                    <a:pt x="3855" y="1259"/>
                    <a:pt x="3400" y="1125"/>
                    <a:pt x="2918" y="938"/>
                  </a:cubicBezTo>
                  <a:cubicBezTo>
                    <a:pt x="2436" y="777"/>
                    <a:pt x="2008" y="643"/>
                    <a:pt x="1553" y="483"/>
                  </a:cubicBezTo>
                  <a:cubicBezTo>
                    <a:pt x="1071" y="322"/>
                    <a:pt x="616" y="135"/>
                    <a:pt x="134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068;p48">
              <a:extLst>
                <a:ext uri="{FF2B5EF4-FFF2-40B4-BE49-F238E27FC236}">
                  <a16:creationId xmlns:a16="http://schemas.microsoft.com/office/drawing/2014/main" id="{8970A9C6-AD8D-1A63-466E-506D3BA1FB70}"/>
                </a:ext>
              </a:extLst>
            </p:cNvPr>
            <p:cNvSpPr/>
            <p:nvPr/>
          </p:nvSpPr>
          <p:spPr>
            <a:xfrm>
              <a:off x="9523125" y="8589350"/>
              <a:ext cx="95025" cy="131175"/>
            </a:xfrm>
            <a:custGeom>
              <a:avLst/>
              <a:gdLst/>
              <a:ahLst/>
              <a:cxnLst/>
              <a:rect l="l" t="t" r="r" b="b"/>
              <a:pathLst>
                <a:path w="3801" h="5247" extrusionOk="0">
                  <a:moveTo>
                    <a:pt x="187" y="0"/>
                  </a:moveTo>
                  <a:cubicBezTo>
                    <a:pt x="80" y="0"/>
                    <a:pt x="54" y="27"/>
                    <a:pt x="0" y="81"/>
                  </a:cubicBezTo>
                  <a:lnTo>
                    <a:pt x="0" y="134"/>
                  </a:lnTo>
                  <a:cubicBezTo>
                    <a:pt x="0" y="161"/>
                    <a:pt x="27" y="161"/>
                    <a:pt x="80" y="214"/>
                  </a:cubicBezTo>
                  <a:cubicBezTo>
                    <a:pt x="161" y="241"/>
                    <a:pt x="268" y="295"/>
                    <a:pt x="375" y="375"/>
                  </a:cubicBezTo>
                  <a:cubicBezTo>
                    <a:pt x="803" y="616"/>
                    <a:pt x="1178" y="910"/>
                    <a:pt x="1526" y="1232"/>
                  </a:cubicBezTo>
                  <a:cubicBezTo>
                    <a:pt x="1954" y="1687"/>
                    <a:pt x="2329" y="2168"/>
                    <a:pt x="2650" y="2704"/>
                  </a:cubicBezTo>
                  <a:cubicBezTo>
                    <a:pt x="3078" y="3453"/>
                    <a:pt x="3426" y="4283"/>
                    <a:pt x="3667" y="5113"/>
                  </a:cubicBezTo>
                  <a:cubicBezTo>
                    <a:pt x="3667" y="5166"/>
                    <a:pt x="3694" y="5193"/>
                    <a:pt x="3694" y="5220"/>
                  </a:cubicBezTo>
                  <a:cubicBezTo>
                    <a:pt x="3694" y="5246"/>
                    <a:pt x="3720" y="5246"/>
                    <a:pt x="3747" y="5246"/>
                  </a:cubicBezTo>
                  <a:cubicBezTo>
                    <a:pt x="3801" y="5246"/>
                    <a:pt x="3801" y="5220"/>
                    <a:pt x="3801" y="5193"/>
                  </a:cubicBezTo>
                  <a:cubicBezTo>
                    <a:pt x="3694" y="4791"/>
                    <a:pt x="3560" y="4363"/>
                    <a:pt x="3426" y="3962"/>
                  </a:cubicBezTo>
                  <a:cubicBezTo>
                    <a:pt x="3265" y="3560"/>
                    <a:pt x="3078" y="3105"/>
                    <a:pt x="2891" y="2757"/>
                  </a:cubicBezTo>
                  <a:cubicBezTo>
                    <a:pt x="2489" y="1981"/>
                    <a:pt x="1954" y="1285"/>
                    <a:pt x="1285" y="696"/>
                  </a:cubicBezTo>
                  <a:cubicBezTo>
                    <a:pt x="937" y="429"/>
                    <a:pt x="616" y="214"/>
                    <a:pt x="214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069;p48">
              <a:extLst>
                <a:ext uri="{FF2B5EF4-FFF2-40B4-BE49-F238E27FC236}">
                  <a16:creationId xmlns:a16="http://schemas.microsoft.com/office/drawing/2014/main" id="{F287700E-8471-D646-6C27-DFD83B2AEFD5}"/>
                </a:ext>
              </a:extLst>
            </p:cNvPr>
            <p:cNvSpPr/>
            <p:nvPr/>
          </p:nvSpPr>
          <p:spPr>
            <a:xfrm>
              <a:off x="9523125" y="8592700"/>
              <a:ext cx="60225" cy="101050"/>
            </a:xfrm>
            <a:custGeom>
              <a:avLst/>
              <a:gdLst/>
              <a:ahLst/>
              <a:cxnLst/>
              <a:rect l="l" t="t" r="r" b="b"/>
              <a:pathLst>
                <a:path w="2409" h="4042" extrusionOk="0">
                  <a:moveTo>
                    <a:pt x="134" y="0"/>
                  </a:moveTo>
                  <a:cubicBezTo>
                    <a:pt x="80" y="27"/>
                    <a:pt x="80" y="27"/>
                    <a:pt x="54" y="27"/>
                  </a:cubicBezTo>
                  <a:cubicBezTo>
                    <a:pt x="0" y="80"/>
                    <a:pt x="0" y="107"/>
                    <a:pt x="54" y="107"/>
                  </a:cubicBezTo>
                  <a:cubicBezTo>
                    <a:pt x="509" y="750"/>
                    <a:pt x="990" y="1365"/>
                    <a:pt x="1392" y="2034"/>
                  </a:cubicBezTo>
                  <a:cubicBezTo>
                    <a:pt x="1740" y="2677"/>
                    <a:pt x="2088" y="3346"/>
                    <a:pt x="2329" y="4015"/>
                  </a:cubicBezTo>
                  <a:cubicBezTo>
                    <a:pt x="2329" y="4042"/>
                    <a:pt x="2355" y="4042"/>
                    <a:pt x="2382" y="4042"/>
                  </a:cubicBezTo>
                  <a:cubicBezTo>
                    <a:pt x="2409" y="4042"/>
                    <a:pt x="2409" y="4015"/>
                    <a:pt x="2409" y="3988"/>
                  </a:cubicBezTo>
                  <a:cubicBezTo>
                    <a:pt x="2275" y="3614"/>
                    <a:pt x="2141" y="3292"/>
                    <a:pt x="1981" y="2944"/>
                  </a:cubicBezTo>
                  <a:cubicBezTo>
                    <a:pt x="1820" y="2623"/>
                    <a:pt x="1660" y="2249"/>
                    <a:pt x="1445" y="1901"/>
                  </a:cubicBezTo>
                  <a:cubicBezTo>
                    <a:pt x="1071" y="1231"/>
                    <a:pt x="642" y="643"/>
                    <a:pt x="187" y="27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070;p48">
              <a:extLst>
                <a:ext uri="{FF2B5EF4-FFF2-40B4-BE49-F238E27FC236}">
                  <a16:creationId xmlns:a16="http://schemas.microsoft.com/office/drawing/2014/main" id="{06647D16-8361-81D0-34A2-1F18E3949D20}"/>
                </a:ext>
              </a:extLst>
            </p:cNvPr>
            <p:cNvSpPr/>
            <p:nvPr/>
          </p:nvSpPr>
          <p:spPr>
            <a:xfrm>
              <a:off x="9521775" y="8606075"/>
              <a:ext cx="56900" cy="132175"/>
            </a:xfrm>
            <a:custGeom>
              <a:avLst/>
              <a:gdLst/>
              <a:ahLst/>
              <a:cxnLst/>
              <a:rect l="l" t="t" r="r" b="b"/>
              <a:pathLst>
                <a:path w="2276" h="5287" extrusionOk="0">
                  <a:moveTo>
                    <a:pt x="108" y="1"/>
                  </a:moveTo>
                  <a:cubicBezTo>
                    <a:pt x="27" y="1"/>
                    <a:pt x="1" y="81"/>
                    <a:pt x="1" y="134"/>
                  </a:cubicBezTo>
                  <a:cubicBezTo>
                    <a:pt x="108" y="563"/>
                    <a:pt x="188" y="1044"/>
                    <a:pt x="322" y="1473"/>
                  </a:cubicBezTo>
                  <a:cubicBezTo>
                    <a:pt x="456" y="1954"/>
                    <a:pt x="643" y="2383"/>
                    <a:pt x="804" y="2811"/>
                  </a:cubicBezTo>
                  <a:cubicBezTo>
                    <a:pt x="1178" y="3694"/>
                    <a:pt x="1633" y="4524"/>
                    <a:pt x="2169" y="5247"/>
                  </a:cubicBezTo>
                  <a:cubicBezTo>
                    <a:pt x="2182" y="5273"/>
                    <a:pt x="2202" y="5287"/>
                    <a:pt x="2219" y="5287"/>
                  </a:cubicBezTo>
                  <a:cubicBezTo>
                    <a:pt x="2235" y="5287"/>
                    <a:pt x="2249" y="5273"/>
                    <a:pt x="2249" y="5247"/>
                  </a:cubicBezTo>
                  <a:cubicBezTo>
                    <a:pt x="2276" y="5220"/>
                    <a:pt x="2276" y="5193"/>
                    <a:pt x="2249" y="5193"/>
                  </a:cubicBezTo>
                  <a:cubicBezTo>
                    <a:pt x="2061" y="4952"/>
                    <a:pt x="1901" y="4684"/>
                    <a:pt x="1767" y="4444"/>
                  </a:cubicBezTo>
                  <a:cubicBezTo>
                    <a:pt x="1499" y="3935"/>
                    <a:pt x="1232" y="3453"/>
                    <a:pt x="1044" y="2945"/>
                  </a:cubicBezTo>
                  <a:cubicBezTo>
                    <a:pt x="804" y="2409"/>
                    <a:pt x="643" y="1874"/>
                    <a:pt x="456" y="1312"/>
                  </a:cubicBezTo>
                  <a:cubicBezTo>
                    <a:pt x="375" y="911"/>
                    <a:pt x="268" y="509"/>
                    <a:pt x="188" y="108"/>
                  </a:cubicBezTo>
                  <a:cubicBezTo>
                    <a:pt x="188" y="27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071;p48">
              <a:extLst>
                <a:ext uri="{FF2B5EF4-FFF2-40B4-BE49-F238E27FC236}">
                  <a16:creationId xmlns:a16="http://schemas.microsoft.com/office/drawing/2014/main" id="{6EA71731-B014-DB8E-64A8-FA016C38C169}"/>
                </a:ext>
              </a:extLst>
            </p:cNvPr>
            <p:cNvSpPr/>
            <p:nvPr/>
          </p:nvSpPr>
          <p:spPr>
            <a:xfrm>
              <a:off x="9317700" y="8480950"/>
              <a:ext cx="157250" cy="68275"/>
            </a:xfrm>
            <a:custGeom>
              <a:avLst/>
              <a:gdLst/>
              <a:ahLst/>
              <a:cxnLst/>
              <a:rect l="l" t="t" r="r" b="b"/>
              <a:pathLst>
                <a:path w="6290" h="2731" extrusionOk="0">
                  <a:moveTo>
                    <a:pt x="54" y="0"/>
                  </a:moveTo>
                  <a:cubicBezTo>
                    <a:pt x="27" y="0"/>
                    <a:pt x="0" y="27"/>
                    <a:pt x="0" y="54"/>
                  </a:cubicBezTo>
                  <a:cubicBezTo>
                    <a:pt x="0" y="81"/>
                    <a:pt x="27" y="134"/>
                    <a:pt x="27" y="134"/>
                  </a:cubicBezTo>
                  <a:cubicBezTo>
                    <a:pt x="776" y="214"/>
                    <a:pt x="1526" y="348"/>
                    <a:pt x="2275" y="536"/>
                  </a:cubicBezTo>
                  <a:cubicBezTo>
                    <a:pt x="3025" y="723"/>
                    <a:pt x="3774" y="991"/>
                    <a:pt x="4443" y="1392"/>
                  </a:cubicBezTo>
                  <a:cubicBezTo>
                    <a:pt x="4925" y="1660"/>
                    <a:pt x="5353" y="1954"/>
                    <a:pt x="5701" y="2329"/>
                  </a:cubicBezTo>
                  <a:lnTo>
                    <a:pt x="5678" y="2306"/>
                  </a:lnTo>
                  <a:lnTo>
                    <a:pt x="5678" y="2306"/>
                  </a:lnTo>
                  <a:cubicBezTo>
                    <a:pt x="5784" y="2412"/>
                    <a:pt x="5916" y="2545"/>
                    <a:pt x="6022" y="2677"/>
                  </a:cubicBezTo>
                  <a:cubicBezTo>
                    <a:pt x="6049" y="2704"/>
                    <a:pt x="6076" y="2704"/>
                    <a:pt x="6129" y="2730"/>
                  </a:cubicBezTo>
                  <a:cubicBezTo>
                    <a:pt x="6156" y="2730"/>
                    <a:pt x="6183" y="2730"/>
                    <a:pt x="6210" y="2704"/>
                  </a:cubicBezTo>
                  <a:cubicBezTo>
                    <a:pt x="6290" y="2677"/>
                    <a:pt x="6290" y="2570"/>
                    <a:pt x="6236" y="2490"/>
                  </a:cubicBezTo>
                  <a:cubicBezTo>
                    <a:pt x="5942" y="2168"/>
                    <a:pt x="5621" y="1874"/>
                    <a:pt x="5246" y="1606"/>
                  </a:cubicBezTo>
                  <a:cubicBezTo>
                    <a:pt x="4871" y="1339"/>
                    <a:pt x="4470" y="1124"/>
                    <a:pt x="4068" y="937"/>
                  </a:cubicBezTo>
                  <a:cubicBezTo>
                    <a:pt x="3667" y="750"/>
                    <a:pt x="3239" y="589"/>
                    <a:pt x="2810" y="482"/>
                  </a:cubicBezTo>
                  <a:cubicBezTo>
                    <a:pt x="2355" y="348"/>
                    <a:pt x="1927" y="295"/>
                    <a:pt x="1499" y="188"/>
                  </a:cubicBezTo>
                  <a:lnTo>
                    <a:pt x="803" y="81"/>
                  </a:lnTo>
                  <a:cubicBezTo>
                    <a:pt x="562" y="54"/>
                    <a:pt x="294" y="27"/>
                    <a:pt x="54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072;p48">
              <a:extLst>
                <a:ext uri="{FF2B5EF4-FFF2-40B4-BE49-F238E27FC236}">
                  <a16:creationId xmlns:a16="http://schemas.microsoft.com/office/drawing/2014/main" id="{2045F5C5-B43D-ACB2-505E-F5BAAFD5A885}"/>
                </a:ext>
              </a:extLst>
            </p:cNvPr>
            <p:cNvSpPr/>
            <p:nvPr/>
          </p:nvSpPr>
          <p:spPr>
            <a:xfrm>
              <a:off x="9354500" y="8511050"/>
              <a:ext cx="118450" cy="41525"/>
            </a:xfrm>
            <a:custGeom>
              <a:avLst/>
              <a:gdLst/>
              <a:ahLst/>
              <a:cxnLst/>
              <a:rect l="l" t="t" r="r" b="b"/>
              <a:pathLst>
                <a:path w="4738" h="1661" extrusionOk="0">
                  <a:moveTo>
                    <a:pt x="107" y="1"/>
                  </a:moveTo>
                  <a:cubicBezTo>
                    <a:pt x="27" y="28"/>
                    <a:pt x="0" y="54"/>
                    <a:pt x="0" y="81"/>
                  </a:cubicBezTo>
                  <a:cubicBezTo>
                    <a:pt x="0" y="135"/>
                    <a:pt x="27" y="161"/>
                    <a:pt x="54" y="161"/>
                  </a:cubicBezTo>
                  <a:cubicBezTo>
                    <a:pt x="643" y="215"/>
                    <a:pt x="1231" y="322"/>
                    <a:pt x="1793" y="456"/>
                  </a:cubicBezTo>
                  <a:lnTo>
                    <a:pt x="1767" y="456"/>
                  </a:lnTo>
                  <a:cubicBezTo>
                    <a:pt x="2195" y="563"/>
                    <a:pt x="2596" y="723"/>
                    <a:pt x="2998" y="857"/>
                  </a:cubicBezTo>
                  <a:cubicBezTo>
                    <a:pt x="3399" y="1018"/>
                    <a:pt x="3801" y="1232"/>
                    <a:pt x="4202" y="1419"/>
                  </a:cubicBezTo>
                  <a:cubicBezTo>
                    <a:pt x="4309" y="1500"/>
                    <a:pt x="4416" y="1553"/>
                    <a:pt x="4550" y="1633"/>
                  </a:cubicBezTo>
                  <a:cubicBezTo>
                    <a:pt x="4577" y="1660"/>
                    <a:pt x="4604" y="1660"/>
                    <a:pt x="4657" y="1660"/>
                  </a:cubicBezTo>
                  <a:cubicBezTo>
                    <a:pt x="4684" y="1660"/>
                    <a:pt x="4711" y="1633"/>
                    <a:pt x="4711" y="1633"/>
                  </a:cubicBezTo>
                  <a:cubicBezTo>
                    <a:pt x="4738" y="1607"/>
                    <a:pt x="4738" y="1553"/>
                    <a:pt x="4738" y="1526"/>
                  </a:cubicBezTo>
                  <a:cubicBezTo>
                    <a:pt x="4738" y="1500"/>
                    <a:pt x="4711" y="1473"/>
                    <a:pt x="4711" y="1473"/>
                  </a:cubicBezTo>
                  <a:cubicBezTo>
                    <a:pt x="4015" y="1018"/>
                    <a:pt x="3266" y="697"/>
                    <a:pt x="2516" y="456"/>
                  </a:cubicBezTo>
                  <a:cubicBezTo>
                    <a:pt x="2115" y="322"/>
                    <a:pt x="1740" y="268"/>
                    <a:pt x="1338" y="161"/>
                  </a:cubicBezTo>
                  <a:lnTo>
                    <a:pt x="723" y="54"/>
                  </a:lnTo>
                  <a:cubicBezTo>
                    <a:pt x="535" y="28"/>
                    <a:pt x="295" y="28"/>
                    <a:pt x="107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073;p48">
              <a:extLst>
                <a:ext uri="{FF2B5EF4-FFF2-40B4-BE49-F238E27FC236}">
                  <a16:creationId xmlns:a16="http://schemas.microsoft.com/office/drawing/2014/main" id="{E0B3EE35-3FFC-DA01-FE50-767063938875}"/>
                </a:ext>
              </a:extLst>
            </p:cNvPr>
            <p:cNvSpPr/>
            <p:nvPr/>
          </p:nvSpPr>
          <p:spPr>
            <a:xfrm>
              <a:off x="9324375" y="8534750"/>
              <a:ext cx="142550" cy="27175"/>
            </a:xfrm>
            <a:custGeom>
              <a:avLst/>
              <a:gdLst/>
              <a:ahLst/>
              <a:cxnLst/>
              <a:rect l="l" t="t" r="r" b="b"/>
              <a:pathLst>
                <a:path w="5702" h="1087" extrusionOk="0">
                  <a:moveTo>
                    <a:pt x="9" y="0"/>
                  </a:moveTo>
                  <a:cubicBezTo>
                    <a:pt x="4" y="0"/>
                    <a:pt x="1" y="7"/>
                    <a:pt x="1" y="16"/>
                  </a:cubicBezTo>
                  <a:cubicBezTo>
                    <a:pt x="1" y="43"/>
                    <a:pt x="1" y="70"/>
                    <a:pt x="27" y="70"/>
                  </a:cubicBezTo>
                  <a:cubicBezTo>
                    <a:pt x="27" y="19"/>
                    <a:pt x="17" y="0"/>
                    <a:pt x="9" y="0"/>
                  </a:cubicBezTo>
                  <a:close/>
                  <a:moveTo>
                    <a:pt x="27" y="70"/>
                  </a:moveTo>
                  <a:cubicBezTo>
                    <a:pt x="456" y="204"/>
                    <a:pt x="884" y="284"/>
                    <a:pt x="1339" y="391"/>
                  </a:cubicBezTo>
                  <a:cubicBezTo>
                    <a:pt x="1794" y="445"/>
                    <a:pt x="2249" y="525"/>
                    <a:pt x="2704" y="578"/>
                  </a:cubicBezTo>
                  <a:cubicBezTo>
                    <a:pt x="3132" y="659"/>
                    <a:pt x="3614" y="685"/>
                    <a:pt x="4042" y="739"/>
                  </a:cubicBezTo>
                  <a:cubicBezTo>
                    <a:pt x="4471" y="819"/>
                    <a:pt x="4952" y="873"/>
                    <a:pt x="5381" y="1007"/>
                  </a:cubicBezTo>
                  <a:lnTo>
                    <a:pt x="5354" y="1007"/>
                  </a:lnTo>
                  <a:cubicBezTo>
                    <a:pt x="5407" y="1060"/>
                    <a:pt x="5488" y="1060"/>
                    <a:pt x="5541" y="1087"/>
                  </a:cubicBezTo>
                  <a:lnTo>
                    <a:pt x="5648" y="1087"/>
                  </a:lnTo>
                  <a:cubicBezTo>
                    <a:pt x="5675" y="1087"/>
                    <a:pt x="5702" y="1060"/>
                    <a:pt x="5702" y="1007"/>
                  </a:cubicBezTo>
                  <a:lnTo>
                    <a:pt x="5702" y="926"/>
                  </a:lnTo>
                  <a:cubicBezTo>
                    <a:pt x="5702" y="873"/>
                    <a:pt x="5675" y="846"/>
                    <a:pt x="5648" y="846"/>
                  </a:cubicBezTo>
                  <a:cubicBezTo>
                    <a:pt x="5220" y="712"/>
                    <a:pt x="4738" y="659"/>
                    <a:pt x="4283" y="578"/>
                  </a:cubicBezTo>
                  <a:cubicBezTo>
                    <a:pt x="3801" y="525"/>
                    <a:pt x="3346" y="471"/>
                    <a:pt x="2865" y="445"/>
                  </a:cubicBezTo>
                  <a:cubicBezTo>
                    <a:pt x="2410" y="418"/>
                    <a:pt x="1928" y="391"/>
                    <a:pt x="1473" y="311"/>
                  </a:cubicBezTo>
                  <a:cubicBezTo>
                    <a:pt x="991" y="257"/>
                    <a:pt x="536" y="177"/>
                    <a:pt x="81" y="7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074;p48">
              <a:extLst>
                <a:ext uri="{FF2B5EF4-FFF2-40B4-BE49-F238E27FC236}">
                  <a16:creationId xmlns:a16="http://schemas.microsoft.com/office/drawing/2014/main" id="{24DC0007-CB86-A91D-E39A-3DFB0C3C3960}"/>
                </a:ext>
              </a:extLst>
            </p:cNvPr>
            <p:cNvSpPr/>
            <p:nvPr/>
          </p:nvSpPr>
          <p:spPr>
            <a:xfrm>
              <a:off x="9435450" y="8602725"/>
              <a:ext cx="54225" cy="153925"/>
            </a:xfrm>
            <a:custGeom>
              <a:avLst/>
              <a:gdLst/>
              <a:ahLst/>
              <a:cxnLst/>
              <a:rect l="l" t="t" r="r" b="b"/>
              <a:pathLst>
                <a:path w="2169" h="6157" extrusionOk="0">
                  <a:moveTo>
                    <a:pt x="2008" y="1"/>
                  </a:moveTo>
                  <a:cubicBezTo>
                    <a:pt x="1981" y="1"/>
                    <a:pt x="1928" y="27"/>
                    <a:pt x="1928" y="81"/>
                  </a:cubicBezTo>
                  <a:cubicBezTo>
                    <a:pt x="1633" y="482"/>
                    <a:pt x="1366" y="911"/>
                    <a:pt x="1125" y="1339"/>
                  </a:cubicBezTo>
                  <a:cubicBezTo>
                    <a:pt x="911" y="1767"/>
                    <a:pt x="697" y="2249"/>
                    <a:pt x="536" y="2704"/>
                  </a:cubicBezTo>
                  <a:cubicBezTo>
                    <a:pt x="188" y="3641"/>
                    <a:pt x="1" y="4658"/>
                    <a:pt x="1" y="5648"/>
                  </a:cubicBezTo>
                  <a:lnTo>
                    <a:pt x="1" y="6130"/>
                  </a:lnTo>
                  <a:cubicBezTo>
                    <a:pt x="1" y="6157"/>
                    <a:pt x="28" y="6157"/>
                    <a:pt x="28" y="6157"/>
                  </a:cubicBezTo>
                  <a:cubicBezTo>
                    <a:pt x="54" y="6157"/>
                    <a:pt x="54" y="6130"/>
                    <a:pt x="54" y="6130"/>
                  </a:cubicBezTo>
                  <a:cubicBezTo>
                    <a:pt x="28" y="5648"/>
                    <a:pt x="54" y="5193"/>
                    <a:pt x="135" y="4765"/>
                  </a:cubicBezTo>
                  <a:cubicBezTo>
                    <a:pt x="188" y="4390"/>
                    <a:pt x="268" y="3989"/>
                    <a:pt x="402" y="3614"/>
                  </a:cubicBezTo>
                  <a:cubicBezTo>
                    <a:pt x="509" y="3239"/>
                    <a:pt x="643" y="2891"/>
                    <a:pt x="804" y="2517"/>
                  </a:cubicBezTo>
                  <a:lnTo>
                    <a:pt x="804" y="2543"/>
                  </a:lnTo>
                  <a:cubicBezTo>
                    <a:pt x="1178" y="1740"/>
                    <a:pt x="1633" y="964"/>
                    <a:pt x="2142" y="242"/>
                  </a:cubicBezTo>
                  <a:cubicBezTo>
                    <a:pt x="2169" y="215"/>
                    <a:pt x="2169" y="161"/>
                    <a:pt x="2142" y="135"/>
                  </a:cubicBezTo>
                  <a:cubicBezTo>
                    <a:pt x="2142" y="108"/>
                    <a:pt x="2115" y="81"/>
                    <a:pt x="2062" y="81"/>
                  </a:cubicBezTo>
                  <a:cubicBezTo>
                    <a:pt x="2088" y="1"/>
                    <a:pt x="2035" y="1"/>
                    <a:pt x="2008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075;p48">
              <a:extLst>
                <a:ext uri="{FF2B5EF4-FFF2-40B4-BE49-F238E27FC236}">
                  <a16:creationId xmlns:a16="http://schemas.microsoft.com/office/drawing/2014/main" id="{4D30B934-7AC3-4316-79FA-A804A24CCE9B}"/>
                </a:ext>
              </a:extLst>
            </p:cNvPr>
            <p:cNvSpPr/>
            <p:nvPr/>
          </p:nvSpPr>
          <p:spPr>
            <a:xfrm>
              <a:off x="9459550" y="8611600"/>
              <a:ext cx="34150" cy="110925"/>
            </a:xfrm>
            <a:custGeom>
              <a:avLst/>
              <a:gdLst/>
              <a:ahLst/>
              <a:cxnLst/>
              <a:rect l="l" t="t" r="r" b="b"/>
              <a:pathLst>
                <a:path w="1366" h="4437" extrusionOk="0">
                  <a:moveTo>
                    <a:pt x="1265" y="0"/>
                  </a:moveTo>
                  <a:cubicBezTo>
                    <a:pt x="1252" y="0"/>
                    <a:pt x="1232" y="7"/>
                    <a:pt x="1205" y="20"/>
                  </a:cubicBezTo>
                  <a:cubicBezTo>
                    <a:pt x="884" y="690"/>
                    <a:pt x="643" y="1412"/>
                    <a:pt x="455" y="2135"/>
                  </a:cubicBezTo>
                  <a:cubicBezTo>
                    <a:pt x="268" y="2858"/>
                    <a:pt x="134" y="3607"/>
                    <a:pt x="0" y="4356"/>
                  </a:cubicBezTo>
                  <a:cubicBezTo>
                    <a:pt x="0" y="4410"/>
                    <a:pt x="0" y="4437"/>
                    <a:pt x="27" y="4437"/>
                  </a:cubicBezTo>
                  <a:cubicBezTo>
                    <a:pt x="81" y="4437"/>
                    <a:pt x="107" y="4437"/>
                    <a:pt x="107" y="4410"/>
                  </a:cubicBezTo>
                  <a:cubicBezTo>
                    <a:pt x="214" y="3768"/>
                    <a:pt x="348" y="3125"/>
                    <a:pt x="509" y="2483"/>
                  </a:cubicBezTo>
                  <a:cubicBezTo>
                    <a:pt x="669" y="1867"/>
                    <a:pt x="857" y="1252"/>
                    <a:pt x="1124" y="663"/>
                  </a:cubicBezTo>
                  <a:cubicBezTo>
                    <a:pt x="1178" y="475"/>
                    <a:pt x="1285" y="315"/>
                    <a:pt x="1339" y="154"/>
                  </a:cubicBezTo>
                  <a:cubicBezTo>
                    <a:pt x="1339" y="127"/>
                    <a:pt x="1365" y="127"/>
                    <a:pt x="1339" y="74"/>
                  </a:cubicBezTo>
                  <a:cubicBezTo>
                    <a:pt x="1339" y="47"/>
                    <a:pt x="1312" y="47"/>
                    <a:pt x="1312" y="20"/>
                  </a:cubicBezTo>
                  <a:lnTo>
                    <a:pt x="1285" y="20"/>
                  </a:lnTo>
                  <a:cubicBezTo>
                    <a:pt x="1285" y="7"/>
                    <a:pt x="1278" y="0"/>
                    <a:pt x="1265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076;p48">
              <a:extLst>
                <a:ext uri="{FF2B5EF4-FFF2-40B4-BE49-F238E27FC236}">
                  <a16:creationId xmlns:a16="http://schemas.microsoft.com/office/drawing/2014/main" id="{8D8FDF32-D4A3-82DE-349F-08F5F2C18893}"/>
                </a:ext>
              </a:extLst>
            </p:cNvPr>
            <p:cNvSpPr/>
            <p:nvPr/>
          </p:nvSpPr>
          <p:spPr>
            <a:xfrm>
              <a:off x="9484300" y="8599375"/>
              <a:ext cx="22100" cy="147925"/>
            </a:xfrm>
            <a:custGeom>
              <a:avLst/>
              <a:gdLst/>
              <a:ahLst/>
              <a:cxnLst/>
              <a:rect l="l" t="t" r="r" b="b"/>
              <a:pathLst>
                <a:path w="884" h="5917" extrusionOk="0">
                  <a:moveTo>
                    <a:pt x="804" y="1"/>
                  </a:moveTo>
                  <a:cubicBezTo>
                    <a:pt x="830" y="28"/>
                    <a:pt x="804" y="81"/>
                    <a:pt x="750" y="108"/>
                  </a:cubicBezTo>
                  <a:cubicBezTo>
                    <a:pt x="536" y="1045"/>
                    <a:pt x="322" y="1982"/>
                    <a:pt x="188" y="2945"/>
                  </a:cubicBezTo>
                  <a:cubicBezTo>
                    <a:pt x="134" y="3427"/>
                    <a:pt x="54" y="3909"/>
                    <a:pt x="27" y="4417"/>
                  </a:cubicBezTo>
                  <a:cubicBezTo>
                    <a:pt x="1" y="4926"/>
                    <a:pt x="1" y="5381"/>
                    <a:pt x="1" y="5889"/>
                  </a:cubicBezTo>
                  <a:cubicBezTo>
                    <a:pt x="1" y="5916"/>
                    <a:pt x="27" y="5916"/>
                    <a:pt x="27" y="5916"/>
                  </a:cubicBezTo>
                  <a:cubicBezTo>
                    <a:pt x="54" y="5916"/>
                    <a:pt x="54" y="5889"/>
                    <a:pt x="54" y="5889"/>
                  </a:cubicBezTo>
                  <a:cubicBezTo>
                    <a:pt x="54" y="5033"/>
                    <a:pt x="134" y="4176"/>
                    <a:pt x="215" y="3320"/>
                  </a:cubicBezTo>
                  <a:cubicBezTo>
                    <a:pt x="375" y="2249"/>
                    <a:pt x="616" y="1205"/>
                    <a:pt x="884" y="135"/>
                  </a:cubicBezTo>
                  <a:cubicBezTo>
                    <a:pt x="884" y="54"/>
                    <a:pt x="884" y="28"/>
                    <a:pt x="830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077;p48">
              <a:extLst>
                <a:ext uri="{FF2B5EF4-FFF2-40B4-BE49-F238E27FC236}">
                  <a16:creationId xmlns:a16="http://schemas.microsoft.com/office/drawing/2014/main" id="{BEBCB960-795B-E0F9-E083-A8A642B7362E}"/>
                </a:ext>
              </a:extLst>
            </p:cNvPr>
            <p:cNvSpPr/>
            <p:nvPr/>
          </p:nvSpPr>
          <p:spPr>
            <a:xfrm>
              <a:off x="9358500" y="8588000"/>
              <a:ext cx="122475" cy="98225"/>
            </a:xfrm>
            <a:custGeom>
              <a:avLst/>
              <a:gdLst/>
              <a:ahLst/>
              <a:cxnLst/>
              <a:rect l="l" t="t" r="r" b="b"/>
              <a:pathLst>
                <a:path w="4899" h="3929" extrusionOk="0">
                  <a:moveTo>
                    <a:pt x="4792" y="1"/>
                  </a:moveTo>
                  <a:cubicBezTo>
                    <a:pt x="4792" y="28"/>
                    <a:pt x="4792" y="28"/>
                    <a:pt x="4738" y="28"/>
                  </a:cubicBezTo>
                  <a:cubicBezTo>
                    <a:pt x="3882" y="536"/>
                    <a:pt x="3052" y="1125"/>
                    <a:pt x="2249" y="1767"/>
                  </a:cubicBezTo>
                  <a:cubicBezTo>
                    <a:pt x="1848" y="2089"/>
                    <a:pt x="1446" y="2437"/>
                    <a:pt x="1071" y="2758"/>
                  </a:cubicBezTo>
                  <a:cubicBezTo>
                    <a:pt x="884" y="2945"/>
                    <a:pt x="697" y="3132"/>
                    <a:pt x="536" y="3293"/>
                  </a:cubicBezTo>
                  <a:cubicBezTo>
                    <a:pt x="375" y="3480"/>
                    <a:pt x="215" y="3668"/>
                    <a:pt x="27" y="3828"/>
                  </a:cubicBezTo>
                  <a:cubicBezTo>
                    <a:pt x="1" y="3882"/>
                    <a:pt x="1" y="3882"/>
                    <a:pt x="27" y="3909"/>
                  </a:cubicBezTo>
                  <a:cubicBezTo>
                    <a:pt x="41" y="3922"/>
                    <a:pt x="61" y="3929"/>
                    <a:pt x="78" y="3929"/>
                  </a:cubicBezTo>
                  <a:cubicBezTo>
                    <a:pt x="94" y="3929"/>
                    <a:pt x="108" y="3922"/>
                    <a:pt x="108" y="3909"/>
                  </a:cubicBezTo>
                  <a:cubicBezTo>
                    <a:pt x="295" y="3668"/>
                    <a:pt x="509" y="3480"/>
                    <a:pt x="750" y="3266"/>
                  </a:cubicBezTo>
                  <a:cubicBezTo>
                    <a:pt x="964" y="3079"/>
                    <a:pt x="1178" y="2838"/>
                    <a:pt x="1419" y="2624"/>
                  </a:cubicBezTo>
                  <a:cubicBezTo>
                    <a:pt x="1874" y="2196"/>
                    <a:pt x="2383" y="1794"/>
                    <a:pt x="2891" y="1419"/>
                  </a:cubicBezTo>
                  <a:cubicBezTo>
                    <a:pt x="3507" y="964"/>
                    <a:pt x="4149" y="536"/>
                    <a:pt x="4819" y="161"/>
                  </a:cubicBezTo>
                  <a:cubicBezTo>
                    <a:pt x="4845" y="135"/>
                    <a:pt x="4899" y="81"/>
                    <a:pt x="4845" y="28"/>
                  </a:cubicBezTo>
                  <a:cubicBezTo>
                    <a:pt x="4845" y="1"/>
                    <a:pt x="4819" y="1"/>
                    <a:pt x="4792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078;p48">
              <a:extLst>
                <a:ext uri="{FF2B5EF4-FFF2-40B4-BE49-F238E27FC236}">
                  <a16:creationId xmlns:a16="http://schemas.microsoft.com/office/drawing/2014/main" id="{8DBCE778-69AF-DBD5-C492-589C55704ADE}"/>
                </a:ext>
              </a:extLst>
            </p:cNvPr>
            <p:cNvSpPr/>
            <p:nvPr/>
          </p:nvSpPr>
          <p:spPr>
            <a:xfrm>
              <a:off x="9365875" y="8586675"/>
              <a:ext cx="99050" cy="65425"/>
            </a:xfrm>
            <a:custGeom>
              <a:avLst/>
              <a:gdLst/>
              <a:ahLst/>
              <a:cxnLst/>
              <a:rect l="l" t="t" r="r" b="b"/>
              <a:pathLst>
                <a:path w="3962" h="2617" extrusionOk="0">
                  <a:moveTo>
                    <a:pt x="3854" y="0"/>
                  </a:moveTo>
                  <a:cubicBezTo>
                    <a:pt x="3533" y="107"/>
                    <a:pt x="3158" y="241"/>
                    <a:pt x="2864" y="402"/>
                  </a:cubicBezTo>
                  <a:cubicBezTo>
                    <a:pt x="2489" y="589"/>
                    <a:pt x="2141" y="777"/>
                    <a:pt x="1820" y="1017"/>
                  </a:cubicBezTo>
                  <a:cubicBezTo>
                    <a:pt x="1472" y="1258"/>
                    <a:pt x="1178" y="1472"/>
                    <a:pt x="883" y="1740"/>
                  </a:cubicBezTo>
                  <a:cubicBezTo>
                    <a:pt x="589" y="1981"/>
                    <a:pt x="321" y="2249"/>
                    <a:pt x="54" y="2516"/>
                  </a:cubicBezTo>
                  <a:cubicBezTo>
                    <a:pt x="0" y="2543"/>
                    <a:pt x="0" y="2597"/>
                    <a:pt x="54" y="2597"/>
                  </a:cubicBezTo>
                  <a:cubicBezTo>
                    <a:pt x="67" y="2610"/>
                    <a:pt x="80" y="2617"/>
                    <a:pt x="90" y="2617"/>
                  </a:cubicBezTo>
                  <a:cubicBezTo>
                    <a:pt x="101" y="2617"/>
                    <a:pt x="107" y="2610"/>
                    <a:pt x="107" y="2597"/>
                  </a:cubicBezTo>
                  <a:cubicBezTo>
                    <a:pt x="321" y="2382"/>
                    <a:pt x="509" y="2195"/>
                    <a:pt x="723" y="2008"/>
                  </a:cubicBezTo>
                  <a:cubicBezTo>
                    <a:pt x="937" y="1820"/>
                    <a:pt x="1178" y="1606"/>
                    <a:pt x="1419" y="1446"/>
                  </a:cubicBezTo>
                  <a:cubicBezTo>
                    <a:pt x="2008" y="1017"/>
                    <a:pt x="2650" y="616"/>
                    <a:pt x="3319" y="348"/>
                  </a:cubicBezTo>
                  <a:cubicBezTo>
                    <a:pt x="3533" y="268"/>
                    <a:pt x="3721" y="214"/>
                    <a:pt x="3881" y="134"/>
                  </a:cubicBezTo>
                  <a:cubicBezTo>
                    <a:pt x="3935" y="134"/>
                    <a:pt x="3961" y="81"/>
                    <a:pt x="3961" y="54"/>
                  </a:cubicBezTo>
                  <a:cubicBezTo>
                    <a:pt x="3961" y="54"/>
                    <a:pt x="3935" y="0"/>
                    <a:pt x="3854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079;p48">
              <a:extLst>
                <a:ext uri="{FF2B5EF4-FFF2-40B4-BE49-F238E27FC236}">
                  <a16:creationId xmlns:a16="http://schemas.microsoft.com/office/drawing/2014/main" id="{206749E6-B100-1D4E-7E21-839C82B858C3}"/>
                </a:ext>
              </a:extLst>
            </p:cNvPr>
            <p:cNvSpPr/>
            <p:nvPr/>
          </p:nvSpPr>
          <p:spPr>
            <a:xfrm>
              <a:off x="9316350" y="8576625"/>
              <a:ext cx="143900" cy="77575"/>
            </a:xfrm>
            <a:custGeom>
              <a:avLst/>
              <a:gdLst/>
              <a:ahLst/>
              <a:cxnLst/>
              <a:rect l="l" t="t" r="r" b="b"/>
              <a:pathLst>
                <a:path w="5756" h="3103" extrusionOk="0">
                  <a:moveTo>
                    <a:pt x="5648" y="1"/>
                  </a:moveTo>
                  <a:cubicBezTo>
                    <a:pt x="5193" y="108"/>
                    <a:pt x="4765" y="242"/>
                    <a:pt x="4337" y="376"/>
                  </a:cubicBezTo>
                  <a:cubicBezTo>
                    <a:pt x="3908" y="509"/>
                    <a:pt x="3453" y="723"/>
                    <a:pt x="3025" y="884"/>
                  </a:cubicBezTo>
                  <a:cubicBezTo>
                    <a:pt x="2195" y="1259"/>
                    <a:pt x="1392" y="1741"/>
                    <a:pt x="670" y="2356"/>
                  </a:cubicBezTo>
                  <a:cubicBezTo>
                    <a:pt x="589" y="2463"/>
                    <a:pt x="456" y="2544"/>
                    <a:pt x="348" y="2677"/>
                  </a:cubicBezTo>
                  <a:cubicBezTo>
                    <a:pt x="241" y="2784"/>
                    <a:pt x="161" y="2918"/>
                    <a:pt x="54" y="3025"/>
                  </a:cubicBezTo>
                  <a:cubicBezTo>
                    <a:pt x="54" y="3052"/>
                    <a:pt x="0" y="3052"/>
                    <a:pt x="54" y="3079"/>
                  </a:cubicBezTo>
                  <a:cubicBezTo>
                    <a:pt x="54" y="3079"/>
                    <a:pt x="66" y="3103"/>
                    <a:pt x="82" y="3103"/>
                  </a:cubicBezTo>
                  <a:cubicBezTo>
                    <a:pt x="90" y="3103"/>
                    <a:pt x="99" y="3097"/>
                    <a:pt x="108" y="3079"/>
                  </a:cubicBezTo>
                  <a:cubicBezTo>
                    <a:pt x="241" y="2918"/>
                    <a:pt x="402" y="2758"/>
                    <a:pt x="589" y="2624"/>
                  </a:cubicBezTo>
                  <a:cubicBezTo>
                    <a:pt x="750" y="2463"/>
                    <a:pt x="937" y="2329"/>
                    <a:pt x="1125" y="2196"/>
                  </a:cubicBezTo>
                  <a:cubicBezTo>
                    <a:pt x="1794" y="1687"/>
                    <a:pt x="2543" y="1286"/>
                    <a:pt x="3319" y="991"/>
                  </a:cubicBezTo>
                  <a:cubicBezTo>
                    <a:pt x="3721" y="804"/>
                    <a:pt x="4096" y="670"/>
                    <a:pt x="4497" y="590"/>
                  </a:cubicBezTo>
                  <a:cubicBezTo>
                    <a:pt x="4899" y="483"/>
                    <a:pt x="5273" y="376"/>
                    <a:pt x="5675" y="268"/>
                  </a:cubicBezTo>
                  <a:cubicBezTo>
                    <a:pt x="5728" y="268"/>
                    <a:pt x="5755" y="188"/>
                    <a:pt x="5755" y="108"/>
                  </a:cubicBezTo>
                  <a:cubicBezTo>
                    <a:pt x="5755" y="54"/>
                    <a:pt x="5702" y="1"/>
                    <a:pt x="5648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080;p48">
              <a:extLst>
                <a:ext uri="{FF2B5EF4-FFF2-40B4-BE49-F238E27FC236}">
                  <a16:creationId xmlns:a16="http://schemas.microsoft.com/office/drawing/2014/main" id="{FFE0766B-1391-74D7-C11F-E6B2D69E673F}"/>
                </a:ext>
              </a:extLst>
            </p:cNvPr>
            <p:cNvSpPr/>
            <p:nvPr/>
          </p:nvSpPr>
          <p:spPr>
            <a:xfrm>
              <a:off x="9440150" y="8491650"/>
              <a:ext cx="135850" cy="152600"/>
            </a:xfrm>
            <a:custGeom>
              <a:avLst/>
              <a:gdLst/>
              <a:ahLst/>
              <a:cxnLst/>
              <a:rect l="l" t="t" r="r" b="b"/>
              <a:pathLst>
                <a:path w="5434" h="6104" extrusionOk="0">
                  <a:moveTo>
                    <a:pt x="2382" y="1"/>
                  </a:moveTo>
                  <a:cubicBezTo>
                    <a:pt x="2356" y="1"/>
                    <a:pt x="2329" y="27"/>
                    <a:pt x="2275" y="54"/>
                  </a:cubicBezTo>
                  <a:cubicBezTo>
                    <a:pt x="2195" y="268"/>
                    <a:pt x="2115" y="536"/>
                    <a:pt x="2061" y="857"/>
                  </a:cubicBezTo>
                  <a:cubicBezTo>
                    <a:pt x="2061" y="937"/>
                    <a:pt x="2008" y="964"/>
                    <a:pt x="2008" y="1018"/>
                  </a:cubicBezTo>
                  <a:cubicBezTo>
                    <a:pt x="1954" y="857"/>
                    <a:pt x="1847" y="750"/>
                    <a:pt x="1740" y="670"/>
                  </a:cubicBezTo>
                  <a:cubicBezTo>
                    <a:pt x="1660" y="563"/>
                    <a:pt x="1526" y="482"/>
                    <a:pt x="1419" y="456"/>
                  </a:cubicBezTo>
                  <a:lnTo>
                    <a:pt x="1285" y="456"/>
                  </a:lnTo>
                  <a:cubicBezTo>
                    <a:pt x="1178" y="456"/>
                    <a:pt x="1124" y="482"/>
                    <a:pt x="1017" y="536"/>
                  </a:cubicBezTo>
                  <a:cubicBezTo>
                    <a:pt x="910" y="563"/>
                    <a:pt x="857" y="670"/>
                    <a:pt x="776" y="750"/>
                  </a:cubicBezTo>
                  <a:cubicBezTo>
                    <a:pt x="750" y="830"/>
                    <a:pt x="750" y="884"/>
                    <a:pt x="723" y="991"/>
                  </a:cubicBezTo>
                  <a:lnTo>
                    <a:pt x="723" y="1232"/>
                  </a:lnTo>
                  <a:cubicBezTo>
                    <a:pt x="723" y="1339"/>
                    <a:pt x="776" y="1419"/>
                    <a:pt x="803" y="1553"/>
                  </a:cubicBezTo>
                  <a:lnTo>
                    <a:pt x="723" y="1553"/>
                  </a:lnTo>
                  <a:cubicBezTo>
                    <a:pt x="589" y="1553"/>
                    <a:pt x="482" y="1607"/>
                    <a:pt x="348" y="1660"/>
                  </a:cubicBezTo>
                  <a:cubicBezTo>
                    <a:pt x="241" y="1687"/>
                    <a:pt x="134" y="1794"/>
                    <a:pt x="80" y="1901"/>
                  </a:cubicBezTo>
                  <a:cubicBezTo>
                    <a:pt x="0" y="2008"/>
                    <a:pt x="0" y="2088"/>
                    <a:pt x="0" y="2222"/>
                  </a:cubicBezTo>
                  <a:cubicBezTo>
                    <a:pt x="0" y="2356"/>
                    <a:pt x="80" y="2490"/>
                    <a:pt x="187" y="2650"/>
                  </a:cubicBezTo>
                  <a:cubicBezTo>
                    <a:pt x="268" y="2731"/>
                    <a:pt x="375" y="2838"/>
                    <a:pt x="535" y="2891"/>
                  </a:cubicBezTo>
                  <a:cubicBezTo>
                    <a:pt x="402" y="2998"/>
                    <a:pt x="321" y="3105"/>
                    <a:pt x="214" y="3212"/>
                  </a:cubicBezTo>
                  <a:cubicBezTo>
                    <a:pt x="107" y="3346"/>
                    <a:pt x="80" y="3427"/>
                    <a:pt x="54" y="3534"/>
                  </a:cubicBezTo>
                  <a:cubicBezTo>
                    <a:pt x="54" y="3614"/>
                    <a:pt x="0" y="3667"/>
                    <a:pt x="54" y="3748"/>
                  </a:cubicBezTo>
                  <a:cubicBezTo>
                    <a:pt x="54" y="3801"/>
                    <a:pt x="80" y="3882"/>
                    <a:pt x="107" y="3935"/>
                  </a:cubicBezTo>
                  <a:cubicBezTo>
                    <a:pt x="134" y="4042"/>
                    <a:pt x="214" y="4096"/>
                    <a:pt x="321" y="4176"/>
                  </a:cubicBezTo>
                  <a:cubicBezTo>
                    <a:pt x="375" y="4203"/>
                    <a:pt x="402" y="4256"/>
                    <a:pt x="482" y="4256"/>
                  </a:cubicBezTo>
                  <a:cubicBezTo>
                    <a:pt x="535" y="4283"/>
                    <a:pt x="616" y="4283"/>
                    <a:pt x="669" y="4283"/>
                  </a:cubicBezTo>
                  <a:lnTo>
                    <a:pt x="990" y="4283"/>
                  </a:lnTo>
                  <a:lnTo>
                    <a:pt x="937" y="4337"/>
                  </a:lnTo>
                  <a:cubicBezTo>
                    <a:pt x="750" y="4604"/>
                    <a:pt x="616" y="4925"/>
                    <a:pt x="589" y="5220"/>
                  </a:cubicBezTo>
                  <a:cubicBezTo>
                    <a:pt x="589" y="5247"/>
                    <a:pt x="589" y="5327"/>
                    <a:pt x="616" y="5354"/>
                  </a:cubicBezTo>
                  <a:cubicBezTo>
                    <a:pt x="643" y="5407"/>
                    <a:pt x="669" y="5407"/>
                    <a:pt x="750" y="5461"/>
                  </a:cubicBezTo>
                  <a:lnTo>
                    <a:pt x="910" y="5461"/>
                  </a:lnTo>
                  <a:cubicBezTo>
                    <a:pt x="1017" y="5461"/>
                    <a:pt x="1151" y="5461"/>
                    <a:pt x="1285" y="5407"/>
                  </a:cubicBezTo>
                  <a:cubicBezTo>
                    <a:pt x="1445" y="5380"/>
                    <a:pt x="1579" y="5327"/>
                    <a:pt x="1740" y="5220"/>
                  </a:cubicBezTo>
                  <a:cubicBezTo>
                    <a:pt x="1793" y="5193"/>
                    <a:pt x="1820" y="5140"/>
                    <a:pt x="1847" y="5140"/>
                  </a:cubicBezTo>
                  <a:cubicBezTo>
                    <a:pt x="1820" y="5407"/>
                    <a:pt x="1820" y="5675"/>
                    <a:pt x="1874" y="5996"/>
                  </a:cubicBezTo>
                  <a:cubicBezTo>
                    <a:pt x="1874" y="6050"/>
                    <a:pt x="1954" y="6076"/>
                    <a:pt x="1981" y="6103"/>
                  </a:cubicBezTo>
                  <a:cubicBezTo>
                    <a:pt x="1945" y="6032"/>
                    <a:pt x="1945" y="6020"/>
                    <a:pt x="1957" y="6020"/>
                  </a:cubicBezTo>
                  <a:cubicBezTo>
                    <a:pt x="1963" y="6020"/>
                    <a:pt x="1972" y="6023"/>
                    <a:pt x="1981" y="6023"/>
                  </a:cubicBezTo>
                  <a:cubicBezTo>
                    <a:pt x="2008" y="6023"/>
                    <a:pt x="2061" y="6023"/>
                    <a:pt x="2088" y="5996"/>
                  </a:cubicBezTo>
                  <a:cubicBezTo>
                    <a:pt x="2222" y="5889"/>
                    <a:pt x="2356" y="5782"/>
                    <a:pt x="2463" y="5675"/>
                  </a:cubicBezTo>
                  <a:cubicBezTo>
                    <a:pt x="2543" y="5595"/>
                    <a:pt x="2623" y="5407"/>
                    <a:pt x="2677" y="5247"/>
                  </a:cubicBezTo>
                  <a:lnTo>
                    <a:pt x="2730" y="5220"/>
                  </a:lnTo>
                  <a:cubicBezTo>
                    <a:pt x="2757" y="5273"/>
                    <a:pt x="2811" y="5380"/>
                    <a:pt x="2891" y="5461"/>
                  </a:cubicBezTo>
                  <a:cubicBezTo>
                    <a:pt x="3025" y="5648"/>
                    <a:pt x="3212" y="5755"/>
                    <a:pt x="3399" y="5755"/>
                  </a:cubicBezTo>
                  <a:cubicBezTo>
                    <a:pt x="3453" y="5755"/>
                    <a:pt x="3480" y="5755"/>
                    <a:pt x="3560" y="5728"/>
                  </a:cubicBezTo>
                  <a:cubicBezTo>
                    <a:pt x="3667" y="5675"/>
                    <a:pt x="3747" y="5595"/>
                    <a:pt x="3828" y="5488"/>
                  </a:cubicBezTo>
                  <a:cubicBezTo>
                    <a:pt x="3881" y="5354"/>
                    <a:pt x="3935" y="5193"/>
                    <a:pt x="3935" y="5059"/>
                  </a:cubicBezTo>
                  <a:lnTo>
                    <a:pt x="3935" y="4792"/>
                  </a:lnTo>
                  <a:cubicBezTo>
                    <a:pt x="3935" y="4685"/>
                    <a:pt x="3881" y="4578"/>
                    <a:pt x="3854" y="4444"/>
                  </a:cubicBezTo>
                  <a:lnTo>
                    <a:pt x="3828" y="4390"/>
                  </a:lnTo>
                  <a:lnTo>
                    <a:pt x="3828" y="4390"/>
                  </a:lnTo>
                  <a:cubicBezTo>
                    <a:pt x="3935" y="4444"/>
                    <a:pt x="3988" y="4524"/>
                    <a:pt x="4095" y="4578"/>
                  </a:cubicBezTo>
                  <a:cubicBezTo>
                    <a:pt x="4229" y="4658"/>
                    <a:pt x="4363" y="4711"/>
                    <a:pt x="4524" y="4792"/>
                  </a:cubicBezTo>
                  <a:cubicBezTo>
                    <a:pt x="4684" y="4845"/>
                    <a:pt x="4871" y="4872"/>
                    <a:pt x="5059" y="4872"/>
                  </a:cubicBezTo>
                  <a:cubicBezTo>
                    <a:pt x="5086" y="4872"/>
                    <a:pt x="5139" y="4845"/>
                    <a:pt x="5166" y="4845"/>
                  </a:cubicBezTo>
                  <a:cubicBezTo>
                    <a:pt x="5193" y="4818"/>
                    <a:pt x="5193" y="4765"/>
                    <a:pt x="5193" y="4738"/>
                  </a:cubicBezTo>
                  <a:cubicBezTo>
                    <a:pt x="5193" y="4551"/>
                    <a:pt x="5139" y="4310"/>
                    <a:pt x="5059" y="4149"/>
                  </a:cubicBezTo>
                  <a:cubicBezTo>
                    <a:pt x="4952" y="3935"/>
                    <a:pt x="4871" y="3775"/>
                    <a:pt x="4684" y="3587"/>
                  </a:cubicBezTo>
                  <a:cubicBezTo>
                    <a:pt x="4604" y="3480"/>
                    <a:pt x="4470" y="3346"/>
                    <a:pt x="4336" y="3239"/>
                  </a:cubicBezTo>
                  <a:lnTo>
                    <a:pt x="4497" y="3239"/>
                  </a:lnTo>
                  <a:cubicBezTo>
                    <a:pt x="4791" y="3239"/>
                    <a:pt x="5086" y="3186"/>
                    <a:pt x="5407" y="2998"/>
                  </a:cubicBezTo>
                  <a:cubicBezTo>
                    <a:pt x="5434" y="2998"/>
                    <a:pt x="5434" y="2972"/>
                    <a:pt x="5434" y="2945"/>
                  </a:cubicBezTo>
                  <a:lnTo>
                    <a:pt x="5434" y="2865"/>
                  </a:lnTo>
                  <a:cubicBezTo>
                    <a:pt x="5353" y="2731"/>
                    <a:pt x="5273" y="2624"/>
                    <a:pt x="5166" y="2570"/>
                  </a:cubicBezTo>
                  <a:cubicBezTo>
                    <a:pt x="5059" y="2490"/>
                    <a:pt x="4952" y="2409"/>
                    <a:pt x="4791" y="2329"/>
                  </a:cubicBezTo>
                  <a:cubicBezTo>
                    <a:pt x="4764" y="2329"/>
                    <a:pt x="4738" y="2302"/>
                    <a:pt x="4684" y="2302"/>
                  </a:cubicBezTo>
                  <a:cubicBezTo>
                    <a:pt x="4898" y="2222"/>
                    <a:pt x="5059" y="2142"/>
                    <a:pt x="5193" y="2008"/>
                  </a:cubicBezTo>
                  <a:cubicBezTo>
                    <a:pt x="5300" y="1901"/>
                    <a:pt x="5353" y="1767"/>
                    <a:pt x="5407" y="1633"/>
                  </a:cubicBezTo>
                  <a:cubicBezTo>
                    <a:pt x="5407" y="1526"/>
                    <a:pt x="5407" y="1392"/>
                    <a:pt x="5326" y="1285"/>
                  </a:cubicBezTo>
                  <a:cubicBezTo>
                    <a:pt x="5273" y="1205"/>
                    <a:pt x="5166" y="1125"/>
                    <a:pt x="5032" y="1071"/>
                  </a:cubicBezTo>
                  <a:cubicBezTo>
                    <a:pt x="4952" y="1018"/>
                    <a:pt x="4871" y="1018"/>
                    <a:pt x="4764" y="1018"/>
                  </a:cubicBezTo>
                  <a:lnTo>
                    <a:pt x="4604" y="1018"/>
                  </a:lnTo>
                  <a:cubicBezTo>
                    <a:pt x="4524" y="1018"/>
                    <a:pt x="4416" y="1071"/>
                    <a:pt x="4363" y="1098"/>
                  </a:cubicBezTo>
                  <a:lnTo>
                    <a:pt x="4363" y="1018"/>
                  </a:lnTo>
                  <a:cubicBezTo>
                    <a:pt x="4390" y="804"/>
                    <a:pt x="4336" y="589"/>
                    <a:pt x="4149" y="536"/>
                  </a:cubicBezTo>
                  <a:cubicBezTo>
                    <a:pt x="4095" y="482"/>
                    <a:pt x="4015" y="482"/>
                    <a:pt x="3961" y="482"/>
                  </a:cubicBezTo>
                  <a:cubicBezTo>
                    <a:pt x="3828" y="482"/>
                    <a:pt x="3694" y="563"/>
                    <a:pt x="3560" y="670"/>
                  </a:cubicBezTo>
                  <a:cubicBezTo>
                    <a:pt x="3399" y="804"/>
                    <a:pt x="3266" y="964"/>
                    <a:pt x="3158" y="1205"/>
                  </a:cubicBezTo>
                  <a:cubicBezTo>
                    <a:pt x="3158" y="1018"/>
                    <a:pt x="3132" y="884"/>
                    <a:pt x="3051" y="723"/>
                  </a:cubicBezTo>
                  <a:cubicBezTo>
                    <a:pt x="2998" y="589"/>
                    <a:pt x="2918" y="456"/>
                    <a:pt x="2811" y="322"/>
                  </a:cubicBezTo>
                  <a:cubicBezTo>
                    <a:pt x="2730" y="188"/>
                    <a:pt x="2623" y="81"/>
                    <a:pt x="2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0798;p74">
            <a:extLst>
              <a:ext uri="{FF2B5EF4-FFF2-40B4-BE49-F238E27FC236}">
                <a16:creationId xmlns:a16="http://schemas.microsoft.com/office/drawing/2014/main" id="{1368AA80-09F7-65BA-4E37-9E2CADAE2D90}"/>
              </a:ext>
            </a:extLst>
          </p:cNvPr>
          <p:cNvGrpSpPr/>
          <p:nvPr/>
        </p:nvGrpSpPr>
        <p:grpSpPr>
          <a:xfrm>
            <a:off x="119828" y="78369"/>
            <a:ext cx="1568667" cy="1539269"/>
            <a:chOff x="406800" y="2858225"/>
            <a:chExt cx="1613275" cy="1641400"/>
          </a:xfrm>
        </p:grpSpPr>
        <p:sp>
          <p:nvSpPr>
            <p:cNvPr id="187" name="Google Shape;10799;p74">
              <a:extLst>
                <a:ext uri="{FF2B5EF4-FFF2-40B4-BE49-F238E27FC236}">
                  <a16:creationId xmlns:a16="http://schemas.microsoft.com/office/drawing/2014/main" id="{B8520A02-AE44-191B-B502-1D5C8EA980D0}"/>
                </a:ext>
              </a:extLst>
            </p:cNvPr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0800;p74">
              <a:extLst>
                <a:ext uri="{FF2B5EF4-FFF2-40B4-BE49-F238E27FC236}">
                  <a16:creationId xmlns:a16="http://schemas.microsoft.com/office/drawing/2014/main" id="{6A8F5516-68AC-5EC8-FBD4-D01F108C67C2}"/>
                </a:ext>
              </a:extLst>
            </p:cNvPr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0801;p74">
              <a:extLst>
                <a:ext uri="{FF2B5EF4-FFF2-40B4-BE49-F238E27FC236}">
                  <a16:creationId xmlns:a16="http://schemas.microsoft.com/office/drawing/2014/main" id="{15612A61-B87F-8A7D-DD21-C80415B3455C}"/>
                </a:ext>
              </a:extLst>
            </p:cNvPr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0802;p74">
              <a:extLst>
                <a:ext uri="{FF2B5EF4-FFF2-40B4-BE49-F238E27FC236}">
                  <a16:creationId xmlns:a16="http://schemas.microsoft.com/office/drawing/2014/main" id="{49033CEA-27C7-AA02-1DBC-7F403ED3AF96}"/>
                </a:ext>
              </a:extLst>
            </p:cNvPr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0803;p74">
              <a:extLst>
                <a:ext uri="{FF2B5EF4-FFF2-40B4-BE49-F238E27FC236}">
                  <a16:creationId xmlns:a16="http://schemas.microsoft.com/office/drawing/2014/main" id="{0F90659E-2BEA-C034-B41C-391671BBE2F6}"/>
                </a:ext>
              </a:extLst>
            </p:cNvPr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0804;p74">
              <a:extLst>
                <a:ext uri="{FF2B5EF4-FFF2-40B4-BE49-F238E27FC236}">
                  <a16:creationId xmlns:a16="http://schemas.microsoft.com/office/drawing/2014/main" id="{A91AEA81-B40F-A13B-9047-2B2574BCA147}"/>
                </a:ext>
              </a:extLst>
            </p:cNvPr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0805;p74">
              <a:extLst>
                <a:ext uri="{FF2B5EF4-FFF2-40B4-BE49-F238E27FC236}">
                  <a16:creationId xmlns:a16="http://schemas.microsoft.com/office/drawing/2014/main" id="{0D44FAD6-F703-35E7-F862-554A40821B6A}"/>
                </a:ext>
              </a:extLst>
            </p:cNvPr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0806;p74">
              <a:extLst>
                <a:ext uri="{FF2B5EF4-FFF2-40B4-BE49-F238E27FC236}">
                  <a16:creationId xmlns:a16="http://schemas.microsoft.com/office/drawing/2014/main" id="{968097A9-988A-1DE6-DFFB-5ABE04F05615}"/>
                </a:ext>
              </a:extLst>
            </p:cNvPr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0807;p74">
              <a:extLst>
                <a:ext uri="{FF2B5EF4-FFF2-40B4-BE49-F238E27FC236}">
                  <a16:creationId xmlns:a16="http://schemas.microsoft.com/office/drawing/2014/main" id="{80DAE661-D6D9-5B56-FA9F-A9FB402D2390}"/>
                </a:ext>
              </a:extLst>
            </p:cNvPr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0808;p74">
              <a:extLst>
                <a:ext uri="{FF2B5EF4-FFF2-40B4-BE49-F238E27FC236}">
                  <a16:creationId xmlns:a16="http://schemas.microsoft.com/office/drawing/2014/main" id="{1C29209C-08E8-C0DE-EC36-B0D708729AC9}"/>
                </a:ext>
              </a:extLst>
            </p:cNvPr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0809;p74">
              <a:extLst>
                <a:ext uri="{FF2B5EF4-FFF2-40B4-BE49-F238E27FC236}">
                  <a16:creationId xmlns:a16="http://schemas.microsoft.com/office/drawing/2014/main" id="{67FB5E7A-F5C7-797F-A844-D2D858B83D06}"/>
                </a:ext>
              </a:extLst>
            </p:cNvPr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0810;p74">
              <a:extLst>
                <a:ext uri="{FF2B5EF4-FFF2-40B4-BE49-F238E27FC236}">
                  <a16:creationId xmlns:a16="http://schemas.microsoft.com/office/drawing/2014/main" id="{FED2094C-4AB2-7BCA-3457-55AC48B2D9E7}"/>
                </a:ext>
              </a:extLst>
            </p:cNvPr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811;p74">
              <a:extLst>
                <a:ext uri="{FF2B5EF4-FFF2-40B4-BE49-F238E27FC236}">
                  <a16:creationId xmlns:a16="http://schemas.microsoft.com/office/drawing/2014/main" id="{DD008242-7649-9FA8-B1F5-99C50055E305}"/>
                </a:ext>
              </a:extLst>
            </p:cNvPr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812;p74">
              <a:extLst>
                <a:ext uri="{FF2B5EF4-FFF2-40B4-BE49-F238E27FC236}">
                  <a16:creationId xmlns:a16="http://schemas.microsoft.com/office/drawing/2014/main" id="{1E5FBD99-1866-B027-D45F-066902A3CF6E}"/>
                </a:ext>
              </a:extLst>
            </p:cNvPr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813;p74">
              <a:extLst>
                <a:ext uri="{FF2B5EF4-FFF2-40B4-BE49-F238E27FC236}">
                  <a16:creationId xmlns:a16="http://schemas.microsoft.com/office/drawing/2014/main" id="{DB786EE9-9705-70F5-399E-A4CA336D2A30}"/>
                </a:ext>
              </a:extLst>
            </p:cNvPr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0814;p74">
              <a:extLst>
                <a:ext uri="{FF2B5EF4-FFF2-40B4-BE49-F238E27FC236}">
                  <a16:creationId xmlns:a16="http://schemas.microsoft.com/office/drawing/2014/main" id="{DD799229-73C0-6A9C-2448-7880730A2A4E}"/>
                </a:ext>
              </a:extLst>
            </p:cNvPr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0815;p74">
              <a:extLst>
                <a:ext uri="{FF2B5EF4-FFF2-40B4-BE49-F238E27FC236}">
                  <a16:creationId xmlns:a16="http://schemas.microsoft.com/office/drawing/2014/main" id="{40818362-3C5A-671B-4CBA-6072DE97B9CF}"/>
                </a:ext>
              </a:extLst>
            </p:cNvPr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0816;p74">
              <a:extLst>
                <a:ext uri="{FF2B5EF4-FFF2-40B4-BE49-F238E27FC236}">
                  <a16:creationId xmlns:a16="http://schemas.microsoft.com/office/drawing/2014/main" id="{D340BF6B-6F54-B3EE-7516-05AB1E7EC908}"/>
                </a:ext>
              </a:extLst>
            </p:cNvPr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0817;p74">
              <a:extLst>
                <a:ext uri="{FF2B5EF4-FFF2-40B4-BE49-F238E27FC236}">
                  <a16:creationId xmlns:a16="http://schemas.microsoft.com/office/drawing/2014/main" id="{9027D884-21C7-7090-A55B-F19D0FA40956}"/>
                </a:ext>
              </a:extLst>
            </p:cNvPr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0818;p74">
              <a:extLst>
                <a:ext uri="{FF2B5EF4-FFF2-40B4-BE49-F238E27FC236}">
                  <a16:creationId xmlns:a16="http://schemas.microsoft.com/office/drawing/2014/main" id="{C94F789C-6AA5-2F0B-5DE6-A00D222DAE03}"/>
                </a:ext>
              </a:extLst>
            </p:cNvPr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0819;p74">
              <a:extLst>
                <a:ext uri="{FF2B5EF4-FFF2-40B4-BE49-F238E27FC236}">
                  <a16:creationId xmlns:a16="http://schemas.microsoft.com/office/drawing/2014/main" id="{6107959D-918A-ECE5-FB3A-B51B8F0FB791}"/>
                </a:ext>
              </a:extLst>
            </p:cNvPr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0820;p74">
              <a:extLst>
                <a:ext uri="{FF2B5EF4-FFF2-40B4-BE49-F238E27FC236}">
                  <a16:creationId xmlns:a16="http://schemas.microsoft.com/office/drawing/2014/main" id="{2DE3C715-B157-AD80-A83B-83518815D3DC}"/>
                </a:ext>
              </a:extLst>
            </p:cNvPr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0821;p74">
              <a:extLst>
                <a:ext uri="{FF2B5EF4-FFF2-40B4-BE49-F238E27FC236}">
                  <a16:creationId xmlns:a16="http://schemas.microsoft.com/office/drawing/2014/main" id="{2EDCE398-8D38-13CE-3AC7-40F5CA95618B}"/>
                </a:ext>
              </a:extLst>
            </p:cNvPr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0822;p74">
              <a:extLst>
                <a:ext uri="{FF2B5EF4-FFF2-40B4-BE49-F238E27FC236}">
                  <a16:creationId xmlns:a16="http://schemas.microsoft.com/office/drawing/2014/main" id="{84BD8D9A-5C60-EE01-7550-47E2CA587F02}"/>
                </a:ext>
              </a:extLst>
            </p:cNvPr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0823;p74">
              <a:extLst>
                <a:ext uri="{FF2B5EF4-FFF2-40B4-BE49-F238E27FC236}">
                  <a16:creationId xmlns:a16="http://schemas.microsoft.com/office/drawing/2014/main" id="{FC017B9A-CB41-F870-693F-A952430EBF94}"/>
                </a:ext>
              </a:extLst>
            </p:cNvPr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0824;p74">
              <a:extLst>
                <a:ext uri="{FF2B5EF4-FFF2-40B4-BE49-F238E27FC236}">
                  <a16:creationId xmlns:a16="http://schemas.microsoft.com/office/drawing/2014/main" id="{39CBB9CF-2A26-5F48-7C7E-9A99C8D82A84}"/>
                </a:ext>
              </a:extLst>
            </p:cNvPr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0825;p74">
              <a:extLst>
                <a:ext uri="{FF2B5EF4-FFF2-40B4-BE49-F238E27FC236}">
                  <a16:creationId xmlns:a16="http://schemas.microsoft.com/office/drawing/2014/main" id="{E5CAA409-DC74-AB54-2472-46A8BE68A5D0}"/>
                </a:ext>
              </a:extLst>
            </p:cNvPr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0826;p74">
              <a:extLst>
                <a:ext uri="{FF2B5EF4-FFF2-40B4-BE49-F238E27FC236}">
                  <a16:creationId xmlns:a16="http://schemas.microsoft.com/office/drawing/2014/main" id="{12D53E85-3BE3-7F5C-63E5-CB7A0738E64A}"/>
                </a:ext>
              </a:extLst>
            </p:cNvPr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0827;p74">
              <a:extLst>
                <a:ext uri="{FF2B5EF4-FFF2-40B4-BE49-F238E27FC236}">
                  <a16:creationId xmlns:a16="http://schemas.microsoft.com/office/drawing/2014/main" id="{E770269B-0E8E-54B5-2C13-F4AE0155C7A8}"/>
                </a:ext>
              </a:extLst>
            </p:cNvPr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0828;p74">
              <a:extLst>
                <a:ext uri="{FF2B5EF4-FFF2-40B4-BE49-F238E27FC236}">
                  <a16:creationId xmlns:a16="http://schemas.microsoft.com/office/drawing/2014/main" id="{777E97DF-AEFA-3434-4B22-DA440BCF6DC1}"/>
                </a:ext>
              </a:extLst>
            </p:cNvPr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0829;p74">
              <a:extLst>
                <a:ext uri="{FF2B5EF4-FFF2-40B4-BE49-F238E27FC236}">
                  <a16:creationId xmlns:a16="http://schemas.microsoft.com/office/drawing/2014/main" id="{F6DA8C52-3828-5847-0282-823A0319C797}"/>
                </a:ext>
              </a:extLst>
            </p:cNvPr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0830;p74">
              <a:extLst>
                <a:ext uri="{FF2B5EF4-FFF2-40B4-BE49-F238E27FC236}">
                  <a16:creationId xmlns:a16="http://schemas.microsoft.com/office/drawing/2014/main" id="{765B40E6-3349-F10B-C2B6-20EEE76BAE06}"/>
                </a:ext>
              </a:extLst>
            </p:cNvPr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0831;p74">
              <a:extLst>
                <a:ext uri="{FF2B5EF4-FFF2-40B4-BE49-F238E27FC236}">
                  <a16:creationId xmlns:a16="http://schemas.microsoft.com/office/drawing/2014/main" id="{11F3680A-2C9A-477A-60A8-F8DAEC45CD89}"/>
                </a:ext>
              </a:extLst>
            </p:cNvPr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0832;p74">
              <a:extLst>
                <a:ext uri="{FF2B5EF4-FFF2-40B4-BE49-F238E27FC236}">
                  <a16:creationId xmlns:a16="http://schemas.microsoft.com/office/drawing/2014/main" id="{A3D00277-EB8E-3E83-55B3-47A8A2BBB0E6}"/>
                </a:ext>
              </a:extLst>
            </p:cNvPr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0833;p74">
              <a:extLst>
                <a:ext uri="{FF2B5EF4-FFF2-40B4-BE49-F238E27FC236}">
                  <a16:creationId xmlns:a16="http://schemas.microsoft.com/office/drawing/2014/main" id="{A41CDD52-567C-01A8-CE65-887281134689}"/>
                </a:ext>
              </a:extLst>
            </p:cNvPr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0834;p74">
              <a:extLst>
                <a:ext uri="{FF2B5EF4-FFF2-40B4-BE49-F238E27FC236}">
                  <a16:creationId xmlns:a16="http://schemas.microsoft.com/office/drawing/2014/main" id="{C40B6F31-3434-E927-0182-A6F147EA9CDD}"/>
                </a:ext>
              </a:extLst>
            </p:cNvPr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0835;p74">
              <a:extLst>
                <a:ext uri="{FF2B5EF4-FFF2-40B4-BE49-F238E27FC236}">
                  <a16:creationId xmlns:a16="http://schemas.microsoft.com/office/drawing/2014/main" id="{396D6C18-4D34-ACFC-D8C5-0464E5F6BE84}"/>
                </a:ext>
              </a:extLst>
            </p:cNvPr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0836;p74">
              <a:extLst>
                <a:ext uri="{FF2B5EF4-FFF2-40B4-BE49-F238E27FC236}">
                  <a16:creationId xmlns:a16="http://schemas.microsoft.com/office/drawing/2014/main" id="{319C15F0-1004-4283-FBD6-F27D07BA363C}"/>
                </a:ext>
              </a:extLst>
            </p:cNvPr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0837;p74">
              <a:extLst>
                <a:ext uri="{FF2B5EF4-FFF2-40B4-BE49-F238E27FC236}">
                  <a16:creationId xmlns:a16="http://schemas.microsoft.com/office/drawing/2014/main" id="{B3892BCA-6E86-CB75-A3FA-234FD4F2A1CE}"/>
                </a:ext>
              </a:extLst>
            </p:cNvPr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0838;p74">
              <a:extLst>
                <a:ext uri="{FF2B5EF4-FFF2-40B4-BE49-F238E27FC236}">
                  <a16:creationId xmlns:a16="http://schemas.microsoft.com/office/drawing/2014/main" id="{6FF20B84-79C5-48AB-523D-CE6E12E766DE}"/>
                </a:ext>
              </a:extLst>
            </p:cNvPr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0839;p74">
              <a:extLst>
                <a:ext uri="{FF2B5EF4-FFF2-40B4-BE49-F238E27FC236}">
                  <a16:creationId xmlns:a16="http://schemas.microsoft.com/office/drawing/2014/main" id="{CB42469D-E0FA-3696-D68B-243144038E5E}"/>
                </a:ext>
              </a:extLst>
            </p:cNvPr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0840;p74">
              <a:extLst>
                <a:ext uri="{FF2B5EF4-FFF2-40B4-BE49-F238E27FC236}">
                  <a16:creationId xmlns:a16="http://schemas.microsoft.com/office/drawing/2014/main" id="{F6D4FA92-8F48-F13C-69A7-C9E320BE9EF5}"/>
                </a:ext>
              </a:extLst>
            </p:cNvPr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0841;p74">
              <a:extLst>
                <a:ext uri="{FF2B5EF4-FFF2-40B4-BE49-F238E27FC236}">
                  <a16:creationId xmlns:a16="http://schemas.microsoft.com/office/drawing/2014/main" id="{C0B894EB-7E97-A7AD-E298-6DBC836ABD45}"/>
                </a:ext>
              </a:extLst>
            </p:cNvPr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0842;p74">
              <a:extLst>
                <a:ext uri="{FF2B5EF4-FFF2-40B4-BE49-F238E27FC236}">
                  <a16:creationId xmlns:a16="http://schemas.microsoft.com/office/drawing/2014/main" id="{25BCD1C3-0DA8-B712-BAFB-E685EF34BE53}"/>
                </a:ext>
              </a:extLst>
            </p:cNvPr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0843;p74">
              <a:extLst>
                <a:ext uri="{FF2B5EF4-FFF2-40B4-BE49-F238E27FC236}">
                  <a16:creationId xmlns:a16="http://schemas.microsoft.com/office/drawing/2014/main" id="{B5C4C277-52CD-E546-9336-F3039C588CEC}"/>
                </a:ext>
              </a:extLst>
            </p:cNvPr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0844;p74">
              <a:extLst>
                <a:ext uri="{FF2B5EF4-FFF2-40B4-BE49-F238E27FC236}">
                  <a16:creationId xmlns:a16="http://schemas.microsoft.com/office/drawing/2014/main" id="{6120DCAC-3DD7-130F-9786-6B472CB9836A}"/>
                </a:ext>
              </a:extLst>
            </p:cNvPr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0845;p74">
              <a:extLst>
                <a:ext uri="{FF2B5EF4-FFF2-40B4-BE49-F238E27FC236}">
                  <a16:creationId xmlns:a16="http://schemas.microsoft.com/office/drawing/2014/main" id="{A99DB5C7-4F73-C55C-19C8-4DC3BC10E87A}"/>
                </a:ext>
              </a:extLst>
            </p:cNvPr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0846;p74">
              <a:extLst>
                <a:ext uri="{FF2B5EF4-FFF2-40B4-BE49-F238E27FC236}">
                  <a16:creationId xmlns:a16="http://schemas.microsoft.com/office/drawing/2014/main" id="{D46FCC8F-9B37-5F16-0544-A92135BB74D3}"/>
                </a:ext>
              </a:extLst>
            </p:cNvPr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0847;p74">
              <a:extLst>
                <a:ext uri="{FF2B5EF4-FFF2-40B4-BE49-F238E27FC236}">
                  <a16:creationId xmlns:a16="http://schemas.microsoft.com/office/drawing/2014/main" id="{BDABD376-E410-CB8D-748F-E73F37BD65A1}"/>
                </a:ext>
              </a:extLst>
            </p:cNvPr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0848;p74">
              <a:extLst>
                <a:ext uri="{FF2B5EF4-FFF2-40B4-BE49-F238E27FC236}">
                  <a16:creationId xmlns:a16="http://schemas.microsoft.com/office/drawing/2014/main" id="{AE7AD045-5B4F-1C2E-B9A8-93C0FA70A4A2}"/>
                </a:ext>
              </a:extLst>
            </p:cNvPr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0849;p74">
              <a:extLst>
                <a:ext uri="{FF2B5EF4-FFF2-40B4-BE49-F238E27FC236}">
                  <a16:creationId xmlns:a16="http://schemas.microsoft.com/office/drawing/2014/main" id="{4FAFC7BF-3EEF-D22F-E86F-FD2895298B93}"/>
                </a:ext>
              </a:extLst>
            </p:cNvPr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0850;p74">
              <a:extLst>
                <a:ext uri="{FF2B5EF4-FFF2-40B4-BE49-F238E27FC236}">
                  <a16:creationId xmlns:a16="http://schemas.microsoft.com/office/drawing/2014/main" id="{FF16B506-FB25-A7B6-AB53-436A67F5F9F7}"/>
                </a:ext>
              </a:extLst>
            </p:cNvPr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0851;p74">
              <a:extLst>
                <a:ext uri="{FF2B5EF4-FFF2-40B4-BE49-F238E27FC236}">
                  <a16:creationId xmlns:a16="http://schemas.microsoft.com/office/drawing/2014/main" id="{257FB198-424E-0BB2-57F5-81AF910EFB1B}"/>
                </a:ext>
              </a:extLst>
            </p:cNvPr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0852;p74">
              <a:extLst>
                <a:ext uri="{FF2B5EF4-FFF2-40B4-BE49-F238E27FC236}">
                  <a16:creationId xmlns:a16="http://schemas.microsoft.com/office/drawing/2014/main" id="{2233F546-9F0D-B22D-30B3-F8F0F8A441E6}"/>
                </a:ext>
              </a:extLst>
            </p:cNvPr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0853;p74">
              <a:extLst>
                <a:ext uri="{FF2B5EF4-FFF2-40B4-BE49-F238E27FC236}">
                  <a16:creationId xmlns:a16="http://schemas.microsoft.com/office/drawing/2014/main" id="{E66A96B1-4136-BBC0-2E2E-218C2114460D}"/>
                </a:ext>
              </a:extLst>
            </p:cNvPr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0854;p74">
              <a:extLst>
                <a:ext uri="{FF2B5EF4-FFF2-40B4-BE49-F238E27FC236}">
                  <a16:creationId xmlns:a16="http://schemas.microsoft.com/office/drawing/2014/main" id="{C2559869-B45E-D82E-370D-19980DE6E36A}"/>
                </a:ext>
              </a:extLst>
            </p:cNvPr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0855;p74">
              <a:extLst>
                <a:ext uri="{FF2B5EF4-FFF2-40B4-BE49-F238E27FC236}">
                  <a16:creationId xmlns:a16="http://schemas.microsoft.com/office/drawing/2014/main" id="{EA0537FA-69EE-8487-24A5-F8000F44F4A8}"/>
                </a:ext>
              </a:extLst>
            </p:cNvPr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0856;p74">
              <a:extLst>
                <a:ext uri="{FF2B5EF4-FFF2-40B4-BE49-F238E27FC236}">
                  <a16:creationId xmlns:a16="http://schemas.microsoft.com/office/drawing/2014/main" id="{91649292-0D8F-5EAB-360B-BBB980D4F4AA}"/>
                </a:ext>
              </a:extLst>
            </p:cNvPr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0857;p74">
              <a:extLst>
                <a:ext uri="{FF2B5EF4-FFF2-40B4-BE49-F238E27FC236}">
                  <a16:creationId xmlns:a16="http://schemas.microsoft.com/office/drawing/2014/main" id="{2912CBDD-DCB2-B493-FCE7-899230A9B2E3}"/>
                </a:ext>
              </a:extLst>
            </p:cNvPr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0858;p74">
              <a:extLst>
                <a:ext uri="{FF2B5EF4-FFF2-40B4-BE49-F238E27FC236}">
                  <a16:creationId xmlns:a16="http://schemas.microsoft.com/office/drawing/2014/main" id="{48BCA05F-97ED-950A-3380-81D2CA19E712}"/>
                </a:ext>
              </a:extLst>
            </p:cNvPr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0859;p74">
              <a:extLst>
                <a:ext uri="{FF2B5EF4-FFF2-40B4-BE49-F238E27FC236}">
                  <a16:creationId xmlns:a16="http://schemas.microsoft.com/office/drawing/2014/main" id="{46BAE4E2-9B20-75EB-D2C6-B6B2690EC896}"/>
                </a:ext>
              </a:extLst>
            </p:cNvPr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0860;p74">
              <a:extLst>
                <a:ext uri="{FF2B5EF4-FFF2-40B4-BE49-F238E27FC236}">
                  <a16:creationId xmlns:a16="http://schemas.microsoft.com/office/drawing/2014/main" id="{AA549DE9-CE8B-2043-88C5-866415479B98}"/>
                </a:ext>
              </a:extLst>
            </p:cNvPr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0861;p74">
              <a:extLst>
                <a:ext uri="{FF2B5EF4-FFF2-40B4-BE49-F238E27FC236}">
                  <a16:creationId xmlns:a16="http://schemas.microsoft.com/office/drawing/2014/main" id="{1FB89979-5AB2-DEF8-807D-B2E8F284A3BC}"/>
                </a:ext>
              </a:extLst>
            </p:cNvPr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0862;p74">
              <a:extLst>
                <a:ext uri="{FF2B5EF4-FFF2-40B4-BE49-F238E27FC236}">
                  <a16:creationId xmlns:a16="http://schemas.microsoft.com/office/drawing/2014/main" id="{A8C1DEC5-4E54-E2EC-0639-60D88F9A5111}"/>
                </a:ext>
              </a:extLst>
            </p:cNvPr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0863;p74">
              <a:extLst>
                <a:ext uri="{FF2B5EF4-FFF2-40B4-BE49-F238E27FC236}">
                  <a16:creationId xmlns:a16="http://schemas.microsoft.com/office/drawing/2014/main" id="{FDC1A2F9-C4CA-C884-651C-F7854E4D7E32}"/>
                </a:ext>
              </a:extLst>
            </p:cNvPr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0864;p74">
              <a:extLst>
                <a:ext uri="{FF2B5EF4-FFF2-40B4-BE49-F238E27FC236}">
                  <a16:creationId xmlns:a16="http://schemas.microsoft.com/office/drawing/2014/main" id="{55B9DB5E-0381-9BE9-CA2F-6CBBCFA85D05}"/>
                </a:ext>
              </a:extLst>
            </p:cNvPr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0865;p74">
              <a:extLst>
                <a:ext uri="{FF2B5EF4-FFF2-40B4-BE49-F238E27FC236}">
                  <a16:creationId xmlns:a16="http://schemas.microsoft.com/office/drawing/2014/main" id="{EA4A012F-CC7B-9A85-B25A-6846EA1E2A95}"/>
                </a:ext>
              </a:extLst>
            </p:cNvPr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0866;p74">
              <a:extLst>
                <a:ext uri="{FF2B5EF4-FFF2-40B4-BE49-F238E27FC236}">
                  <a16:creationId xmlns:a16="http://schemas.microsoft.com/office/drawing/2014/main" id="{7DCAA35D-0973-1D92-A1F6-27F0DE74CC86}"/>
                </a:ext>
              </a:extLst>
            </p:cNvPr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0867;p74">
              <a:extLst>
                <a:ext uri="{FF2B5EF4-FFF2-40B4-BE49-F238E27FC236}">
                  <a16:creationId xmlns:a16="http://schemas.microsoft.com/office/drawing/2014/main" id="{72399160-FC93-3E3C-A083-DBB2D2B95015}"/>
                </a:ext>
              </a:extLst>
            </p:cNvPr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0868;p74">
              <a:extLst>
                <a:ext uri="{FF2B5EF4-FFF2-40B4-BE49-F238E27FC236}">
                  <a16:creationId xmlns:a16="http://schemas.microsoft.com/office/drawing/2014/main" id="{515C197C-41BB-B75F-93AC-E91CE3EC27C9}"/>
                </a:ext>
              </a:extLst>
            </p:cNvPr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0869;p74">
              <a:extLst>
                <a:ext uri="{FF2B5EF4-FFF2-40B4-BE49-F238E27FC236}">
                  <a16:creationId xmlns:a16="http://schemas.microsoft.com/office/drawing/2014/main" id="{2F0FBA7A-A5F3-2EB4-BF34-72F397D2F29A}"/>
                </a:ext>
              </a:extLst>
            </p:cNvPr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0870;p74">
              <a:extLst>
                <a:ext uri="{FF2B5EF4-FFF2-40B4-BE49-F238E27FC236}">
                  <a16:creationId xmlns:a16="http://schemas.microsoft.com/office/drawing/2014/main" id="{C31F10DD-2A5B-F1E4-CB1D-1B6E85C9F25B}"/>
                </a:ext>
              </a:extLst>
            </p:cNvPr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10994;p74">
            <a:extLst>
              <a:ext uri="{FF2B5EF4-FFF2-40B4-BE49-F238E27FC236}">
                <a16:creationId xmlns:a16="http://schemas.microsoft.com/office/drawing/2014/main" id="{EBA47869-9688-B25F-0F3C-24567EC10C90}"/>
              </a:ext>
            </a:extLst>
          </p:cNvPr>
          <p:cNvGrpSpPr/>
          <p:nvPr/>
        </p:nvGrpSpPr>
        <p:grpSpPr>
          <a:xfrm>
            <a:off x="439170" y="3051330"/>
            <a:ext cx="894320" cy="2024502"/>
            <a:chOff x="1612150" y="384875"/>
            <a:chExt cx="1275100" cy="2732825"/>
          </a:xfrm>
        </p:grpSpPr>
        <p:sp>
          <p:nvSpPr>
            <p:cNvPr id="260" name="Google Shape;10995;p74">
              <a:extLst>
                <a:ext uri="{FF2B5EF4-FFF2-40B4-BE49-F238E27FC236}">
                  <a16:creationId xmlns:a16="http://schemas.microsoft.com/office/drawing/2014/main" id="{F24A20AB-462D-8F21-1F21-4E23D7B1A93E}"/>
                </a:ext>
              </a:extLst>
            </p:cNvPr>
            <p:cNvSpPr/>
            <p:nvPr/>
          </p:nvSpPr>
          <p:spPr>
            <a:xfrm>
              <a:off x="1612150" y="384875"/>
              <a:ext cx="1275100" cy="2732825"/>
            </a:xfrm>
            <a:custGeom>
              <a:avLst/>
              <a:gdLst/>
              <a:ahLst/>
              <a:cxnLst/>
              <a:rect l="l" t="t" r="r" b="b"/>
              <a:pathLst>
                <a:path w="51004" h="109313" extrusionOk="0">
                  <a:moveTo>
                    <a:pt x="22984" y="1"/>
                  </a:moveTo>
                  <a:cubicBezTo>
                    <a:pt x="21950" y="1"/>
                    <a:pt x="21016" y="368"/>
                    <a:pt x="20315" y="935"/>
                  </a:cubicBezTo>
                  <a:cubicBezTo>
                    <a:pt x="19648" y="601"/>
                    <a:pt x="18948" y="368"/>
                    <a:pt x="18180" y="301"/>
                  </a:cubicBezTo>
                  <a:cubicBezTo>
                    <a:pt x="18072" y="296"/>
                    <a:pt x="17963" y="293"/>
                    <a:pt x="17854" y="293"/>
                  </a:cubicBezTo>
                  <a:cubicBezTo>
                    <a:pt x="17289" y="293"/>
                    <a:pt x="16715" y="367"/>
                    <a:pt x="16212" y="535"/>
                  </a:cubicBezTo>
                  <a:cubicBezTo>
                    <a:pt x="14544" y="1168"/>
                    <a:pt x="13510" y="2870"/>
                    <a:pt x="13510" y="4671"/>
                  </a:cubicBezTo>
                  <a:cubicBezTo>
                    <a:pt x="12310" y="5271"/>
                    <a:pt x="11442" y="6272"/>
                    <a:pt x="11109" y="7606"/>
                  </a:cubicBezTo>
                  <a:cubicBezTo>
                    <a:pt x="10608" y="9541"/>
                    <a:pt x="11642" y="11676"/>
                    <a:pt x="13510" y="12710"/>
                  </a:cubicBezTo>
                  <a:cubicBezTo>
                    <a:pt x="13377" y="13744"/>
                    <a:pt x="13577" y="14678"/>
                    <a:pt x="13977" y="15512"/>
                  </a:cubicBezTo>
                  <a:cubicBezTo>
                    <a:pt x="14611" y="16780"/>
                    <a:pt x="15812" y="17647"/>
                    <a:pt x="17180" y="17914"/>
                  </a:cubicBezTo>
                  <a:cubicBezTo>
                    <a:pt x="12610" y="18581"/>
                    <a:pt x="5338" y="20983"/>
                    <a:pt x="601" y="29155"/>
                  </a:cubicBezTo>
                  <a:cubicBezTo>
                    <a:pt x="568" y="29188"/>
                    <a:pt x="568" y="29255"/>
                    <a:pt x="501" y="29289"/>
                  </a:cubicBezTo>
                  <a:cubicBezTo>
                    <a:pt x="101" y="30022"/>
                    <a:pt x="1" y="30956"/>
                    <a:pt x="334" y="31757"/>
                  </a:cubicBezTo>
                  <a:cubicBezTo>
                    <a:pt x="468" y="32024"/>
                    <a:pt x="2636" y="37161"/>
                    <a:pt x="7840" y="40096"/>
                  </a:cubicBezTo>
                  <a:cubicBezTo>
                    <a:pt x="7473" y="40663"/>
                    <a:pt x="7339" y="41364"/>
                    <a:pt x="7473" y="42098"/>
                  </a:cubicBezTo>
                  <a:cubicBezTo>
                    <a:pt x="7906" y="44366"/>
                    <a:pt x="9474" y="46501"/>
                    <a:pt x="11709" y="47935"/>
                  </a:cubicBezTo>
                  <a:cubicBezTo>
                    <a:pt x="13444" y="49003"/>
                    <a:pt x="15312" y="49536"/>
                    <a:pt x="17246" y="50037"/>
                  </a:cubicBezTo>
                  <a:lnTo>
                    <a:pt x="17413" y="50070"/>
                  </a:lnTo>
                  <a:cubicBezTo>
                    <a:pt x="17480" y="50070"/>
                    <a:pt x="17580" y="50137"/>
                    <a:pt x="17613" y="50137"/>
                  </a:cubicBezTo>
                  <a:cubicBezTo>
                    <a:pt x="17580" y="50203"/>
                    <a:pt x="17513" y="50304"/>
                    <a:pt x="17480" y="50337"/>
                  </a:cubicBezTo>
                  <a:cubicBezTo>
                    <a:pt x="17080" y="50871"/>
                    <a:pt x="16779" y="51504"/>
                    <a:pt x="16513" y="52172"/>
                  </a:cubicBezTo>
                  <a:cubicBezTo>
                    <a:pt x="15945" y="53973"/>
                    <a:pt x="15912" y="55574"/>
                    <a:pt x="16446" y="57042"/>
                  </a:cubicBezTo>
                  <a:cubicBezTo>
                    <a:pt x="16779" y="58009"/>
                    <a:pt x="17346" y="58876"/>
                    <a:pt x="18147" y="59577"/>
                  </a:cubicBezTo>
                  <a:lnTo>
                    <a:pt x="18147" y="60811"/>
                  </a:lnTo>
                  <a:cubicBezTo>
                    <a:pt x="12476" y="62679"/>
                    <a:pt x="4804" y="68016"/>
                    <a:pt x="5772" y="78724"/>
                  </a:cubicBezTo>
                  <a:cubicBezTo>
                    <a:pt x="6839" y="91099"/>
                    <a:pt x="8974" y="99505"/>
                    <a:pt x="12176" y="104376"/>
                  </a:cubicBezTo>
                  <a:cubicBezTo>
                    <a:pt x="14244" y="107444"/>
                    <a:pt x="17680" y="109312"/>
                    <a:pt x="21416" y="109312"/>
                  </a:cubicBezTo>
                  <a:lnTo>
                    <a:pt x="31590" y="109312"/>
                  </a:lnTo>
                  <a:cubicBezTo>
                    <a:pt x="35326" y="109312"/>
                    <a:pt x="38762" y="107478"/>
                    <a:pt x="40797" y="104376"/>
                  </a:cubicBezTo>
                  <a:cubicBezTo>
                    <a:pt x="44032" y="99505"/>
                    <a:pt x="46134" y="91099"/>
                    <a:pt x="47201" y="78724"/>
                  </a:cubicBezTo>
                  <a:cubicBezTo>
                    <a:pt x="48168" y="68016"/>
                    <a:pt x="40496" y="62679"/>
                    <a:pt x="34826" y="60811"/>
                  </a:cubicBezTo>
                  <a:lnTo>
                    <a:pt x="34826" y="59677"/>
                  </a:lnTo>
                  <a:cubicBezTo>
                    <a:pt x="35660" y="58910"/>
                    <a:pt x="36260" y="58042"/>
                    <a:pt x="36627" y="57108"/>
                  </a:cubicBezTo>
                  <a:cubicBezTo>
                    <a:pt x="37161" y="55641"/>
                    <a:pt x="37127" y="54006"/>
                    <a:pt x="36527" y="52205"/>
                  </a:cubicBezTo>
                  <a:cubicBezTo>
                    <a:pt x="36327" y="51538"/>
                    <a:pt x="36026" y="50971"/>
                    <a:pt x="35660" y="50470"/>
                  </a:cubicBezTo>
                  <a:cubicBezTo>
                    <a:pt x="35626" y="50370"/>
                    <a:pt x="35593" y="50304"/>
                    <a:pt x="35493" y="50203"/>
                  </a:cubicBezTo>
                  <a:cubicBezTo>
                    <a:pt x="35660" y="50137"/>
                    <a:pt x="35860" y="50103"/>
                    <a:pt x="36026" y="50003"/>
                  </a:cubicBezTo>
                  <a:cubicBezTo>
                    <a:pt x="36594" y="49803"/>
                    <a:pt x="37094" y="49603"/>
                    <a:pt x="37594" y="49370"/>
                  </a:cubicBezTo>
                  <a:lnTo>
                    <a:pt x="38261" y="49103"/>
                  </a:lnTo>
                  <a:cubicBezTo>
                    <a:pt x="40196" y="48269"/>
                    <a:pt x="42264" y="47435"/>
                    <a:pt x="44199" y="45767"/>
                  </a:cubicBezTo>
                  <a:cubicBezTo>
                    <a:pt x="44866" y="45200"/>
                    <a:pt x="45500" y="44633"/>
                    <a:pt x="46100" y="43999"/>
                  </a:cubicBezTo>
                  <a:lnTo>
                    <a:pt x="46134" y="43966"/>
                  </a:lnTo>
                  <a:lnTo>
                    <a:pt x="46367" y="43699"/>
                  </a:lnTo>
                  <a:cubicBezTo>
                    <a:pt x="47301" y="42798"/>
                    <a:pt x="48035" y="41797"/>
                    <a:pt x="48702" y="40830"/>
                  </a:cubicBezTo>
                  <a:lnTo>
                    <a:pt x="48769" y="40797"/>
                  </a:lnTo>
                  <a:cubicBezTo>
                    <a:pt x="48802" y="40697"/>
                    <a:pt x="48836" y="40630"/>
                    <a:pt x="48936" y="40597"/>
                  </a:cubicBezTo>
                  <a:cubicBezTo>
                    <a:pt x="50137" y="38629"/>
                    <a:pt x="50804" y="36627"/>
                    <a:pt x="50870" y="34659"/>
                  </a:cubicBezTo>
                  <a:cubicBezTo>
                    <a:pt x="51004" y="33858"/>
                    <a:pt x="50970" y="32824"/>
                    <a:pt x="50337" y="31790"/>
                  </a:cubicBezTo>
                  <a:cubicBezTo>
                    <a:pt x="50003" y="31290"/>
                    <a:pt x="49536" y="30856"/>
                    <a:pt x="49036" y="30589"/>
                  </a:cubicBezTo>
                  <a:cubicBezTo>
                    <a:pt x="49203" y="30289"/>
                    <a:pt x="49369" y="30022"/>
                    <a:pt x="49503" y="29756"/>
                  </a:cubicBezTo>
                  <a:cubicBezTo>
                    <a:pt x="49569" y="29522"/>
                    <a:pt x="49670" y="29322"/>
                    <a:pt x="49703" y="29122"/>
                  </a:cubicBezTo>
                  <a:cubicBezTo>
                    <a:pt x="50537" y="26887"/>
                    <a:pt x="50103" y="24652"/>
                    <a:pt x="48469" y="22984"/>
                  </a:cubicBezTo>
                  <a:cubicBezTo>
                    <a:pt x="47535" y="22017"/>
                    <a:pt x="46167" y="21483"/>
                    <a:pt x="44466" y="21349"/>
                  </a:cubicBezTo>
                  <a:cubicBezTo>
                    <a:pt x="44599" y="19615"/>
                    <a:pt x="44266" y="17980"/>
                    <a:pt x="43465" y="16479"/>
                  </a:cubicBezTo>
                  <a:cubicBezTo>
                    <a:pt x="42798" y="15278"/>
                    <a:pt x="42031" y="14378"/>
                    <a:pt x="41163" y="13811"/>
                  </a:cubicBezTo>
                  <a:cubicBezTo>
                    <a:pt x="42464" y="12610"/>
                    <a:pt x="42631" y="11276"/>
                    <a:pt x="42631" y="10608"/>
                  </a:cubicBezTo>
                  <a:cubicBezTo>
                    <a:pt x="42631" y="9708"/>
                    <a:pt x="42298" y="8874"/>
                    <a:pt x="41697" y="8140"/>
                  </a:cubicBezTo>
                  <a:cubicBezTo>
                    <a:pt x="41497" y="7873"/>
                    <a:pt x="41297" y="7673"/>
                    <a:pt x="41030" y="7473"/>
                  </a:cubicBezTo>
                  <a:cubicBezTo>
                    <a:pt x="41097" y="7173"/>
                    <a:pt x="41130" y="6872"/>
                    <a:pt x="41130" y="6539"/>
                  </a:cubicBezTo>
                  <a:cubicBezTo>
                    <a:pt x="41130" y="5138"/>
                    <a:pt x="40496" y="3804"/>
                    <a:pt x="39429" y="2970"/>
                  </a:cubicBezTo>
                  <a:cubicBezTo>
                    <a:pt x="38762" y="2469"/>
                    <a:pt x="37961" y="2202"/>
                    <a:pt x="37161" y="2202"/>
                  </a:cubicBezTo>
                  <a:cubicBezTo>
                    <a:pt x="36794" y="2202"/>
                    <a:pt x="36460" y="2269"/>
                    <a:pt x="36127" y="2336"/>
                  </a:cubicBezTo>
                  <a:cubicBezTo>
                    <a:pt x="35793" y="1936"/>
                    <a:pt x="35359" y="1602"/>
                    <a:pt x="34892" y="1335"/>
                  </a:cubicBezTo>
                  <a:cubicBezTo>
                    <a:pt x="34259" y="968"/>
                    <a:pt x="33491" y="768"/>
                    <a:pt x="32691" y="768"/>
                  </a:cubicBezTo>
                  <a:cubicBezTo>
                    <a:pt x="31256" y="768"/>
                    <a:pt x="29955" y="1469"/>
                    <a:pt x="29188" y="2636"/>
                  </a:cubicBezTo>
                  <a:cubicBezTo>
                    <a:pt x="29122" y="2770"/>
                    <a:pt x="29021" y="2870"/>
                    <a:pt x="28988" y="3003"/>
                  </a:cubicBezTo>
                  <a:cubicBezTo>
                    <a:pt x="28838" y="2987"/>
                    <a:pt x="28689" y="2979"/>
                    <a:pt x="28540" y="2979"/>
                  </a:cubicBezTo>
                  <a:cubicBezTo>
                    <a:pt x="28059" y="2979"/>
                    <a:pt x="27587" y="3066"/>
                    <a:pt x="27153" y="3270"/>
                  </a:cubicBezTo>
                  <a:cubicBezTo>
                    <a:pt x="26720" y="1936"/>
                    <a:pt x="25786" y="801"/>
                    <a:pt x="24485" y="301"/>
                  </a:cubicBezTo>
                  <a:cubicBezTo>
                    <a:pt x="24018" y="101"/>
                    <a:pt x="23484" y="1"/>
                    <a:pt x="22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0996;p74">
              <a:extLst>
                <a:ext uri="{FF2B5EF4-FFF2-40B4-BE49-F238E27FC236}">
                  <a16:creationId xmlns:a16="http://schemas.microsoft.com/office/drawing/2014/main" id="{3ED1896A-A7EC-D793-9781-F7FA5B162C4A}"/>
                </a:ext>
              </a:extLst>
            </p:cNvPr>
            <p:cNvSpPr/>
            <p:nvPr/>
          </p:nvSpPr>
          <p:spPr>
            <a:xfrm>
              <a:off x="2268450" y="881000"/>
              <a:ext cx="530400" cy="367025"/>
            </a:xfrm>
            <a:custGeom>
              <a:avLst/>
              <a:gdLst/>
              <a:ahLst/>
              <a:cxnLst/>
              <a:rect l="l" t="t" r="r" b="b"/>
              <a:pathLst>
                <a:path w="21216" h="14681" extrusionOk="0">
                  <a:moveTo>
                    <a:pt x="6891" y="0"/>
                  </a:moveTo>
                  <a:cubicBezTo>
                    <a:pt x="6852" y="0"/>
                    <a:pt x="6812" y="1"/>
                    <a:pt x="6772" y="3"/>
                  </a:cubicBezTo>
                  <a:cubicBezTo>
                    <a:pt x="5405" y="103"/>
                    <a:pt x="4237" y="1271"/>
                    <a:pt x="4104" y="2605"/>
                  </a:cubicBezTo>
                  <a:cubicBezTo>
                    <a:pt x="3772" y="2185"/>
                    <a:pt x="3221" y="1970"/>
                    <a:pt x="2673" y="1970"/>
                  </a:cubicBezTo>
                  <a:cubicBezTo>
                    <a:pt x="2394" y="1970"/>
                    <a:pt x="2116" y="2026"/>
                    <a:pt x="1869" y="2138"/>
                  </a:cubicBezTo>
                  <a:cubicBezTo>
                    <a:pt x="1102" y="2472"/>
                    <a:pt x="568" y="3172"/>
                    <a:pt x="334" y="3973"/>
                  </a:cubicBezTo>
                  <a:cubicBezTo>
                    <a:pt x="34" y="4773"/>
                    <a:pt x="1" y="5607"/>
                    <a:pt x="1" y="6441"/>
                  </a:cubicBezTo>
                  <a:lnTo>
                    <a:pt x="16846" y="14681"/>
                  </a:lnTo>
                  <a:cubicBezTo>
                    <a:pt x="18247" y="14180"/>
                    <a:pt x="19081" y="13613"/>
                    <a:pt x="19915" y="12212"/>
                  </a:cubicBezTo>
                  <a:cubicBezTo>
                    <a:pt x="20716" y="10978"/>
                    <a:pt x="21216" y="9310"/>
                    <a:pt x="20549" y="7876"/>
                  </a:cubicBezTo>
                  <a:cubicBezTo>
                    <a:pt x="20070" y="6918"/>
                    <a:pt x="19000" y="6282"/>
                    <a:pt x="17918" y="6282"/>
                  </a:cubicBezTo>
                  <a:cubicBezTo>
                    <a:pt x="17794" y="6282"/>
                    <a:pt x="17670" y="6291"/>
                    <a:pt x="17547" y="6308"/>
                  </a:cubicBezTo>
                  <a:cubicBezTo>
                    <a:pt x="17747" y="4974"/>
                    <a:pt x="17380" y="3539"/>
                    <a:pt x="16446" y="2539"/>
                  </a:cubicBezTo>
                  <a:cubicBezTo>
                    <a:pt x="15583" y="1594"/>
                    <a:pt x="14196" y="1043"/>
                    <a:pt x="12850" y="1043"/>
                  </a:cubicBezTo>
                  <a:cubicBezTo>
                    <a:pt x="12532" y="1043"/>
                    <a:pt x="12216" y="1074"/>
                    <a:pt x="11909" y="1138"/>
                  </a:cubicBezTo>
                  <a:cubicBezTo>
                    <a:pt x="11578" y="1171"/>
                    <a:pt x="9603" y="1829"/>
                    <a:pt x="9673" y="2295"/>
                  </a:cubicBezTo>
                  <a:lnTo>
                    <a:pt x="9673" y="2295"/>
                  </a:lnTo>
                  <a:cubicBezTo>
                    <a:pt x="9441" y="1037"/>
                    <a:pt x="8182" y="0"/>
                    <a:pt x="6891" y="0"/>
                  </a:cubicBezTo>
                  <a:close/>
                </a:path>
              </a:pathLst>
            </a:custGeom>
            <a:solidFill>
              <a:srgbClr val="FFA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0997;p74">
              <a:extLst>
                <a:ext uri="{FF2B5EF4-FFF2-40B4-BE49-F238E27FC236}">
                  <a16:creationId xmlns:a16="http://schemas.microsoft.com/office/drawing/2014/main" id="{925B18ED-7DE0-5D9A-A963-D7097DD84273}"/>
                </a:ext>
              </a:extLst>
            </p:cNvPr>
            <p:cNvSpPr/>
            <p:nvPr/>
          </p:nvSpPr>
          <p:spPr>
            <a:xfrm>
              <a:off x="1633300" y="869275"/>
              <a:ext cx="539275" cy="385425"/>
            </a:xfrm>
            <a:custGeom>
              <a:avLst/>
              <a:gdLst/>
              <a:ahLst/>
              <a:cxnLst/>
              <a:rect l="l" t="t" r="r" b="b"/>
              <a:pathLst>
                <a:path w="21571" h="15417" extrusionOk="0">
                  <a:moveTo>
                    <a:pt x="17242" y="1"/>
                  </a:moveTo>
                  <a:cubicBezTo>
                    <a:pt x="16938" y="1"/>
                    <a:pt x="16633" y="25"/>
                    <a:pt x="16334" y="72"/>
                  </a:cubicBezTo>
                  <a:cubicBezTo>
                    <a:pt x="14466" y="406"/>
                    <a:pt x="12931" y="1973"/>
                    <a:pt x="12631" y="3808"/>
                  </a:cubicBezTo>
                  <a:cubicBezTo>
                    <a:pt x="11953" y="3092"/>
                    <a:pt x="10972" y="2724"/>
                    <a:pt x="9988" y="2724"/>
                  </a:cubicBezTo>
                  <a:cubicBezTo>
                    <a:pt x="9276" y="2724"/>
                    <a:pt x="8563" y="2916"/>
                    <a:pt x="7961" y="3308"/>
                  </a:cubicBezTo>
                  <a:cubicBezTo>
                    <a:pt x="6560" y="4242"/>
                    <a:pt x="5960" y="6243"/>
                    <a:pt x="6627" y="7811"/>
                  </a:cubicBezTo>
                  <a:cubicBezTo>
                    <a:pt x="6177" y="7549"/>
                    <a:pt x="5658" y="7422"/>
                    <a:pt x="5135" y="7422"/>
                  </a:cubicBezTo>
                  <a:cubicBezTo>
                    <a:pt x="4260" y="7422"/>
                    <a:pt x="3375" y="7777"/>
                    <a:pt x="2791" y="8445"/>
                  </a:cubicBezTo>
                  <a:cubicBezTo>
                    <a:pt x="1" y="11633"/>
                    <a:pt x="4949" y="15417"/>
                    <a:pt x="7955" y="15417"/>
                  </a:cubicBezTo>
                  <a:cubicBezTo>
                    <a:pt x="7968" y="15417"/>
                    <a:pt x="7981" y="15417"/>
                    <a:pt x="7994" y="15416"/>
                  </a:cubicBezTo>
                  <a:lnTo>
                    <a:pt x="21571" y="2607"/>
                  </a:lnTo>
                  <a:cubicBezTo>
                    <a:pt x="20884" y="863"/>
                    <a:pt x="19070" y="1"/>
                    <a:pt x="17242" y="1"/>
                  </a:cubicBezTo>
                  <a:close/>
                </a:path>
              </a:pathLst>
            </a:custGeom>
            <a:solidFill>
              <a:srgbClr val="302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0998;p74">
              <a:extLst>
                <a:ext uri="{FF2B5EF4-FFF2-40B4-BE49-F238E27FC236}">
                  <a16:creationId xmlns:a16="http://schemas.microsoft.com/office/drawing/2014/main" id="{A4427F29-A510-4115-03ED-78312AB1AB6C}"/>
                </a:ext>
              </a:extLst>
            </p:cNvPr>
            <p:cNvSpPr/>
            <p:nvPr/>
          </p:nvSpPr>
          <p:spPr>
            <a:xfrm>
              <a:off x="2061650" y="998775"/>
              <a:ext cx="338600" cy="502775"/>
            </a:xfrm>
            <a:custGeom>
              <a:avLst/>
              <a:gdLst/>
              <a:ahLst/>
              <a:cxnLst/>
              <a:rect l="l" t="t" r="r" b="b"/>
              <a:pathLst>
                <a:path w="13544" h="20111" extrusionOk="0">
                  <a:moveTo>
                    <a:pt x="1888" y="1"/>
                  </a:moveTo>
                  <a:cubicBezTo>
                    <a:pt x="1673" y="1"/>
                    <a:pt x="1472" y="66"/>
                    <a:pt x="1301" y="229"/>
                  </a:cubicBezTo>
                  <a:cubicBezTo>
                    <a:pt x="1001" y="463"/>
                    <a:pt x="868" y="896"/>
                    <a:pt x="801" y="1263"/>
                  </a:cubicBezTo>
                  <a:cubicBezTo>
                    <a:pt x="0" y="4866"/>
                    <a:pt x="1835" y="8635"/>
                    <a:pt x="3836" y="11537"/>
                  </a:cubicBezTo>
                  <a:cubicBezTo>
                    <a:pt x="5204" y="13472"/>
                    <a:pt x="6872" y="14673"/>
                    <a:pt x="8706" y="16141"/>
                  </a:cubicBezTo>
                  <a:cubicBezTo>
                    <a:pt x="10341" y="17442"/>
                    <a:pt x="12109" y="18576"/>
                    <a:pt x="13477" y="20110"/>
                  </a:cubicBezTo>
                  <a:cubicBezTo>
                    <a:pt x="13477" y="19910"/>
                    <a:pt x="13510" y="19743"/>
                    <a:pt x="13543" y="19576"/>
                  </a:cubicBezTo>
                  <a:lnTo>
                    <a:pt x="13510" y="19443"/>
                  </a:lnTo>
                  <a:cubicBezTo>
                    <a:pt x="13510" y="15807"/>
                    <a:pt x="12476" y="12205"/>
                    <a:pt x="10675" y="9036"/>
                  </a:cubicBezTo>
                  <a:cubicBezTo>
                    <a:pt x="9640" y="7201"/>
                    <a:pt x="8340" y="5466"/>
                    <a:pt x="6872" y="3932"/>
                  </a:cubicBezTo>
                  <a:cubicBezTo>
                    <a:pt x="5871" y="2898"/>
                    <a:pt x="4937" y="1797"/>
                    <a:pt x="3803" y="930"/>
                  </a:cubicBezTo>
                  <a:cubicBezTo>
                    <a:pt x="3349" y="627"/>
                    <a:pt x="2552" y="1"/>
                    <a:pt x="1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0999;p74">
              <a:extLst>
                <a:ext uri="{FF2B5EF4-FFF2-40B4-BE49-F238E27FC236}">
                  <a16:creationId xmlns:a16="http://schemas.microsoft.com/office/drawing/2014/main" id="{49E16671-A70B-1325-D9DF-C491F8E119C0}"/>
                </a:ext>
              </a:extLst>
            </p:cNvPr>
            <p:cNvSpPr/>
            <p:nvPr/>
          </p:nvSpPr>
          <p:spPr>
            <a:xfrm>
              <a:off x="2087500" y="1082050"/>
              <a:ext cx="310250" cy="420325"/>
            </a:xfrm>
            <a:custGeom>
              <a:avLst/>
              <a:gdLst/>
              <a:ahLst/>
              <a:cxnLst/>
              <a:rect l="l" t="t" r="r" b="b"/>
              <a:pathLst>
                <a:path w="12410" h="16813" extrusionOk="0">
                  <a:moveTo>
                    <a:pt x="5171" y="0"/>
                  </a:moveTo>
                  <a:cubicBezTo>
                    <a:pt x="5171" y="468"/>
                    <a:pt x="5171" y="1001"/>
                    <a:pt x="5237" y="1602"/>
                  </a:cubicBezTo>
                  <a:cubicBezTo>
                    <a:pt x="5271" y="2736"/>
                    <a:pt x="5337" y="3737"/>
                    <a:pt x="5404" y="4304"/>
                  </a:cubicBezTo>
                  <a:cubicBezTo>
                    <a:pt x="5137" y="4003"/>
                    <a:pt x="4937" y="3770"/>
                    <a:pt x="4737" y="3503"/>
                  </a:cubicBezTo>
                  <a:cubicBezTo>
                    <a:pt x="4170" y="2903"/>
                    <a:pt x="3670" y="2402"/>
                    <a:pt x="3336" y="2069"/>
                  </a:cubicBezTo>
                  <a:cubicBezTo>
                    <a:pt x="3003" y="1735"/>
                    <a:pt x="2802" y="1568"/>
                    <a:pt x="2802" y="1568"/>
                  </a:cubicBezTo>
                  <a:lnTo>
                    <a:pt x="2802" y="1568"/>
                  </a:lnTo>
                  <a:cubicBezTo>
                    <a:pt x="2802" y="1568"/>
                    <a:pt x="2969" y="1769"/>
                    <a:pt x="3269" y="2135"/>
                  </a:cubicBezTo>
                  <a:cubicBezTo>
                    <a:pt x="3570" y="2502"/>
                    <a:pt x="4003" y="3003"/>
                    <a:pt x="4570" y="3670"/>
                  </a:cubicBezTo>
                  <a:cubicBezTo>
                    <a:pt x="4670" y="3837"/>
                    <a:pt x="4837" y="4003"/>
                    <a:pt x="4971" y="4170"/>
                  </a:cubicBezTo>
                  <a:cubicBezTo>
                    <a:pt x="4403" y="4003"/>
                    <a:pt x="3336" y="3737"/>
                    <a:pt x="2135" y="3403"/>
                  </a:cubicBezTo>
                  <a:cubicBezTo>
                    <a:pt x="1335" y="3169"/>
                    <a:pt x="601" y="2969"/>
                    <a:pt x="0" y="2803"/>
                  </a:cubicBezTo>
                  <a:lnTo>
                    <a:pt x="0" y="2803"/>
                  </a:lnTo>
                  <a:cubicBezTo>
                    <a:pt x="67" y="2903"/>
                    <a:pt x="67" y="2969"/>
                    <a:pt x="100" y="3103"/>
                  </a:cubicBezTo>
                  <a:cubicBezTo>
                    <a:pt x="634" y="3270"/>
                    <a:pt x="1301" y="3470"/>
                    <a:pt x="2068" y="3670"/>
                  </a:cubicBezTo>
                  <a:cubicBezTo>
                    <a:pt x="3403" y="4070"/>
                    <a:pt x="4604" y="4270"/>
                    <a:pt x="5104" y="4337"/>
                  </a:cubicBezTo>
                  <a:cubicBezTo>
                    <a:pt x="5838" y="5304"/>
                    <a:pt x="6738" y="6472"/>
                    <a:pt x="7606" y="7773"/>
                  </a:cubicBezTo>
                  <a:cubicBezTo>
                    <a:pt x="6972" y="7506"/>
                    <a:pt x="5438" y="7106"/>
                    <a:pt x="3636" y="6605"/>
                  </a:cubicBezTo>
                  <a:cubicBezTo>
                    <a:pt x="2802" y="6405"/>
                    <a:pt x="2068" y="6172"/>
                    <a:pt x="1401" y="6005"/>
                  </a:cubicBezTo>
                  <a:lnTo>
                    <a:pt x="1401" y="6005"/>
                  </a:lnTo>
                  <a:cubicBezTo>
                    <a:pt x="1435" y="6138"/>
                    <a:pt x="1501" y="6238"/>
                    <a:pt x="1568" y="6338"/>
                  </a:cubicBezTo>
                  <a:cubicBezTo>
                    <a:pt x="2135" y="6505"/>
                    <a:pt x="2836" y="6739"/>
                    <a:pt x="3570" y="6905"/>
                  </a:cubicBezTo>
                  <a:cubicBezTo>
                    <a:pt x="5471" y="7406"/>
                    <a:pt x="7105" y="7806"/>
                    <a:pt x="7672" y="7906"/>
                  </a:cubicBezTo>
                  <a:cubicBezTo>
                    <a:pt x="7939" y="8240"/>
                    <a:pt x="8139" y="8607"/>
                    <a:pt x="8406" y="8974"/>
                  </a:cubicBezTo>
                  <a:cubicBezTo>
                    <a:pt x="9107" y="10108"/>
                    <a:pt x="9674" y="11175"/>
                    <a:pt x="10241" y="12176"/>
                  </a:cubicBezTo>
                  <a:cubicBezTo>
                    <a:pt x="9741" y="12009"/>
                    <a:pt x="8406" y="11676"/>
                    <a:pt x="6772" y="11409"/>
                  </a:cubicBezTo>
                  <a:cubicBezTo>
                    <a:pt x="6305" y="11309"/>
                    <a:pt x="5905" y="11242"/>
                    <a:pt x="5471" y="11142"/>
                  </a:cubicBezTo>
                  <a:lnTo>
                    <a:pt x="5471" y="11142"/>
                  </a:lnTo>
                  <a:cubicBezTo>
                    <a:pt x="5638" y="11275"/>
                    <a:pt x="5804" y="11409"/>
                    <a:pt x="5938" y="11509"/>
                  </a:cubicBezTo>
                  <a:cubicBezTo>
                    <a:pt x="6171" y="11575"/>
                    <a:pt x="6438" y="11609"/>
                    <a:pt x="6672" y="11676"/>
                  </a:cubicBezTo>
                  <a:cubicBezTo>
                    <a:pt x="8406" y="12009"/>
                    <a:pt x="9807" y="12276"/>
                    <a:pt x="10274" y="12309"/>
                  </a:cubicBezTo>
                  <a:cubicBezTo>
                    <a:pt x="10741" y="13243"/>
                    <a:pt x="11142" y="14077"/>
                    <a:pt x="11475" y="14778"/>
                  </a:cubicBezTo>
                  <a:cubicBezTo>
                    <a:pt x="11809" y="15512"/>
                    <a:pt x="12109" y="16145"/>
                    <a:pt x="12276" y="16612"/>
                  </a:cubicBezTo>
                  <a:cubicBezTo>
                    <a:pt x="12309" y="16679"/>
                    <a:pt x="12309" y="16746"/>
                    <a:pt x="12342" y="16813"/>
                  </a:cubicBezTo>
                  <a:cubicBezTo>
                    <a:pt x="12342" y="16773"/>
                    <a:pt x="12365" y="16757"/>
                    <a:pt x="12384" y="16757"/>
                  </a:cubicBezTo>
                  <a:cubicBezTo>
                    <a:pt x="12398" y="16757"/>
                    <a:pt x="12409" y="16765"/>
                    <a:pt x="12409" y="16779"/>
                  </a:cubicBezTo>
                  <a:lnTo>
                    <a:pt x="12409" y="16646"/>
                  </a:lnTo>
                  <a:cubicBezTo>
                    <a:pt x="12409" y="16612"/>
                    <a:pt x="12342" y="16579"/>
                    <a:pt x="12342" y="16479"/>
                  </a:cubicBezTo>
                  <a:cubicBezTo>
                    <a:pt x="12176" y="16045"/>
                    <a:pt x="11976" y="15412"/>
                    <a:pt x="11642" y="14611"/>
                  </a:cubicBezTo>
                  <a:cubicBezTo>
                    <a:pt x="11342" y="13877"/>
                    <a:pt x="10941" y="13043"/>
                    <a:pt x="10474" y="12109"/>
                  </a:cubicBezTo>
                  <a:cubicBezTo>
                    <a:pt x="10641" y="11575"/>
                    <a:pt x="10908" y="10408"/>
                    <a:pt x="11142" y="9040"/>
                  </a:cubicBezTo>
                  <a:cubicBezTo>
                    <a:pt x="11075" y="8840"/>
                    <a:pt x="11008" y="8640"/>
                    <a:pt x="10941" y="8473"/>
                  </a:cubicBezTo>
                  <a:cubicBezTo>
                    <a:pt x="10908" y="8640"/>
                    <a:pt x="10908" y="8773"/>
                    <a:pt x="10841" y="8940"/>
                  </a:cubicBezTo>
                  <a:cubicBezTo>
                    <a:pt x="10641" y="10208"/>
                    <a:pt x="10474" y="11275"/>
                    <a:pt x="10408" y="11909"/>
                  </a:cubicBezTo>
                  <a:cubicBezTo>
                    <a:pt x="9907" y="10908"/>
                    <a:pt x="9307" y="9841"/>
                    <a:pt x="8640" y="8773"/>
                  </a:cubicBezTo>
                  <a:cubicBezTo>
                    <a:pt x="8406" y="8407"/>
                    <a:pt x="8139" y="8006"/>
                    <a:pt x="7939" y="7639"/>
                  </a:cubicBezTo>
                  <a:cubicBezTo>
                    <a:pt x="8106" y="7272"/>
                    <a:pt x="8473" y="6105"/>
                    <a:pt x="8840" y="4771"/>
                  </a:cubicBezTo>
                  <a:cubicBezTo>
                    <a:pt x="8840" y="4671"/>
                    <a:pt x="8907" y="4637"/>
                    <a:pt x="8907" y="4570"/>
                  </a:cubicBezTo>
                  <a:cubicBezTo>
                    <a:pt x="8807" y="4437"/>
                    <a:pt x="8773" y="4337"/>
                    <a:pt x="8673" y="4237"/>
                  </a:cubicBezTo>
                  <a:cubicBezTo>
                    <a:pt x="8640" y="4337"/>
                    <a:pt x="8606" y="4504"/>
                    <a:pt x="8573" y="4671"/>
                  </a:cubicBezTo>
                  <a:cubicBezTo>
                    <a:pt x="8173" y="5938"/>
                    <a:pt x="7939" y="7072"/>
                    <a:pt x="7839" y="7506"/>
                  </a:cubicBezTo>
                  <a:cubicBezTo>
                    <a:pt x="7039" y="6338"/>
                    <a:pt x="6271" y="5304"/>
                    <a:pt x="5571" y="4437"/>
                  </a:cubicBezTo>
                  <a:cubicBezTo>
                    <a:pt x="5604" y="3937"/>
                    <a:pt x="5604" y="2836"/>
                    <a:pt x="5504" y="1568"/>
                  </a:cubicBezTo>
                  <a:cubicBezTo>
                    <a:pt x="5504" y="1101"/>
                    <a:pt x="5471" y="668"/>
                    <a:pt x="5471" y="301"/>
                  </a:cubicBezTo>
                  <a:lnTo>
                    <a:pt x="5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1000;p74">
              <a:extLst>
                <a:ext uri="{FF2B5EF4-FFF2-40B4-BE49-F238E27FC236}">
                  <a16:creationId xmlns:a16="http://schemas.microsoft.com/office/drawing/2014/main" id="{D9CC9697-27AA-3864-1C8E-264886EB16F7}"/>
                </a:ext>
              </a:extLst>
            </p:cNvPr>
            <p:cNvSpPr/>
            <p:nvPr/>
          </p:nvSpPr>
          <p:spPr>
            <a:xfrm>
              <a:off x="2369375" y="1207900"/>
              <a:ext cx="447000" cy="422900"/>
            </a:xfrm>
            <a:custGeom>
              <a:avLst/>
              <a:gdLst/>
              <a:ahLst/>
              <a:cxnLst/>
              <a:rect l="l" t="t" r="r" b="b"/>
              <a:pathLst>
                <a:path w="17880" h="16916" extrusionOk="0">
                  <a:moveTo>
                    <a:pt x="16815" y="1"/>
                  </a:moveTo>
                  <a:cubicBezTo>
                    <a:pt x="16214" y="1"/>
                    <a:pt x="15495" y="291"/>
                    <a:pt x="15077" y="437"/>
                  </a:cubicBezTo>
                  <a:cubicBezTo>
                    <a:pt x="13743" y="1004"/>
                    <a:pt x="12542" y="1771"/>
                    <a:pt x="11308" y="2539"/>
                  </a:cubicBezTo>
                  <a:cubicBezTo>
                    <a:pt x="9473" y="3606"/>
                    <a:pt x="7839" y="4940"/>
                    <a:pt x="6305" y="6441"/>
                  </a:cubicBezTo>
                  <a:cubicBezTo>
                    <a:pt x="3703" y="9010"/>
                    <a:pt x="1801" y="12246"/>
                    <a:pt x="834" y="15748"/>
                  </a:cubicBezTo>
                  <a:lnTo>
                    <a:pt x="0" y="16882"/>
                  </a:lnTo>
                  <a:lnTo>
                    <a:pt x="0" y="16916"/>
                  </a:lnTo>
                  <a:cubicBezTo>
                    <a:pt x="1835" y="15448"/>
                    <a:pt x="4136" y="14747"/>
                    <a:pt x="6305" y="13813"/>
                  </a:cubicBezTo>
                  <a:cubicBezTo>
                    <a:pt x="8473" y="12913"/>
                    <a:pt x="10374" y="12212"/>
                    <a:pt x="12209" y="10678"/>
                  </a:cubicBezTo>
                  <a:cubicBezTo>
                    <a:pt x="14877" y="8409"/>
                    <a:pt x="17679" y="5241"/>
                    <a:pt x="17846" y="1571"/>
                  </a:cubicBezTo>
                  <a:cubicBezTo>
                    <a:pt x="17879" y="1171"/>
                    <a:pt x="17879" y="737"/>
                    <a:pt x="17679" y="404"/>
                  </a:cubicBezTo>
                  <a:cubicBezTo>
                    <a:pt x="17492" y="104"/>
                    <a:pt x="17174" y="1"/>
                    <a:pt x="16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1001;p74">
              <a:extLst>
                <a:ext uri="{FF2B5EF4-FFF2-40B4-BE49-F238E27FC236}">
                  <a16:creationId xmlns:a16="http://schemas.microsoft.com/office/drawing/2014/main" id="{70038D04-CA83-775A-DDE1-E69B5F24281B}"/>
                </a:ext>
              </a:extLst>
            </p:cNvPr>
            <p:cNvSpPr/>
            <p:nvPr/>
          </p:nvSpPr>
          <p:spPr>
            <a:xfrm>
              <a:off x="1798125" y="1801725"/>
              <a:ext cx="955700" cy="1246750"/>
            </a:xfrm>
            <a:custGeom>
              <a:avLst/>
              <a:gdLst/>
              <a:ahLst/>
              <a:cxnLst/>
              <a:rect l="l" t="t" r="r" b="b"/>
              <a:pathLst>
                <a:path w="38228" h="49870" extrusionOk="0">
                  <a:moveTo>
                    <a:pt x="18714" y="1"/>
                  </a:moveTo>
                  <a:lnTo>
                    <a:pt x="18714" y="67"/>
                  </a:lnTo>
                  <a:lnTo>
                    <a:pt x="13543" y="701"/>
                  </a:lnTo>
                  <a:lnTo>
                    <a:pt x="13543" y="6339"/>
                  </a:lnTo>
                  <a:cubicBezTo>
                    <a:pt x="13543" y="6339"/>
                    <a:pt x="0" y="8874"/>
                    <a:pt x="1168" y="21850"/>
                  </a:cubicBezTo>
                  <a:cubicBezTo>
                    <a:pt x="1935" y="30656"/>
                    <a:pt x="3570" y="40830"/>
                    <a:pt x="7105" y="46201"/>
                  </a:cubicBezTo>
                  <a:cubicBezTo>
                    <a:pt x="8673" y="48502"/>
                    <a:pt x="11242" y="49870"/>
                    <a:pt x="14010" y="49870"/>
                  </a:cubicBezTo>
                  <a:lnTo>
                    <a:pt x="24218" y="49870"/>
                  </a:lnTo>
                  <a:cubicBezTo>
                    <a:pt x="26953" y="49870"/>
                    <a:pt x="29588" y="48502"/>
                    <a:pt x="31089" y="46201"/>
                  </a:cubicBezTo>
                  <a:cubicBezTo>
                    <a:pt x="34692" y="40830"/>
                    <a:pt x="36293" y="30689"/>
                    <a:pt x="37060" y="21850"/>
                  </a:cubicBezTo>
                  <a:cubicBezTo>
                    <a:pt x="38228" y="8840"/>
                    <a:pt x="24718" y="6305"/>
                    <a:pt x="24718" y="6305"/>
                  </a:cubicBezTo>
                  <a:lnTo>
                    <a:pt x="24718" y="668"/>
                  </a:lnTo>
                  <a:lnTo>
                    <a:pt x="19548" y="34"/>
                  </a:lnTo>
                  <a:lnTo>
                    <a:pt x="19548" y="1"/>
                  </a:lnTo>
                  <a:lnTo>
                    <a:pt x="19114" y="34"/>
                  </a:lnTo>
                  <a:lnTo>
                    <a:pt x="187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1002;p74">
              <a:extLst>
                <a:ext uri="{FF2B5EF4-FFF2-40B4-BE49-F238E27FC236}">
                  <a16:creationId xmlns:a16="http://schemas.microsoft.com/office/drawing/2014/main" id="{9F59029E-62EF-A6EB-BB83-59103A922E2C}"/>
                </a:ext>
              </a:extLst>
            </p:cNvPr>
            <p:cNvSpPr/>
            <p:nvPr/>
          </p:nvSpPr>
          <p:spPr>
            <a:xfrm>
              <a:off x="2108350" y="1638275"/>
              <a:ext cx="337750" cy="97600"/>
            </a:xfrm>
            <a:custGeom>
              <a:avLst/>
              <a:gdLst/>
              <a:ahLst/>
              <a:cxnLst/>
              <a:rect l="l" t="t" r="r" b="b"/>
              <a:pathLst>
                <a:path w="13510" h="3904" extrusionOk="0">
                  <a:moveTo>
                    <a:pt x="6772" y="1"/>
                  </a:moveTo>
                  <a:cubicBezTo>
                    <a:pt x="3036" y="1"/>
                    <a:pt x="0" y="868"/>
                    <a:pt x="0" y="1969"/>
                  </a:cubicBezTo>
                  <a:cubicBezTo>
                    <a:pt x="0" y="3036"/>
                    <a:pt x="3036" y="3904"/>
                    <a:pt x="6772" y="3904"/>
                  </a:cubicBezTo>
                  <a:cubicBezTo>
                    <a:pt x="10508" y="3904"/>
                    <a:pt x="13510" y="3036"/>
                    <a:pt x="13510" y="1969"/>
                  </a:cubicBezTo>
                  <a:cubicBezTo>
                    <a:pt x="13510" y="868"/>
                    <a:pt x="10508" y="1"/>
                    <a:pt x="6772" y="1"/>
                  </a:cubicBezTo>
                  <a:close/>
                </a:path>
              </a:pathLst>
            </a:custGeom>
            <a:solidFill>
              <a:srgbClr val="FFA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1003;p74">
              <a:extLst>
                <a:ext uri="{FF2B5EF4-FFF2-40B4-BE49-F238E27FC236}">
                  <a16:creationId xmlns:a16="http://schemas.microsoft.com/office/drawing/2014/main" id="{D3D94479-9FAD-73EB-0CF4-A51F4EE7D746}"/>
                </a:ext>
              </a:extLst>
            </p:cNvPr>
            <p:cNvSpPr/>
            <p:nvPr/>
          </p:nvSpPr>
          <p:spPr>
            <a:xfrm>
              <a:off x="2119175" y="1673300"/>
              <a:ext cx="316925" cy="62575"/>
            </a:xfrm>
            <a:custGeom>
              <a:avLst/>
              <a:gdLst/>
              <a:ahLst/>
              <a:cxnLst/>
              <a:rect l="l" t="t" r="r" b="b"/>
              <a:pathLst>
                <a:path w="12677" h="2503" extrusionOk="0">
                  <a:moveTo>
                    <a:pt x="6339" y="1"/>
                  </a:moveTo>
                  <a:cubicBezTo>
                    <a:pt x="3403" y="1"/>
                    <a:pt x="968" y="501"/>
                    <a:pt x="1" y="1268"/>
                  </a:cubicBezTo>
                  <a:cubicBezTo>
                    <a:pt x="968" y="2002"/>
                    <a:pt x="3403" y="2503"/>
                    <a:pt x="6339" y="2503"/>
                  </a:cubicBezTo>
                  <a:cubicBezTo>
                    <a:pt x="9241" y="2503"/>
                    <a:pt x="11676" y="1969"/>
                    <a:pt x="12677" y="1268"/>
                  </a:cubicBezTo>
                  <a:cubicBezTo>
                    <a:pt x="11709" y="501"/>
                    <a:pt x="9241" y="1"/>
                    <a:pt x="6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1004;p74">
              <a:extLst>
                <a:ext uri="{FF2B5EF4-FFF2-40B4-BE49-F238E27FC236}">
                  <a16:creationId xmlns:a16="http://schemas.microsoft.com/office/drawing/2014/main" id="{CEA9FE3E-035D-1ED2-0004-1D8A0D32342F}"/>
                </a:ext>
              </a:extLst>
            </p:cNvPr>
            <p:cNvSpPr/>
            <p:nvPr/>
          </p:nvSpPr>
          <p:spPr>
            <a:xfrm>
              <a:off x="2119175" y="602550"/>
              <a:ext cx="296925" cy="2032300"/>
            </a:xfrm>
            <a:custGeom>
              <a:avLst/>
              <a:gdLst/>
              <a:ahLst/>
              <a:cxnLst/>
              <a:rect l="l" t="t" r="r" b="b"/>
              <a:pathLst>
                <a:path w="11877" h="81292" extrusionOk="0">
                  <a:moveTo>
                    <a:pt x="1" y="0"/>
                  </a:moveTo>
                  <a:cubicBezTo>
                    <a:pt x="1" y="0"/>
                    <a:pt x="34" y="300"/>
                    <a:pt x="168" y="834"/>
                  </a:cubicBezTo>
                  <a:cubicBezTo>
                    <a:pt x="268" y="1401"/>
                    <a:pt x="501" y="2135"/>
                    <a:pt x="735" y="3136"/>
                  </a:cubicBezTo>
                  <a:cubicBezTo>
                    <a:pt x="1202" y="5137"/>
                    <a:pt x="1969" y="8073"/>
                    <a:pt x="2636" y="11675"/>
                  </a:cubicBezTo>
                  <a:cubicBezTo>
                    <a:pt x="3337" y="15311"/>
                    <a:pt x="4037" y="19648"/>
                    <a:pt x="4604" y="24551"/>
                  </a:cubicBezTo>
                  <a:cubicBezTo>
                    <a:pt x="4604" y="24985"/>
                    <a:pt x="4604" y="25252"/>
                    <a:pt x="4671" y="25252"/>
                  </a:cubicBezTo>
                  <a:cubicBezTo>
                    <a:pt x="4671" y="25252"/>
                    <a:pt x="4704" y="25218"/>
                    <a:pt x="4704" y="25151"/>
                  </a:cubicBezTo>
                  <a:cubicBezTo>
                    <a:pt x="5238" y="29888"/>
                    <a:pt x="5672" y="34992"/>
                    <a:pt x="5938" y="40396"/>
                  </a:cubicBezTo>
                  <a:cubicBezTo>
                    <a:pt x="6272" y="46000"/>
                    <a:pt x="6339" y="51437"/>
                    <a:pt x="6572" y="56307"/>
                  </a:cubicBezTo>
                  <a:cubicBezTo>
                    <a:pt x="6772" y="61244"/>
                    <a:pt x="7006" y="65614"/>
                    <a:pt x="7073" y="69316"/>
                  </a:cubicBezTo>
                  <a:cubicBezTo>
                    <a:pt x="7173" y="73019"/>
                    <a:pt x="7173" y="76021"/>
                    <a:pt x="7173" y="78089"/>
                  </a:cubicBezTo>
                  <a:cubicBezTo>
                    <a:pt x="7173" y="79023"/>
                    <a:pt x="7106" y="79824"/>
                    <a:pt x="7106" y="80458"/>
                  </a:cubicBezTo>
                  <a:cubicBezTo>
                    <a:pt x="7106" y="80991"/>
                    <a:pt x="7106" y="81292"/>
                    <a:pt x="7173" y="81292"/>
                  </a:cubicBezTo>
                  <a:cubicBezTo>
                    <a:pt x="7206" y="81292"/>
                    <a:pt x="7206" y="80991"/>
                    <a:pt x="7239" y="80458"/>
                  </a:cubicBezTo>
                  <a:cubicBezTo>
                    <a:pt x="7273" y="79891"/>
                    <a:pt x="7339" y="79123"/>
                    <a:pt x="7406" y="78089"/>
                  </a:cubicBezTo>
                  <a:cubicBezTo>
                    <a:pt x="7506" y="75988"/>
                    <a:pt x="7573" y="72986"/>
                    <a:pt x="7540" y="69283"/>
                  </a:cubicBezTo>
                  <a:cubicBezTo>
                    <a:pt x="7506" y="65580"/>
                    <a:pt x="7339" y="61144"/>
                    <a:pt x="7173" y="56274"/>
                  </a:cubicBezTo>
                  <a:cubicBezTo>
                    <a:pt x="7006" y="51404"/>
                    <a:pt x="6906" y="45966"/>
                    <a:pt x="6606" y="40296"/>
                  </a:cubicBezTo>
                  <a:cubicBezTo>
                    <a:pt x="6272" y="34625"/>
                    <a:pt x="5872" y="29254"/>
                    <a:pt x="5238" y="24384"/>
                  </a:cubicBezTo>
                  <a:cubicBezTo>
                    <a:pt x="5205" y="23984"/>
                    <a:pt x="5171" y="23617"/>
                    <a:pt x="5071" y="23250"/>
                  </a:cubicBezTo>
                  <a:cubicBezTo>
                    <a:pt x="5171" y="22816"/>
                    <a:pt x="5238" y="22316"/>
                    <a:pt x="5338" y="21782"/>
                  </a:cubicBezTo>
                  <a:cubicBezTo>
                    <a:pt x="5505" y="20748"/>
                    <a:pt x="5772" y="19547"/>
                    <a:pt x="6072" y="18213"/>
                  </a:cubicBezTo>
                  <a:cubicBezTo>
                    <a:pt x="6405" y="16879"/>
                    <a:pt x="6839" y="15411"/>
                    <a:pt x="7273" y="13877"/>
                  </a:cubicBezTo>
                  <a:cubicBezTo>
                    <a:pt x="7773" y="12376"/>
                    <a:pt x="8340" y="10908"/>
                    <a:pt x="8841" y="9640"/>
                  </a:cubicBezTo>
                  <a:cubicBezTo>
                    <a:pt x="9374" y="8373"/>
                    <a:pt x="9875" y="7239"/>
                    <a:pt x="10342" y="6271"/>
                  </a:cubicBezTo>
                  <a:cubicBezTo>
                    <a:pt x="11242" y="4570"/>
                    <a:pt x="11876" y="3403"/>
                    <a:pt x="11809" y="3369"/>
                  </a:cubicBezTo>
                  <a:cubicBezTo>
                    <a:pt x="11807" y="3367"/>
                    <a:pt x="11805" y="3366"/>
                    <a:pt x="11802" y="3366"/>
                  </a:cubicBezTo>
                  <a:cubicBezTo>
                    <a:pt x="11698" y="3366"/>
                    <a:pt x="10947" y="4456"/>
                    <a:pt x="9975" y="6238"/>
                  </a:cubicBezTo>
                  <a:cubicBezTo>
                    <a:pt x="9474" y="7139"/>
                    <a:pt x="8874" y="8273"/>
                    <a:pt x="8340" y="9574"/>
                  </a:cubicBezTo>
                  <a:cubicBezTo>
                    <a:pt x="7806" y="10875"/>
                    <a:pt x="7206" y="12276"/>
                    <a:pt x="6706" y="13810"/>
                  </a:cubicBezTo>
                  <a:cubicBezTo>
                    <a:pt x="6205" y="15378"/>
                    <a:pt x="5838" y="16845"/>
                    <a:pt x="5505" y="18180"/>
                  </a:cubicBezTo>
                  <a:cubicBezTo>
                    <a:pt x="5205" y="19581"/>
                    <a:pt x="5004" y="20815"/>
                    <a:pt x="4871" y="21882"/>
                  </a:cubicBezTo>
                  <a:lnTo>
                    <a:pt x="4871" y="21983"/>
                  </a:lnTo>
                  <a:cubicBezTo>
                    <a:pt x="4337" y="18113"/>
                    <a:pt x="3704" y="14644"/>
                    <a:pt x="3070" y="11642"/>
                  </a:cubicBezTo>
                  <a:cubicBezTo>
                    <a:pt x="2336" y="8006"/>
                    <a:pt x="1535" y="5104"/>
                    <a:pt x="1002" y="3102"/>
                  </a:cubicBezTo>
                  <a:cubicBezTo>
                    <a:pt x="701" y="2102"/>
                    <a:pt x="435" y="1334"/>
                    <a:pt x="268" y="801"/>
                  </a:cubicBezTo>
                  <a:cubicBezTo>
                    <a:pt x="101" y="30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656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1005;p74">
              <a:extLst>
                <a:ext uri="{FF2B5EF4-FFF2-40B4-BE49-F238E27FC236}">
                  <a16:creationId xmlns:a16="http://schemas.microsoft.com/office/drawing/2014/main" id="{AD63A0C7-F3AC-FA1B-1128-CFE0B1E22F21}"/>
                </a:ext>
              </a:extLst>
            </p:cNvPr>
            <p:cNvSpPr/>
            <p:nvPr/>
          </p:nvSpPr>
          <p:spPr>
            <a:xfrm>
              <a:off x="2354350" y="1062875"/>
              <a:ext cx="141800" cy="1607000"/>
            </a:xfrm>
            <a:custGeom>
              <a:avLst/>
              <a:gdLst/>
              <a:ahLst/>
              <a:cxnLst/>
              <a:rect l="l" t="t" r="r" b="b"/>
              <a:pathLst>
                <a:path w="5672" h="64280" extrusionOk="0">
                  <a:moveTo>
                    <a:pt x="5671" y="0"/>
                  </a:moveTo>
                  <a:lnTo>
                    <a:pt x="5438" y="634"/>
                  </a:lnTo>
                  <a:cubicBezTo>
                    <a:pt x="5304" y="1034"/>
                    <a:pt x="5104" y="1635"/>
                    <a:pt x="4837" y="2402"/>
                  </a:cubicBezTo>
                  <a:cubicBezTo>
                    <a:pt x="4404" y="4003"/>
                    <a:pt x="3670" y="6238"/>
                    <a:pt x="2969" y="9140"/>
                  </a:cubicBezTo>
                  <a:cubicBezTo>
                    <a:pt x="2803" y="9841"/>
                    <a:pt x="2602" y="10575"/>
                    <a:pt x="2436" y="11375"/>
                  </a:cubicBezTo>
                  <a:cubicBezTo>
                    <a:pt x="2269" y="12176"/>
                    <a:pt x="2102" y="13010"/>
                    <a:pt x="1935" y="13844"/>
                  </a:cubicBezTo>
                  <a:cubicBezTo>
                    <a:pt x="1835" y="14244"/>
                    <a:pt x="1769" y="14711"/>
                    <a:pt x="1668" y="15144"/>
                  </a:cubicBezTo>
                  <a:cubicBezTo>
                    <a:pt x="1602" y="15578"/>
                    <a:pt x="1568" y="16012"/>
                    <a:pt x="1468" y="16479"/>
                  </a:cubicBezTo>
                  <a:cubicBezTo>
                    <a:pt x="1335" y="17379"/>
                    <a:pt x="1168" y="18313"/>
                    <a:pt x="1068" y="19314"/>
                  </a:cubicBezTo>
                  <a:cubicBezTo>
                    <a:pt x="568" y="23184"/>
                    <a:pt x="234" y="27420"/>
                    <a:pt x="167" y="31923"/>
                  </a:cubicBezTo>
                  <a:cubicBezTo>
                    <a:pt x="1" y="40930"/>
                    <a:pt x="734" y="49035"/>
                    <a:pt x="1268" y="54873"/>
                  </a:cubicBezTo>
                  <a:cubicBezTo>
                    <a:pt x="1568" y="57775"/>
                    <a:pt x="1802" y="60177"/>
                    <a:pt x="2002" y="61778"/>
                  </a:cubicBezTo>
                  <a:cubicBezTo>
                    <a:pt x="2102" y="62612"/>
                    <a:pt x="2169" y="63246"/>
                    <a:pt x="2269" y="63679"/>
                  </a:cubicBezTo>
                  <a:cubicBezTo>
                    <a:pt x="2302" y="64046"/>
                    <a:pt x="2336" y="64280"/>
                    <a:pt x="2402" y="64280"/>
                  </a:cubicBezTo>
                  <a:cubicBezTo>
                    <a:pt x="2436" y="64280"/>
                    <a:pt x="2402" y="64046"/>
                    <a:pt x="2402" y="63612"/>
                  </a:cubicBezTo>
                  <a:cubicBezTo>
                    <a:pt x="2336" y="63212"/>
                    <a:pt x="2302" y="62545"/>
                    <a:pt x="2269" y="61744"/>
                  </a:cubicBezTo>
                  <a:cubicBezTo>
                    <a:pt x="2135" y="59943"/>
                    <a:pt x="1935" y="57608"/>
                    <a:pt x="1735" y="54840"/>
                  </a:cubicBezTo>
                  <a:cubicBezTo>
                    <a:pt x="1302" y="49002"/>
                    <a:pt x="634" y="40863"/>
                    <a:pt x="801" y="31923"/>
                  </a:cubicBezTo>
                  <a:cubicBezTo>
                    <a:pt x="901" y="27487"/>
                    <a:pt x="1168" y="23217"/>
                    <a:pt x="1635" y="19381"/>
                  </a:cubicBezTo>
                  <a:cubicBezTo>
                    <a:pt x="1735" y="18413"/>
                    <a:pt x="1902" y="17513"/>
                    <a:pt x="2002" y="16579"/>
                  </a:cubicBezTo>
                  <a:cubicBezTo>
                    <a:pt x="2102" y="16145"/>
                    <a:pt x="2135" y="15678"/>
                    <a:pt x="2236" y="15245"/>
                  </a:cubicBezTo>
                  <a:cubicBezTo>
                    <a:pt x="2302" y="14811"/>
                    <a:pt x="2402" y="14377"/>
                    <a:pt x="2469" y="13977"/>
                  </a:cubicBezTo>
                  <a:cubicBezTo>
                    <a:pt x="2636" y="13143"/>
                    <a:pt x="2769" y="12309"/>
                    <a:pt x="2936" y="11509"/>
                  </a:cubicBezTo>
                  <a:cubicBezTo>
                    <a:pt x="3103" y="10708"/>
                    <a:pt x="3270" y="9974"/>
                    <a:pt x="3436" y="9240"/>
                  </a:cubicBezTo>
                  <a:cubicBezTo>
                    <a:pt x="4104" y="6372"/>
                    <a:pt x="4737" y="4070"/>
                    <a:pt x="5104" y="2502"/>
                  </a:cubicBezTo>
                  <a:cubicBezTo>
                    <a:pt x="5304" y="1702"/>
                    <a:pt x="5471" y="1068"/>
                    <a:pt x="5571" y="667"/>
                  </a:cubicBezTo>
                  <a:cubicBezTo>
                    <a:pt x="5638" y="234"/>
                    <a:pt x="5671" y="34"/>
                    <a:pt x="5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1006;p74">
              <a:extLst>
                <a:ext uri="{FF2B5EF4-FFF2-40B4-BE49-F238E27FC236}">
                  <a16:creationId xmlns:a16="http://schemas.microsoft.com/office/drawing/2014/main" id="{6CE6A46D-D077-7AA7-17AB-DEB1465BF3AC}"/>
                </a:ext>
              </a:extLst>
            </p:cNvPr>
            <p:cNvSpPr/>
            <p:nvPr/>
          </p:nvSpPr>
          <p:spPr>
            <a:xfrm>
              <a:off x="1950725" y="456050"/>
              <a:ext cx="335275" cy="305750"/>
            </a:xfrm>
            <a:custGeom>
              <a:avLst/>
              <a:gdLst/>
              <a:ahLst/>
              <a:cxnLst/>
              <a:rect l="l" t="t" r="r" b="b"/>
              <a:pathLst>
                <a:path w="13411" h="12230" extrusionOk="0">
                  <a:moveTo>
                    <a:pt x="9392" y="0"/>
                  </a:moveTo>
                  <a:cubicBezTo>
                    <a:pt x="8769" y="0"/>
                    <a:pt x="8127" y="540"/>
                    <a:pt x="7773" y="1057"/>
                  </a:cubicBezTo>
                  <a:cubicBezTo>
                    <a:pt x="7373" y="1724"/>
                    <a:pt x="7173" y="2491"/>
                    <a:pt x="7072" y="3292"/>
                  </a:cubicBezTo>
                  <a:cubicBezTo>
                    <a:pt x="7072" y="1824"/>
                    <a:pt x="5805" y="456"/>
                    <a:pt x="4371" y="323"/>
                  </a:cubicBezTo>
                  <a:cubicBezTo>
                    <a:pt x="4104" y="323"/>
                    <a:pt x="3837" y="323"/>
                    <a:pt x="3603" y="423"/>
                  </a:cubicBezTo>
                  <a:cubicBezTo>
                    <a:pt x="2803" y="723"/>
                    <a:pt x="2569" y="1757"/>
                    <a:pt x="2803" y="2491"/>
                  </a:cubicBezTo>
                  <a:cubicBezTo>
                    <a:pt x="3070" y="3292"/>
                    <a:pt x="3670" y="3892"/>
                    <a:pt x="4304" y="4426"/>
                  </a:cubicBezTo>
                  <a:cubicBezTo>
                    <a:pt x="3813" y="4306"/>
                    <a:pt x="3133" y="4182"/>
                    <a:pt x="2466" y="4182"/>
                  </a:cubicBezTo>
                  <a:cubicBezTo>
                    <a:pt x="1455" y="4182"/>
                    <a:pt x="475" y="4468"/>
                    <a:pt x="234" y="5493"/>
                  </a:cubicBezTo>
                  <a:cubicBezTo>
                    <a:pt x="1" y="6327"/>
                    <a:pt x="635" y="7228"/>
                    <a:pt x="1435" y="7561"/>
                  </a:cubicBezTo>
                  <a:cubicBezTo>
                    <a:pt x="1982" y="7767"/>
                    <a:pt x="2577" y="7816"/>
                    <a:pt x="3164" y="7816"/>
                  </a:cubicBezTo>
                  <a:cubicBezTo>
                    <a:pt x="3436" y="7816"/>
                    <a:pt x="3707" y="7805"/>
                    <a:pt x="3970" y="7795"/>
                  </a:cubicBezTo>
                  <a:lnTo>
                    <a:pt x="3970" y="7795"/>
                  </a:lnTo>
                  <a:cubicBezTo>
                    <a:pt x="3570" y="8329"/>
                    <a:pt x="3136" y="8829"/>
                    <a:pt x="2903" y="9463"/>
                  </a:cubicBezTo>
                  <a:cubicBezTo>
                    <a:pt x="2636" y="10096"/>
                    <a:pt x="2569" y="10797"/>
                    <a:pt x="2903" y="11397"/>
                  </a:cubicBezTo>
                  <a:cubicBezTo>
                    <a:pt x="3119" y="11857"/>
                    <a:pt x="3642" y="12229"/>
                    <a:pt x="4188" y="12229"/>
                  </a:cubicBezTo>
                  <a:cubicBezTo>
                    <a:pt x="4316" y="12229"/>
                    <a:pt x="4444" y="12209"/>
                    <a:pt x="4571" y="12165"/>
                  </a:cubicBezTo>
                  <a:cubicBezTo>
                    <a:pt x="5004" y="12065"/>
                    <a:pt x="5371" y="11631"/>
                    <a:pt x="5605" y="11231"/>
                  </a:cubicBezTo>
                  <a:cubicBezTo>
                    <a:pt x="5972" y="10597"/>
                    <a:pt x="6272" y="9963"/>
                    <a:pt x="6439" y="9263"/>
                  </a:cubicBezTo>
                  <a:lnTo>
                    <a:pt x="6439" y="9263"/>
                  </a:lnTo>
                  <a:cubicBezTo>
                    <a:pt x="6339" y="10096"/>
                    <a:pt x="6872" y="10930"/>
                    <a:pt x="7506" y="11464"/>
                  </a:cubicBezTo>
                  <a:cubicBezTo>
                    <a:pt x="7941" y="11827"/>
                    <a:pt x="8499" y="12084"/>
                    <a:pt x="9027" y="12084"/>
                  </a:cubicBezTo>
                  <a:cubicBezTo>
                    <a:pt x="9228" y="12084"/>
                    <a:pt x="9424" y="12047"/>
                    <a:pt x="9608" y="11964"/>
                  </a:cubicBezTo>
                  <a:cubicBezTo>
                    <a:pt x="10341" y="11631"/>
                    <a:pt x="10608" y="10630"/>
                    <a:pt x="10475" y="9830"/>
                  </a:cubicBezTo>
                  <a:cubicBezTo>
                    <a:pt x="10341" y="8996"/>
                    <a:pt x="9941" y="8262"/>
                    <a:pt x="9307" y="7728"/>
                  </a:cubicBezTo>
                  <a:lnTo>
                    <a:pt x="9307" y="7728"/>
                  </a:lnTo>
                  <a:cubicBezTo>
                    <a:pt x="9486" y="7757"/>
                    <a:pt x="9664" y="7770"/>
                    <a:pt x="9841" y="7770"/>
                  </a:cubicBezTo>
                  <a:cubicBezTo>
                    <a:pt x="10495" y="7770"/>
                    <a:pt x="11139" y="7590"/>
                    <a:pt x="11742" y="7328"/>
                  </a:cubicBezTo>
                  <a:cubicBezTo>
                    <a:pt x="12176" y="7128"/>
                    <a:pt x="12643" y="6827"/>
                    <a:pt x="12943" y="6461"/>
                  </a:cubicBezTo>
                  <a:cubicBezTo>
                    <a:pt x="13244" y="6060"/>
                    <a:pt x="13410" y="5493"/>
                    <a:pt x="13244" y="5060"/>
                  </a:cubicBezTo>
                  <a:cubicBezTo>
                    <a:pt x="13010" y="4459"/>
                    <a:pt x="12410" y="4126"/>
                    <a:pt x="11809" y="4126"/>
                  </a:cubicBezTo>
                  <a:cubicBezTo>
                    <a:pt x="11768" y="4123"/>
                    <a:pt x="11726" y="4122"/>
                    <a:pt x="11684" y="4122"/>
                  </a:cubicBezTo>
                  <a:cubicBezTo>
                    <a:pt x="11150" y="4122"/>
                    <a:pt x="10569" y="4314"/>
                    <a:pt x="10075" y="4593"/>
                  </a:cubicBezTo>
                  <a:cubicBezTo>
                    <a:pt x="10542" y="3759"/>
                    <a:pt x="10942" y="2958"/>
                    <a:pt x="10975" y="2124"/>
                  </a:cubicBezTo>
                  <a:cubicBezTo>
                    <a:pt x="11042" y="1324"/>
                    <a:pt x="10608" y="423"/>
                    <a:pt x="9808" y="89"/>
                  </a:cubicBezTo>
                  <a:cubicBezTo>
                    <a:pt x="9673" y="28"/>
                    <a:pt x="9533" y="0"/>
                    <a:pt x="9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1007;p74">
              <a:extLst>
                <a:ext uri="{FF2B5EF4-FFF2-40B4-BE49-F238E27FC236}">
                  <a16:creationId xmlns:a16="http://schemas.microsoft.com/office/drawing/2014/main" id="{0B2E3215-5732-5844-8092-11B31CF4F9F7}"/>
                </a:ext>
              </a:extLst>
            </p:cNvPr>
            <p:cNvSpPr/>
            <p:nvPr/>
          </p:nvSpPr>
          <p:spPr>
            <a:xfrm>
              <a:off x="2275125" y="476725"/>
              <a:ext cx="331100" cy="326825"/>
            </a:xfrm>
            <a:custGeom>
              <a:avLst/>
              <a:gdLst/>
              <a:ahLst/>
              <a:cxnLst/>
              <a:rect l="l" t="t" r="r" b="b"/>
              <a:pathLst>
                <a:path w="13244" h="13073" extrusionOk="0">
                  <a:moveTo>
                    <a:pt x="6134" y="1"/>
                  </a:moveTo>
                  <a:cubicBezTo>
                    <a:pt x="5687" y="1"/>
                    <a:pt x="5251" y="194"/>
                    <a:pt x="5004" y="563"/>
                  </a:cubicBezTo>
                  <a:cubicBezTo>
                    <a:pt x="4771" y="930"/>
                    <a:pt x="4771" y="1397"/>
                    <a:pt x="4804" y="1831"/>
                  </a:cubicBezTo>
                  <a:cubicBezTo>
                    <a:pt x="4837" y="2565"/>
                    <a:pt x="4971" y="3232"/>
                    <a:pt x="5138" y="3932"/>
                  </a:cubicBezTo>
                  <a:cubicBezTo>
                    <a:pt x="4571" y="3432"/>
                    <a:pt x="3937" y="2965"/>
                    <a:pt x="3236" y="2631"/>
                  </a:cubicBezTo>
                  <a:cubicBezTo>
                    <a:pt x="2814" y="2412"/>
                    <a:pt x="2384" y="2237"/>
                    <a:pt x="2001" y="2237"/>
                  </a:cubicBezTo>
                  <a:cubicBezTo>
                    <a:pt x="1569" y="2237"/>
                    <a:pt x="1198" y="2461"/>
                    <a:pt x="968" y="3098"/>
                  </a:cubicBezTo>
                  <a:cubicBezTo>
                    <a:pt x="468" y="4599"/>
                    <a:pt x="2269" y="5300"/>
                    <a:pt x="3403" y="5667"/>
                  </a:cubicBezTo>
                  <a:cubicBezTo>
                    <a:pt x="2903" y="5800"/>
                    <a:pt x="2336" y="5934"/>
                    <a:pt x="1835" y="6134"/>
                  </a:cubicBezTo>
                  <a:cubicBezTo>
                    <a:pt x="1101" y="6501"/>
                    <a:pt x="268" y="6968"/>
                    <a:pt x="67" y="7835"/>
                  </a:cubicBezTo>
                  <a:cubicBezTo>
                    <a:pt x="1" y="7969"/>
                    <a:pt x="1" y="8102"/>
                    <a:pt x="1" y="8235"/>
                  </a:cubicBezTo>
                  <a:cubicBezTo>
                    <a:pt x="67" y="9236"/>
                    <a:pt x="1168" y="9436"/>
                    <a:pt x="1935" y="9436"/>
                  </a:cubicBezTo>
                  <a:cubicBezTo>
                    <a:pt x="2736" y="9436"/>
                    <a:pt x="3403" y="8969"/>
                    <a:pt x="4004" y="8469"/>
                  </a:cubicBezTo>
                  <a:lnTo>
                    <a:pt x="4004" y="8469"/>
                  </a:lnTo>
                  <a:cubicBezTo>
                    <a:pt x="3303" y="9103"/>
                    <a:pt x="3003" y="10137"/>
                    <a:pt x="2969" y="11104"/>
                  </a:cubicBezTo>
                  <a:cubicBezTo>
                    <a:pt x="2943" y="11886"/>
                    <a:pt x="3351" y="13059"/>
                    <a:pt x="4142" y="13059"/>
                  </a:cubicBezTo>
                  <a:cubicBezTo>
                    <a:pt x="4330" y="13059"/>
                    <a:pt x="4540" y="12993"/>
                    <a:pt x="4771" y="12839"/>
                  </a:cubicBezTo>
                  <a:cubicBezTo>
                    <a:pt x="5738" y="12238"/>
                    <a:pt x="6339" y="11071"/>
                    <a:pt x="6405" y="9937"/>
                  </a:cubicBezTo>
                  <a:cubicBezTo>
                    <a:pt x="6405" y="10103"/>
                    <a:pt x="6439" y="10304"/>
                    <a:pt x="6472" y="10504"/>
                  </a:cubicBezTo>
                  <a:cubicBezTo>
                    <a:pt x="6672" y="11438"/>
                    <a:pt x="7273" y="12305"/>
                    <a:pt x="8106" y="12772"/>
                  </a:cubicBezTo>
                  <a:cubicBezTo>
                    <a:pt x="8407" y="12939"/>
                    <a:pt x="8774" y="13072"/>
                    <a:pt x="9107" y="13072"/>
                  </a:cubicBezTo>
                  <a:cubicBezTo>
                    <a:pt x="9474" y="13072"/>
                    <a:pt x="9808" y="12839"/>
                    <a:pt x="9974" y="12572"/>
                  </a:cubicBezTo>
                  <a:cubicBezTo>
                    <a:pt x="10041" y="12405"/>
                    <a:pt x="10108" y="12172"/>
                    <a:pt x="10108" y="12005"/>
                  </a:cubicBezTo>
                  <a:cubicBezTo>
                    <a:pt x="10173" y="10858"/>
                    <a:pt x="9756" y="9678"/>
                    <a:pt x="8950" y="8878"/>
                  </a:cubicBezTo>
                  <a:lnTo>
                    <a:pt x="8950" y="8878"/>
                  </a:lnTo>
                  <a:cubicBezTo>
                    <a:pt x="9178" y="9083"/>
                    <a:pt x="9547" y="9158"/>
                    <a:pt x="9943" y="9158"/>
                  </a:cubicBezTo>
                  <a:cubicBezTo>
                    <a:pt x="10531" y="9158"/>
                    <a:pt x="11178" y="8991"/>
                    <a:pt x="11509" y="8836"/>
                  </a:cubicBezTo>
                  <a:cubicBezTo>
                    <a:pt x="12309" y="8569"/>
                    <a:pt x="13243" y="7969"/>
                    <a:pt x="13243" y="7001"/>
                  </a:cubicBezTo>
                  <a:cubicBezTo>
                    <a:pt x="13243" y="6768"/>
                    <a:pt x="13110" y="6501"/>
                    <a:pt x="12943" y="6301"/>
                  </a:cubicBezTo>
                  <a:cubicBezTo>
                    <a:pt x="12528" y="5806"/>
                    <a:pt x="11866" y="5534"/>
                    <a:pt x="11215" y="5534"/>
                  </a:cubicBezTo>
                  <a:cubicBezTo>
                    <a:pt x="10769" y="5534"/>
                    <a:pt x="10327" y="5662"/>
                    <a:pt x="9974" y="5934"/>
                  </a:cubicBezTo>
                  <a:cubicBezTo>
                    <a:pt x="10508" y="5467"/>
                    <a:pt x="10975" y="4933"/>
                    <a:pt x="11342" y="4299"/>
                  </a:cubicBezTo>
                  <a:cubicBezTo>
                    <a:pt x="11609" y="3899"/>
                    <a:pt x="11776" y="3432"/>
                    <a:pt x="11776" y="2932"/>
                  </a:cubicBezTo>
                  <a:cubicBezTo>
                    <a:pt x="11776" y="2431"/>
                    <a:pt x="11609" y="1964"/>
                    <a:pt x="11175" y="1664"/>
                  </a:cubicBezTo>
                  <a:cubicBezTo>
                    <a:pt x="10991" y="1532"/>
                    <a:pt x="10797" y="1479"/>
                    <a:pt x="10601" y="1479"/>
                  </a:cubicBezTo>
                  <a:cubicBezTo>
                    <a:pt x="10054" y="1479"/>
                    <a:pt x="9491" y="1894"/>
                    <a:pt x="9074" y="2164"/>
                  </a:cubicBezTo>
                  <a:cubicBezTo>
                    <a:pt x="8443" y="2606"/>
                    <a:pt x="7962" y="3256"/>
                    <a:pt x="7798" y="4002"/>
                  </a:cubicBezTo>
                  <a:lnTo>
                    <a:pt x="7798" y="4002"/>
                  </a:lnTo>
                  <a:cubicBezTo>
                    <a:pt x="7926" y="3345"/>
                    <a:pt x="8067" y="2686"/>
                    <a:pt x="7973" y="1998"/>
                  </a:cubicBezTo>
                  <a:cubicBezTo>
                    <a:pt x="7906" y="1297"/>
                    <a:pt x="7573" y="597"/>
                    <a:pt x="6939" y="230"/>
                  </a:cubicBezTo>
                  <a:cubicBezTo>
                    <a:pt x="6695" y="76"/>
                    <a:pt x="6413" y="1"/>
                    <a:pt x="6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1008;p74">
              <a:extLst>
                <a:ext uri="{FF2B5EF4-FFF2-40B4-BE49-F238E27FC236}">
                  <a16:creationId xmlns:a16="http://schemas.microsoft.com/office/drawing/2014/main" id="{7B4135E8-476B-FC3A-E2C6-A51EA5351FCF}"/>
                </a:ext>
              </a:extLst>
            </p:cNvPr>
            <p:cNvSpPr/>
            <p:nvPr/>
          </p:nvSpPr>
          <p:spPr>
            <a:xfrm>
              <a:off x="2381875" y="1259675"/>
              <a:ext cx="396975" cy="361125"/>
            </a:xfrm>
            <a:custGeom>
              <a:avLst/>
              <a:gdLst/>
              <a:ahLst/>
              <a:cxnLst/>
              <a:rect l="l" t="t" r="r" b="b"/>
              <a:pathLst>
                <a:path w="15879" h="14445" extrusionOk="0">
                  <a:moveTo>
                    <a:pt x="11542" y="1"/>
                  </a:moveTo>
                  <a:cubicBezTo>
                    <a:pt x="11409" y="101"/>
                    <a:pt x="11308" y="134"/>
                    <a:pt x="11208" y="201"/>
                  </a:cubicBezTo>
                  <a:cubicBezTo>
                    <a:pt x="11075" y="601"/>
                    <a:pt x="10975" y="1001"/>
                    <a:pt x="10841" y="1435"/>
                  </a:cubicBezTo>
                  <a:cubicBezTo>
                    <a:pt x="10475" y="2636"/>
                    <a:pt x="10174" y="3703"/>
                    <a:pt x="10041" y="4204"/>
                  </a:cubicBezTo>
                  <a:cubicBezTo>
                    <a:pt x="9140" y="4871"/>
                    <a:pt x="8073" y="5671"/>
                    <a:pt x="7005" y="6605"/>
                  </a:cubicBezTo>
                  <a:cubicBezTo>
                    <a:pt x="7039" y="6105"/>
                    <a:pt x="7072" y="4971"/>
                    <a:pt x="7039" y="3670"/>
                  </a:cubicBezTo>
                  <a:lnTo>
                    <a:pt x="7039" y="3203"/>
                  </a:lnTo>
                  <a:cubicBezTo>
                    <a:pt x="6972" y="3303"/>
                    <a:pt x="6839" y="3370"/>
                    <a:pt x="6739" y="3470"/>
                  </a:cubicBezTo>
                  <a:lnTo>
                    <a:pt x="6739" y="3670"/>
                  </a:lnTo>
                  <a:cubicBezTo>
                    <a:pt x="6739" y="5104"/>
                    <a:pt x="6839" y="6272"/>
                    <a:pt x="6872" y="6672"/>
                  </a:cubicBezTo>
                  <a:lnTo>
                    <a:pt x="5871" y="7539"/>
                  </a:lnTo>
                  <a:cubicBezTo>
                    <a:pt x="4971" y="8440"/>
                    <a:pt x="4070" y="9307"/>
                    <a:pt x="3336" y="10141"/>
                  </a:cubicBezTo>
                  <a:cubicBezTo>
                    <a:pt x="3403" y="9541"/>
                    <a:pt x="3536" y="8440"/>
                    <a:pt x="3670" y="7172"/>
                  </a:cubicBezTo>
                  <a:cubicBezTo>
                    <a:pt x="3670" y="7006"/>
                    <a:pt x="3703" y="6872"/>
                    <a:pt x="3703" y="6705"/>
                  </a:cubicBezTo>
                  <a:lnTo>
                    <a:pt x="3703" y="6705"/>
                  </a:lnTo>
                  <a:cubicBezTo>
                    <a:pt x="3570" y="6872"/>
                    <a:pt x="3470" y="7006"/>
                    <a:pt x="3369" y="7172"/>
                  </a:cubicBezTo>
                  <a:cubicBezTo>
                    <a:pt x="3236" y="8540"/>
                    <a:pt x="3203" y="9774"/>
                    <a:pt x="3203" y="10308"/>
                  </a:cubicBezTo>
                  <a:cubicBezTo>
                    <a:pt x="2502" y="11109"/>
                    <a:pt x="1902" y="11809"/>
                    <a:pt x="1401" y="12443"/>
                  </a:cubicBezTo>
                  <a:cubicBezTo>
                    <a:pt x="901" y="13110"/>
                    <a:pt x="501" y="13644"/>
                    <a:pt x="234" y="14044"/>
                  </a:cubicBezTo>
                  <a:cubicBezTo>
                    <a:pt x="167" y="14211"/>
                    <a:pt x="67" y="14344"/>
                    <a:pt x="0" y="14444"/>
                  </a:cubicBezTo>
                  <a:cubicBezTo>
                    <a:pt x="67" y="14378"/>
                    <a:pt x="134" y="14344"/>
                    <a:pt x="201" y="14311"/>
                  </a:cubicBezTo>
                  <a:cubicBezTo>
                    <a:pt x="234" y="14277"/>
                    <a:pt x="301" y="14211"/>
                    <a:pt x="334" y="14144"/>
                  </a:cubicBezTo>
                  <a:cubicBezTo>
                    <a:pt x="634" y="13777"/>
                    <a:pt x="1034" y="13210"/>
                    <a:pt x="1568" y="12610"/>
                  </a:cubicBezTo>
                  <a:cubicBezTo>
                    <a:pt x="2069" y="11976"/>
                    <a:pt x="2702" y="11309"/>
                    <a:pt x="3369" y="10541"/>
                  </a:cubicBezTo>
                  <a:cubicBezTo>
                    <a:pt x="3836" y="10642"/>
                    <a:pt x="5237" y="10808"/>
                    <a:pt x="7005" y="10875"/>
                  </a:cubicBezTo>
                  <a:cubicBezTo>
                    <a:pt x="7239" y="10875"/>
                    <a:pt x="7506" y="10942"/>
                    <a:pt x="7739" y="10942"/>
                  </a:cubicBezTo>
                  <a:cubicBezTo>
                    <a:pt x="7973" y="10842"/>
                    <a:pt x="8140" y="10775"/>
                    <a:pt x="8340" y="10675"/>
                  </a:cubicBezTo>
                  <a:cubicBezTo>
                    <a:pt x="7906" y="10642"/>
                    <a:pt x="7506" y="10608"/>
                    <a:pt x="7005" y="10608"/>
                  </a:cubicBezTo>
                  <a:cubicBezTo>
                    <a:pt x="5757" y="10506"/>
                    <a:pt x="4644" y="10463"/>
                    <a:pt x="3966" y="10463"/>
                  </a:cubicBezTo>
                  <a:cubicBezTo>
                    <a:pt x="3756" y="10463"/>
                    <a:pt x="3588" y="10467"/>
                    <a:pt x="3470" y="10475"/>
                  </a:cubicBezTo>
                  <a:cubicBezTo>
                    <a:pt x="4237" y="9641"/>
                    <a:pt x="5137" y="8707"/>
                    <a:pt x="6071" y="7840"/>
                  </a:cubicBezTo>
                  <a:cubicBezTo>
                    <a:pt x="6405" y="7539"/>
                    <a:pt x="6705" y="7272"/>
                    <a:pt x="7039" y="6972"/>
                  </a:cubicBezTo>
                  <a:cubicBezTo>
                    <a:pt x="7639" y="7006"/>
                    <a:pt x="9307" y="7106"/>
                    <a:pt x="11308" y="7106"/>
                  </a:cubicBezTo>
                  <a:lnTo>
                    <a:pt x="13377" y="7106"/>
                  </a:lnTo>
                  <a:lnTo>
                    <a:pt x="13643" y="6839"/>
                  </a:lnTo>
                  <a:cubicBezTo>
                    <a:pt x="12976" y="6839"/>
                    <a:pt x="12176" y="6805"/>
                    <a:pt x="11308" y="6805"/>
                  </a:cubicBezTo>
                  <a:cubicBezTo>
                    <a:pt x="9474" y="6805"/>
                    <a:pt x="7839" y="6839"/>
                    <a:pt x="7172" y="6872"/>
                  </a:cubicBezTo>
                  <a:cubicBezTo>
                    <a:pt x="8406" y="5771"/>
                    <a:pt x="9541" y="4871"/>
                    <a:pt x="10541" y="4137"/>
                  </a:cubicBezTo>
                  <a:cubicBezTo>
                    <a:pt x="11075" y="4204"/>
                    <a:pt x="12276" y="4304"/>
                    <a:pt x="13677" y="4304"/>
                  </a:cubicBezTo>
                  <a:cubicBezTo>
                    <a:pt x="14411" y="4304"/>
                    <a:pt x="15145" y="4270"/>
                    <a:pt x="15712" y="4270"/>
                  </a:cubicBezTo>
                  <a:cubicBezTo>
                    <a:pt x="15745" y="4170"/>
                    <a:pt x="15845" y="4104"/>
                    <a:pt x="15878" y="4003"/>
                  </a:cubicBezTo>
                  <a:lnTo>
                    <a:pt x="10708" y="4003"/>
                  </a:lnTo>
                  <a:cubicBezTo>
                    <a:pt x="10875" y="3870"/>
                    <a:pt x="11075" y="3770"/>
                    <a:pt x="11242" y="3637"/>
                  </a:cubicBezTo>
                  <a:cubicBezTo>
                    <a:pt x="11909" y="3136"/>
                    <a:pt x="12509" y="2769"/>
                    <a:pt x="12876" y="2502"/>
                  </a:cubicBezTo>
                  <a:cubicBezTo>
                    <a:pt x="13243" y="2269"/>
                    <a:pt x="13477" y="2102"/>
                    <a:pt x="13477" y="2102"/>
                  </a:cubicBezTo>
                  <a:lnTo>
                    <a:pt x="13477" y="2102"/>
                  </a:lnTo>
                  <a:cubicBezTo>
                    <a:pt x="13477" y="2102"/>
                    <a:pt x="13210" y="2169"/>
                    <a:pt x="12810" y="2436"/>
                  </a:cubicBezTo>
                  <a:cubicBezTo>
                    <a:pt x="12376" y="2669"/>
                    <a:pt x="11809" y="3003"/>
                    <a:pt x="11075" y="3470"/>
                  </a:cubicBezTo>
                  <a:cubicBezTo>
                    <a:pt x="10841" y="3637"/>
                    <a:pt x="10541" y="3837"/>
                    <a:pt x="10208" y="4037"/>
                  </a:cubicBezTo>
                  <a:cubicBezTo>
                    <a:pt x="10408" y="3536"/>
                    <a:pt x="10741" y="2602"/>
                    <a:pt x="11075" y="1502"/>
                  </a:cubicBezTo>
                  <a:cubicBezTo>
                    <a:pt x="11242" y="968"/>
                    <a:pt x="11409" y="434"/>
                    <a:pt x="11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1009;p74">
              <a:extLst>
                <a:ext uri="{FF2B5EF4-FFF2-40B4-BE49-F238E27FC236}">
                  <a16:creationId xmlns:a16="http://schemas.microsoft.com/office/drawing/2014/main" id="{DCB15BA4-5292-F6DC-B296-6BBA657A9433}"/>
                </a:ext>
              </a:extLst>
            </p:cNvPr>
            <p:cNvSpPr/>
            <p:nvPr/>
          </p:nvSpPr>
          <p:spPr>
            <a:xfrm>
              <a:off x="1869000" y="1092900"/>
              <a:ext cx="464525" cy="1632850"/>
            </a:xfrm>
            <a:custGeom>
              <a:avLst/>
              <a:gdLst/>
              <a:ahLst/>
              <a:cxnLst/>
              <a:rect l="l" t="t" r="r" b="b"/>
              <a:pathLst>
                <a:path w="18581" h="65314" extrusionOk="0">
                  <a:moveTo>
                    <a:pt x="4904" y="0"/>
                  </a:moveTo>
                  <a:cubicBezTo>
                    <a:pt x="4904" y="0"/>
                    <a:pt x="5004" y="200"/>
                    <a:pt x="5238" y="601"/>
                  </a:cubicBezTo>
                  <a:cubicBezTo>
                    <a:pt x="5371" y="801"/>
                    <a:pt x="5505" y="1001"/>
                    <a:pt x="5671" y="1301"/>
                  </a:cubicBezTo>
                  <a:cubicBezTo>
                    <a:pt x="5838" y="1601"/>
                    <a:pt x="6005" y="1935"/>
                    <a:pt x="6205" y="2268"/>
                  </a:cubicBezTo>
                  <a:cubicBezTo>
                    <a:pt x="7006" y="3703"/>
                    <a:pt x="8040" y="5971"/>
                    <a:pt x="8974" y="8806"/>
                  </a:cubicBezTo>
                  <a:cubicBezTo>
                    <a:pt x="9874" y="11675"/>
                    <a:pt x="10675" y="15178"/>
                    <a:pt x="11342" y="19114"/>
                  </a:cubicBezTo>
                  <a:cubicBezTo>
                    <a:pt x="11342" y="19147"/>
                    <a:pt x="11342" y="19214"/>
                    <a:pt x="11376" y="19281"/>
                  </a:cubicBezTo>
                  <a:cubicBezTo>
                    <a:pt x="9084" y="15568"/>
                    <a:pt x="4793" y="13168"/>
                    <a:pt x="437" y="13168"/>
                  </a:cubicBezTo>
                  <a:cubicBezTo>
                    <a:pt x="292" y="13168"/>
                    <a:pt x="146" y="13171"/>
                    <a:pt x="1" y="13176"/>
                  </a:cubicBezTo>
                  <a:cubicBezTo>
                    <a:pt x="334" y="14844"/>
                    <a:pt x="1535" y="16212"/>
                    <a:pt x="2936" y="17146"/>
                  </a:cubicBezTo>
                  <a:cubicBezTo>
                    <a:pt x="4371" y="18046"/>
                    <a:pt x="6038" y="18513"/>
                    <a:pt x="7706" y="18947"/>
                  </a:cubicBezTo>
                  <a:cubicBezTo>
                    <a:pt x="9007" y="19281"/>
                    <a:pt x="10308" y="19614"/>
                    <a:pt x="11509" y="20148"/>
                  </a:cubicBezTo>
                  <a:cubicBezTo>
                    <a:pt x="12109" y="23817"/>
                    <a:pt x="12643" y="27787"/>
                    <a:pt x="12943" y="31990"/>
                  </a:cubicBezTo>
                  <a:cubicBezTo>
                    <a:pt x="13711" y="41163"/>
                    <a:pt x="13477" y="49536"/>
                    <a:pt x="13077" y="55540"/>
                  </a:cubicBezTo>
                  <a:cubicBezTo>
                    <a:pt x="12877" y="58542"/>
                    <a:pt x="12676" y="61010"/>
                    <a:pt x="12543" y="62678"/>
                  </a:cubicBezTo>
                  <a:cubicBezTo>
                    <a:pt x="12443" y="63412"/>
                    <a:pt x="12410" y="64046"/>
                    <a:pt x="12376" y="64646"/>
                  </a:cubicBezTo>
                  <a:cubicBezTo>
                    <a:pt x="12343" y="65080"/>
                    <a:pt x="12343" y="65314"/>
                    <a:pt x="12376" y="65314"/>
                  </a:cubicBezTo>
                  <a:cubicBezTo>
                    <a:pt x="12410" y="65314"/>
                    <a:pt x="12443" y="65080"/>
                    <a:pt x="12510" y="64646"/>
                  </a:cubicBezTo>
                  <a:cubicBezTo>
                    <a:pt x="12576" y="64179"/>
                    <a:pt x="12676" y="63546"/>
                    <a:pt x="12777" y="62712"/>
                  </a:cubicBezTo>
                  <a:cubicBezTo>
                    <a:pt x="13010" y="61044"/>
                    <a:pt x="13277" y="58575"/>
                    <a:pt x="13544" y="55573"/>
                  </a:cubicBezTo>
                  <a:cubicBezTo>
                    <a:pt x="14044" y="49536"/>
                    <a:pt x="14344" y="41163"/>
                    <a:pt x="13610" y="31956"/>
                  </a:cubicBezTo>
                  <a:cubicBezTo>
                    <a:pt x="13277" y="27820"/>
                    <a:pt x="12777" y="23851"/>
                    <a:pt x="12176" y="20215"/>
                  </a:cubicBezTo>
                  <a:cubicBezTo>
                    <a:pt x="12910" y="19147"/>
                    <a:pt x="13777" y="18146"/>
                    <a:pt x="14678" y="17179"/>
                  </a:cubicBezTo>
                  <a:cubicBezTo>
                    <a:pt x="15779" y="15945"/>
                    <a:pt x="16946" y="14644"/>
                    <a:pt x="17680" y="13110"/>
                  </a:cubicBezTo>
                  <a:cubicBezTo>
                    <a:pt x="18347" y="11542"/>
                    <a:pt x="18581" y="9707"/>
                    <a:pt x="17980" y="8173"/>
                  </a:cubicBezTo>
                  <a:lnTo>
                    <a:pt x="17980" y="8173"/>
                  </a:lnTo>
                  <a:cubicBezTo>
                    <a:pt x="14378" y="10308"/>
                    <a:pt x="12043" y="14244"/>
                    <a:pt x="11742" y="18380"/>
                  </a:cubicBezTo>
                  <a:cubicBezTo>
                    <a:pt x="11075" y="14711"/>
                    <a:pt x="10308" y="11442"/>
                    <a:pt x="9341" y="8706"/>
                  </a:cubicBezTo>
                  <a:cubicBezTo>
                    <a:pt x="8340" y="5838"/>
                    <a:pt x="7239" y="3636"/>
                    <a:pt x="6372" y="2168"/>
                  </a:cubicBezTo>
                  <a:cubicBezTo>
                    <a:pt x="6172" y="1835"/>
                    <a:pt x="5972" y="1501"/>
                    <a:pt x="5805" y="1201"/>
                  </a:cubicBezTo>
                  <a:cubicBezTo>
                    <a:pt x="5605" y="901"/>
                    <a:pt x="5471" y="701"/>
                    <a:pt x="5338" y="534"/>
                  </a:cubicBezTo>
                  <a:cubicBezTo>
                    <a:pt x="5071" y="167"/>
                    <a:pt x="4904" y="0"/>
                    <a:pt x="49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1010;p74">
              <a:extLst>
                <a:ext uri="{FF2B5EF4-FFF2-40B4-BE49-F238E27FC236}">
                  <a16:creationId xmlns:a16="http://schemas.microsoft.com/office/drawing/2014/main" id="{48B034F2-95E4-81DD-BA3D-A0D5F035CF95}"/>
                </a:ext>
              </a:extLst>
            </p:cNvPr>
            <p:cNvSpPr/>
            <p:nvPr/>
          </p:nvSpPr>
          <p:spPr>
            <a:xfrm>
              <a:off x="1930725" y="2284425"/>
              <a:ext cx="693000" cy="184750"/>
            </a:xfrm>
            <a:custGeom>
              <a:avLst/>
              <a:gdLst/>
              <a:ahLst/>
              <a:cxnLst/>
              <a:rect l="l" t="t" r="r" b="b"/>
              <a:pathLst>
                <a:path w="27720" h="7390" extrusionOk="0">
                  <a:moveTo>
                    <a:pt x="10920" y="1"/>
                  </a:moveTo>
                  <a:cubicBezTo>
                    <a:pt x="4503" y="1"/>
                    <a:pt x="0" y="2242"/>
                    <a:pt x="0" y="2242"/>
                  </a:cubicBezTo>
                  <a:cubicBezTo>
                    <a:pt x="4914" y="5838"/>
                    <a:pt x="10889" y="7390"/>
                    <a:pt x="16965" y="7390"/>
                  </a:cubicBezTo>
                  <a:cubicBezTo>
                    <a:pt x="20582" y="7390"/>
                    <a:pt x="24235" y="6840"/>
                    <a:pt x="27720" y="5844"/>
                  </a:cubicBezTo>
                  <a:cubicBezTo>
                    <a:pt x="21773" y="1294"/>
                    <a:pt x="15794" y="1"/>
                    <a:pt x="10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1011;p74">
              <a:extLst>
                <a:ext uri="{FF2B5EF4-FFF2-40B4-BE49-F238E27FC236}">
                  <a16:creationId xmlns:a16="http://schemas.microsoft.com/office/drawing/2014/main" id="{94575607-488F-D322-110C-0C8DA9C50C3A}"/>
                </a:ext>
              </a:extLst>
            </p:cNvPr>
            <p:cNvSpPr/>
            <p:nvPr/>
          </p:nvSpPr>
          <p:spPr>
            <a:xfrm>
              <a:off x="1924875" y="2340450"/>
              <a:ext cx="698850" cy="620475"/>
            </a:xfrm>
            <a:custGeom>
              <a:avLst/>
              <a:gdLst/>
              <a:ahLst/>
              <a:cxnLst/>
              <a:rect l="l" t="t" r="r" b="b"/>
              <a:pathLst>
                <a:path w="27954" h="24819" extrusionOk="0">
                  <a:moveTo>
                    <a:pt x="234" y="1"/>
                  </a:moveTo>
                  <a:cubicBezTo>
                    <a:pt x="34" y="935"/>
                    <a:pt x="1" y="1969"/>
                    <a:pt x="134" y="3103"/>
                  </a:cubicBezTo>
                  <a:cubicBezTo>
                    <a:pt x="768" y="9941"/>
                    <a:pt x="2002" y="17813"/>
                    <a:pt x="4771" y="21983"/>
                  </a:cubicBezTo>
                  <a:cubicBezTo>
                    <a:pt x="5938" y="23784"/>
                    <a:pt x="7973" y="24818"/>
                    <a:pt x="10108" y="24818"/>
                  </a:cubicBezTo>
                  <a:lnTo>
                    <a:pt x="18014" y="24818"/>
                  </a:lnTo>
                  <a:cubicBezTo>
                    <a:pt x="20148" y="24818"/>
                    <a:pt x="22183" y="23784"/>
                    <a:pt x="23351" y="21983"/>
                  </a:cubicBezTo>
                  <a:cubicBezTo>
                    <a:pt x="26086" y="17880"/>
                    <a:pt x="27320" y="10308"/>
                    <a:pt x="27954" y="3603"/>
                  </a:cubicBezTo>
                  <a:lnTo>
                    <a:pt x="27954" y="3603"/>
                  </a:lnTo>
                  <a:cubicBezTo>
                    <a:pt x="24469" y="4599"/>
                    <a:pt x="20816" y="5149"/>
                    <a:pt x="17199" y="5149"/>
                  </a:cubicBezTo>
                  <a:cubicBezTo>
                    <a:pt x="11123" y="5149"/>
                    <a:pt x="5148" y="3597"/>
                    <a:pt x="234" y="1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1012;p74">
              <a:extLst>
                <a:ext uri="{FF2B5EF4-FFF2-40B4-BE49-F238E27FC236}">
                  <a16:creationId xmlns:a16="http://schemas.microsoft.com/office/drawing/2014/main" id="{BC8850EA-2847-1636-5AFE-6847A5D1C1C4}"/>
                </a:ext>
              </a:extLst>
            </p:cNvPr>
            <p:cNvSpPr/>
            <p:nvPr/>
          </p:nvSpPr>
          <p:spPr>
            <a:xfrm>
              <a:off x="2118350" y="2515575"/>
              <a:ext cx="43400" cy="100100"/>
            </a:xfrm>
            <a:custGeom>
              <a:avLst/>
              <a:gdLst/>
              <a:ahLst/>
              <a:cxnLst/>
              <a:rect l="l" t="t" r="r" b="b"/>
              <a:pathLst>
                <a:path w="1736" h="4004" extrusionOk="0">
                  <a:moveTo>
                    <a:pt x="868" y="1"/>
                  </a:moveTo>
                  <a:cubicBezTo>
                    <a:pt x="401" y="1"/>
                    <a:pt x="1" y="935"/>
                    <a:pt x="1" y="2002"/>
                  </a:cubicBezTo>
                  <a:cubicBezTo>
                    <a:pt x="1" y="3136"/>
                    <a:pt x="367" y="4003"/>
                    <a:pt x="868" y="4003"/>
                  </a:cubicBezTo>
                  <a:cubicBezTo>
                    <a:pt x="1335" y="4003"/>
                    <a:pt x="1735" y="3103"/>
                    <a:pt x="1735" y="2002"/>
                  </a:cubicBezTo>
                  <a:cubicBezTo>
                    <a:pt x="1735" y="935"/>
                    <a:pt x="1335" y="1"/>
                    <a:pt x="868" y="1"/>
                  </a:cubicBezTo>
                  <a:close/>
                </a:path>
              </a:pathLst>
            </a:custGeom>
            <a:solidFill>
              <a:srgbClr val="302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1013;p74">
              <a:extLst>
                <a:ext uri="{FF2B5EF4-FFF2-40B4-BE49-F238E27FC236}">
                  <a16:creationId xmlns:a16="http://schemas.microsoft.com/office/drawing/2014/main" id="{4E08AD71-28D3-677C-1514-78D09434E103}"/>
                </a:ext>
              </a:extLst>
            </p:cNvPr>
            <p:cNvSpPr/>
            <p:nvPr/>
          </p:nvSpPr>
          <p:spPr>
            <a:xfrm>
              <a:off x="2391875" y="2515575"/>
              <a:ext cx="44225" cy="100100"/>
            </a:xfrm>
            <a:custGeom>
              <a:avLst/>
              <a:gdLst/>
              <a:ahLst/>
              <a:cxnLst/>
              <a:rect l="l" t="t" r="r" b="b"/>
              <a:pathLst>
                <a:path w="1769" h="4004" extrusionOk="0">
                  <a:moveTo>
                    <a:pt x="901" y="1"/>
                  </a:moveTo>
                  <a:cubicBezTo>
                    <a:pt x="434" y="1"/>
                    <a:pt x="1" y="935"/>
                    <a:pt x="1" y="2002"/>
                  </a:cubicBezTo>
                  <a:cubicBezTo>
                    <a:pt x="1" y="3136"/>
                    <a:pt x="401" y="4003"/>
                    <a:pt x="901" y="4003"/>
                  </a:cubicBezTo>
                  <a:cubicBezTo>
                    <a:pt x="1335" y="4003"/>
                    <a:pt x="1769" y="3103"/>
                    <a:pt x="1769" y="2002"/>
                  </a:cubicBezTo>
                  <a:cubicBezTo>
                    <a:pt x="1769" y="935"/>
                    <a:pt x="1402" y="1"/>
                    <a:pt x="901" y="1"/>
                  </a:cubicBezTo>
                  <a:close/>
                </a:path>
              </a:pathLst>
            </a:custGeom>
            <a:solidFill>
              <a:srgbClr val="302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1014;p74">
              <a:extLst>
                <a:ext uri="{FF2B5EF4-FFF2-40B4-BE49-F238E27FC236}">
                  <a16:creationId xmlns:a16="http://schemas.microsoft.com/office/drawing/2014/main" id="{7E87DC5B-2DE9-B1CE-6D96-697BE5F92F56}"/>
                </a:ext>
              </a:extLst>
            </p:cNvPr>
            <p:cNvSpPr/>
            <p:nvPr/>
          </p:nvSpPr>
          <p:spPr>
            <a:xfrm>
              <a:off x="2197575" y="2583950"/>
              <a:ext cx="157625" cy="77600"/>
            </a:xfrm>
            <a:custGeom>
              <a:avLst/>
              <a:gdLst/>
              <a:ahLst/>
              <a:cxnLst/>
              <a:rect l="l" t="t" r="r" b="b"/>
              <a:pathLst>
                <a:path w="6305" h="3104" extrusionOk="0">
                  <a:moveTo>
                    <a:pt x="0" y="1"/>
                  </a:moveTo>
                  <a:cubicBezTo>
                    <a:pt x="34" y="1702"/>
                    <a:pt x="1401" y="3103"/>
                    <a:pt x="3136" y="3103"/>
                  </a:cubicBezTo>
                  <a:cubicBezTo>
                    <a:pt x="4904" y="3103"/>
                    <a:pt x="6272" y="1735"/>
                    <a:pt x="6305" y="1"/>
                  </a:cubicBezTo>
                  <a:close/>
                </a:path>
              </a:pathLst>
            </a:custGeom>
            <a:solidFill>
              <a:srgbClr val="302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1015;p74">
              <a:extLst>
                <a:ext uri="{FF2B5EF4-FFF2-40B4-BE49-F238E27FC236}">
                  <a16:creationId xmlns:a16="http://schemas.microsoft.com/office/drawing/2014/main" id="{721DC4AB-B84F-1045-2550-23CCED26D6E0}"/>
                </a:ext>
              </a:extLst>
            </p:cNvPr>
            <p:cNvSpPr/>
            <p:nvPr/>
          </p:nvSpPr>
          <p:spPr>
            <a:xfrm>
              <a:off x="2215075" y="2607300"/>
              <a:ext cx="122625" cy="54250"/>
            </a:xfrm>
            <a:custGeom>
              <a:avLst/>
              <a:gdLst/>
              <a:ahLst/>
              <a:cxnLst/>
              <a:rect l="l" t="t" r="r" b="b"/>
              <a:pathLst>
                <a:path w="4905" h="2170" extrusionOk="0">
                  <a:moveTo>
                    <a:pt x="2469" y="1"/>
                  </a:moveTo>
                  <a:cubicBezTo>
                    <a:pt x="1502" y="1"/>
                    <a:pt x="635" y="401"/>
                    <a:pt x="1" y="1002"/>
                  </a:cubicBezTo>
                  <a:cubicBezTo>
                    <a:pt x="568" y="1735"/>
                    <a:pt x="1469" y="2169"/>
                    <a:pt x="2469" y="2169"/>
                  </a:cubicBezTo>
                  <a:cubicBezTo>
                    <a:pt x="3470" y="2169"/>
                    <a:pt x="4337" y="1735"/>
                    <a:pt x="4904" y="1002"/>
                  </a:cubicBezTo>
                  <a:cubicBezTo>
                    <a:pt x="4304" y="401"/>
                    <a:pt x="3403" y="1"/>
                    <a:pt x="2469" y="1"/>
                  </a:cubicBezTo>
                  <a:close/>
                </a:path>
              </a:pathLst>
            </a:custGeom>
            <a:solidFill>
              <a:srgbClr val="EA1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1016;p74">
              <a:extLst>
                <a:ext uri="{FF2B5EF4-FFF2-40B4-BE49-F238E27FC236}">
                  <a16:creationId xmlns:a16="http://schemas.microsoft.com/office/drawing/2014/main" id="{AFDA6854-45E4-09E5-F814-0105EA6E46D1}"/>
                </a:ext>
              </a:extLst>
            </p:cNvPr>
            <p:cNvSpPr/>
            <p:nvPr/>
          </p:nvSpPr>
          <p:spPr>
            <a:xfrm>
              <a:off x="2080825" y="1662475"/>
              <a:ext cx="392800" cy="204625"/>
            </a:xfrm>
            <a:custGeom>
              <a:avLst/>
              <a:gdLst/>
              <a:ahLst/>
              <a:cxnLst/>
              <a:rect l="l" t="t" r="r" b="b"/>
              <a:pathLst>
                <a:path w="15712" h="8185" extrusionOk="0">
                  <a:moveTo>
                    <a:pt x="2002" y="0"/>
                  </a:moveTo>
                  <a:cubicBezTo>
                    <a:pt x="1902" y="0"/>
                    <a:pt x="1835" y="67"/>
                    <a:pt x="1735" y="167"/>
                  </a:cubicBezTo>
                  <a:cubicBezTo>
                    <a:pt x="1168" y="701"/>
                    <a:pt x="734" y="1201"/>
                    <a:pt x="434" y="2002"/>
                  </a:cubicBezTo>
                  <a:cubicBezTo>
                    <a:pt x="101" y="3002"/>
                    <a:pt x="0" y="4070"/>
                    <a:pt x="334" y="5037"/>
                  </a:cubicBezTo>
                  <a:cubicBezTo>
                    <a:pt x="734" y="6171"/>
                    <a:pt x="1702" y="6938"/>
                    <a:pt x="2769" y="7372"/>
                  </a:cubicBezTo>
                  <a:cubicBezTo>
                    <a:pt x="4208" y="7959"/>
                    <a:pt x="5673" y="8185"/>
                    <a:pt x="7164" y="8185"/>
                  </a:cubicBezTo>
                  <a:cubicBezTo>
                    <a:pt x="7366" y="8185"/>
                    <a:pt x="7569" y="8181"/>
                    <a:pt x="7773" y="8173"/>
                  </a:cubicBezTo>
                  <a:cubicBezTo>
                    <a:pt x="7909" y="8175"/>
                    <a:pt x="8045" y="8177"/>
                    <a:pt x="8181" y="8177"/>
                  </a:cubicBezTo>
                  <a:cubicBezTo>
                    <a:pt x="9769" y="8177"/>
                    <a:pt x="11301" y="7987"/>
                    <a:pt x="12776" y="7372"/>
                  </a:cubicBezTo>
                  <a:cubicBezTo>
                    <a:pt x="13877" y="6938"/>
                    <a:pt x="14878" y="6104"/>
                    <a:pt x="15245" y="5037"/>
                  </a:cubicBezTo>
                  <a:cubicBezTo>
                    <a:pt x="15712" y="4036"/>
                    <a:pt x="15545" y="2936"/>
                    <a:pt x="15211" y="2002"/>
                  </a:cubicBezTo>
                  <a:cubicBezTo>
                    <a:pt x="14944" y="1201"/>
                    <a:pt x="14544" y="701"/>
                    <a:pt x="13910" y="167"/>
                  </a:cubicBezTo>
                  <a:cubicBezTo>
                    <a:pt x="13844" y="67"/>
                    <a:pt x="13744" y="33"/>
                    <a:pt x="13677" y="0"/>
                  </a:cubicBezTo>
                  <a:cubicBezTo>
                    <a:pt x="13543" y="0"/>
                    <a:pt x="13410" y="67"/>
                    <a:pt x="13277" y="167"/>
                  </a:cubicBezTo>
                  <a:cubicBezTo>
                    <a:pt x="12176" y="1001"/>
                    <a:pt x="10741" y="1401"/>
                    <a:pt x="9340" y="1535"/>
                  </a:cubicBezTo>
                  <a:cubicBezTo>
                    <a:pt x="8840" y="1568"/>
                    <a:pt x="8340" y="1568"/>
                    <a:pt x="7839" y="1568"/>
                  </a:cubicBezTo>
                  <a:cubicBezTo>
                    <a:pt x="7339" y="1568"/>
                    <a:pt x="6839" y="1568"/>
                    <a:pt x="6338" y="1535"/>
                  </a:cubicBezTo>
                  <a:cubicBezTo>
                    <a:pt x="4904" y="1401"/>
                    <a:pt x="3503" y="1001"/>
                    <a:pt x="2369" y="167"/>
                  </a:cubicBezTo>
                  <a:cubicBezTo>
                    <a:pt x="2235" y="67"/>
                    <a:pt x="2102" y="0"/>
                    <a:pt x="2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1017;p74">
              <a:extLst>
                <a:ext uri="{FF2B5EF4-FFF2-40B4-BE49-F238E27FC236}">
                  <a16:creationId xmlns:a16="http://schemas.microsoft.com/office/drawing/2014/main" id="{5CDF3EBC-F3F5-6F53-F139-D42601BF1FC7}"/>
                </a:ext>
              </a:extLst>
            </p:cNvPr>
            <p:cNvSpPr/>
            <p:nvPr/>
          </p:nvSpPr>
          <p:spPr>
            <a:xfrm>
              <a:off x="2070825" y="557500"/>
              <a:ext cx="95925" cy="95925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1935" y="1"/>
                  </a:moveTo>
                  <a:cubicBezTo>
                    <a:pt x="901" y="1"/>
                    <a:pt x="0" y="835"/>
                    <a:pt x="0" y="1902"/>
                  </a:cubicBezTo>
                  <a:cubicBezTo>
                    <a:pt x="0" y="2936"/>
                    <a:pt x="834" y="3837"/>
                    <a:pt x="1935" y="3837"/>
                  </a:cubicBezTo>
                  <a:cubicBezTo>
                    <a:pt x="2969" y="3837"/>
                    <a:pt x="3836" y="3003"/>
                    <a:pt x="3836" y="1902"/>
                  </a:cubicBezTo>
                  <a:cubicBezTo>
                    <a:pt x="3836" y="835"/>
                    <a:pt x="2969" y="1"/>
                    <a:pt x="1935" y="1"/>
                  </a:cubicBezTo>
                  <a:close/>
                </a:path>
              </a:pathLst>
            </a:custGeom>
            <a:solidFill>
              <a:srgbClr val="FFA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1018;p74">
              <a:extLst>
                <a:ext uri="{FF2B5EF4-FFF2-40B4-BE49-F238E27FC236}">
                  <a16:creationId xmlns:a16="http://schemas.microsoft.com/office/drawing/2014/main" id="{6CEA7627-2D58-10E9-7994-68426FAE8F89}"/>
                </a:ext>
              </a:extLst>
            </p:cNvPr>
            <p:cNvSpPr/>
            <p:nvPr/>
          </p:nvSpPr>
          <p:spPr>
            <a:xfrm>
              <a:off x="2389375" y="596700"/>
              <a:ext cx="95925" cy="95925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1902" y="1"/>
                  </a:moveTo>
                  <a:cubicBezTo>
                    <a:pt x="868" y="1"/>
                    <a:pt x="1" y="835"/>
                    <a:pt x="1" y="1935"/>
                  </a:cubicBezTo>
                  <a:cubicBezTo>
                    <a:pt x="1" y="2969"/>
                    <a:pt x="835" y="3837"/>
                    <a:pt x="1902" y="3837"/>
                  </a:cubicBezTo>
                  <a:cubicBezTo>
                    <a:pt x="2936" y="3837"/>
                    <a:pt x="3837" y="3003"/>
                    <a:pt x="3837" y="1935"/>
                  </a:cubicBezTo>
                  <a:cubicBezTo>
                    <a:pt x="3837" y="868"/>
                    <a:pt x="2936" y="1"/>
                    <a:pt x="19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1019;p74">
              <a:extLst>
                <a:ext uri="{FF2B5EF4-FFF2-40B4-BE49-F238E27FC236}">
                  <a16:creationId xmlns:a16="http://schemas.microsoft.com/office/drawing/2014/main" id="{88D90D1A-BA76-898D-7F14-9276B0F9984D}"/>
                </a:ext>
              </a:extLst>
            </p:cNvPr>
            <p:cNvSpPr/>
            <p:nvPr/>
          </p:nvSpPr>
          <p:spPr>
            <a:xfrm>
              <a:off x="2261775" y="981800"/>
              <a:ext cx="171825" cy="330450"/>
            </a:xfrm>
            <a:custGeom>
              <a:avLst/>
              <a:gdLst/>
              <a:ahLst/>
              <a:cxnLst/>
              <a:rect l="l" t="t" r="r" b="b"/>
              <a:pathLst>
                <a:path w="6873" h="13218" extrusionOk="0">
                  <a:moveTo>
                    <a:pt x="3120" y="0"/>
                  </a:moveTo>
                  <a:cubicBezTo>
                    <a:pt x="1965" y="0"/>
                    <a:pt x="780" y="686"/>
                    <a:pt x="368" y="1776"/>
                  </a:cubicBezTo>
                  <a:cubicBezTo>
                    <a:pt x="1" y="2876"/>
                    <a:pt x="301" y="4077"/>
                    <a:pt x="701" y="5145"/>
                  </a:cubicBezTo>
                  <a:cubicBezTo>
                    <a:pt x="1969" y="8380"/>
                    <a:pt x="4137" y="11149"/>
                    <a:pt x="6873" y="13217"/>
                  </a:cubicBezTo>
                  <a:lnTo>
                    <a:pt x="4371" y="308"/>
                  </a:lnTo>
                  <a:cubicBezTo>
                    <a:pt x="3987" y="98"/>
                    <a:pt x="3556" y="0"/>
                    <a:pt x="3120" y="0"/>
                  </a:cubicBezTo>
                  <a:close/>
                </a:path>
              </a:pathLst>
            </a:custGeom>
            <a:solidFill>
              <a:srgbClr val="302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1020;p74">
              <a:extLst>
                <a:ext uri="{FF2B5EF4-FFF2-40B4-BE49-F238E27FC236}">
                  <a16:creationId xmlns:a16="http://schemas.microsoft.com/office/drawing/2014/main" id="{D8CA1D23-995E-BD03-E6B2-D6036F998293}"/>
                </a:ext>
              </a:extLst>
            </p:cNvPr>
            <p:cNvSpPr/>
            <p:nvPr/>
          </p:nvSpPr>
          <p:spPr>
            <a:xfrm>
              <a:off x="2428575" y="1071500"/>
              <a:ext cx="336100" cy="246575"/>
            </a:xfrm>
            <a:custGeom>
              <a:avLst/>
              <a:gdLst/>
              <a:ahLst/>
              <a:cxnLst/>
              <a:rect l="l" t="t" r="r" b="b"/>
              <a:pathLst>
                <a:path w="13444" h="9863" extrusionOk="0">
                  <a:moveTo>
                    <a:pt x="9980" y="0"/>
                  </a:moveTo>
                  <a:cubicBezTo>
                    <a:pt x="9648" y="0"/>
                    <a:pt x="9318" y="60"/>
                    <a:pt x="9007" y="189"/>
                  </a:cubicBezTo>
                  <a:lnTo>
                    <a:pt x="0" y="9863"/>
                  </a:lnTo>
                  <a:cubicBezTo>
                    <a:pt x="1435" y="9462"/>
                    <a:pt x="2936" y="9362"/>
                    <a:pt x="4370" y="9195"/>
                  </a:cubicBezTo>
                  <a:cubicBezTo>
                    <a:pt x="5838" y="9062"/>
                    <a:pt x="7339" y="8895"/>
                    <a:pt x="8773" y="8462"/>
                  </a:cubicBezTo>
                  <a:cubicBezTo>
                    <a:pt x="10174" y="7995"/>
                    <a:pt x="11509" y="7161"/>
                    <a:pt x="12343" y="5960"/>
                  </a:cubicBezTo>
                  <a:cubicBezTo>
                    <a:pt x="13176" y="4726"/>
                    <a:pt x="13443" y="3058"/>
                    <a:pt x="12776" y="1723"/>
                  </a:cubicBezTo>
                  <a:cubicBezTo>
                    <a:pt x="12261" y="693"/>
                    <a:pt x="11108" y="0"/>
                    <a:pt x="9980" y="0"/>
                  </a:cubicBezTo>
                  <a:close/>
                </a:path>
              </a:pathLst>
            </a:custGeom>
            <a:solidFill>
              <a:srgbClr val="302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1021;p74">
              <a:extLst>
                <a:ext uri="{FF2B5EF4-FFF2-40B4-BE49-F238E27FC236}">
                  <a16:creationId xmlns:a16="http://schemas.microsoft.com/office/drawing/2014/main" id="{8E97900D-95C3-E605-5885-448C53A70426}"/>
                </a:ext>
              </a:extLst>
            </p:cNvPr>
            <p:cNvSpPr/>
            <p:nvPr/>
          </p:nvSpPr>
          <p:spPr>
            <a:xfrm>
              <a:off x="2341850" y="937850"/>
              <a:ext cx="402800" cy="388575"/>
            </a:xfrm>
            <a:custGeom>
              <a:avLst/>
              <a:gdLst/>
              <a:ahLst/>
              <a:cxnLst/>
              <a:rect l="l" t="t" r="r" b="b"/>
              <a:pathLst>
                <a:path w="16112" h="15543" extrusionOk="0">
                  <a:moveTo>
                    <a:pt x="3509" y="0"/>
                  </a:moveTo>
                  <a:cubicBezTo>
                    <a:pt x="2623" y="0"/>
                    <a:pt x="1756" y="381"/>
                    <a:pt x="1268" y="1132"/>
                  </a:cubicBezTo>
                  <a:cubicBezTo>
                    <a:pt x="0" y="3000"/>
                    <a:pt x="267" y="6069"/>
                    <a:pt x="701" y="8170"/>
                  </a:cubicBezTo>
                  <a:cubicBezTo>
                    <a:pt x="1301" y="10739"/>
                    <a:pt x="2569" y="13174"/>
                    <a:pt x="3803" y="15542"/>
                  </a:cubicBezTo>
                  <a:cubicBezTo>
                    <a:pt x="6005" y="14475"/>
                    <a:pt x="8273" y="13374"/>
                    <a:pt x="10074" y="11739"/>
                  </a:cubicBezTo>
                  <a:cubicBezTo>
                    <a:pt x="12576" y="9505"/>
                    <a:pt x="16112" y="3000"/>
                    <a:pt x="10841" y="1499"/>
                  </a:cubicBezTo>
                  <a:cubicBezTo>
                    <a:pt x="10558" y="1419"/>
                    <a:pt x="10264" y="1382"/>
                    <a:pt x="9969" y="1382"/>
                  </a:cubicBezTo>
                  <a:cubicBezTo>
                    <a:pt x="8528" y="1382"/>
                    <a:pt x="7065" y="2288"/>
                    <a:pt x="6705" y="3700"/>
                  </a:cubicBezTo>
                  <a:cubicBezTo>
                    <a:pt x="6638" y="2566"/>
                    <a:pt x="6271" y="1465"/>
                    <a:pt x="5437" y="698"/>
                  </a:cubicBezTo>
                  <a:cubicBezTo>
                    <a:pt x="4897" y="231"/>
                    <a:pt x="4198" y="0"/>
                    <a:pt x="3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1022;p74">
              <a:extLst>
                <a:ext uri="{FF2B5EF4-FFF2-40B4-BE49-F238E27FC236}">
                  <a16:creationId xmlns:a16="http://schemas.microsoft.com/office/drawing/2014/main" id="{F33E8EAD-D375-7500-959E-2F8C391819D0}"/>
                </a:ext>
              </a:extLst>
            </p:cNvPr>
            <p:cNvSpPr/>
            <p:nvPr/>
          </p:nvSpPr>
          <p:spPr>
            <a:xfrm>
              <a:off x="2345950" y="1189750"/>
              <a:ext cx="238175" cy="151675"/>
            </a:xfrm>
            <a:custGeom>
              <a:avLst/>
              <a:gdLst/>
              <a:ahLst/>
              <a:cxnLst/>
              <a:rect l="l" t="t" r="r" b="b"/>
              <a:pathLst>
                <a:path w="9527" h="6067" extrusionOk="0">
                  <a:moveTo>
                    <a:pt x="3600" y="1"/>
                  </a:moveTo>
                  <a:cubicBezTo>
                    <a:pt x="3501" y="1"/>
                    <a:pt x="3402" y="20"/>
                    <a:pt x="3305" y="62"/>
                  </a:cubicBezTo>
                  <a:cubicBezTo>
                    <a:pt x="2838" y="229"/>
                    <a:pt x="2638" y="763"/>
                    <a:pt x="2638" y="1263"/>
                  </a:cubicBezTo>
                  <a:cubicBezTo>
                    <a:pt x="2638" y="1764"/>
                    <a:pt x="2772" y="2231"/>
                    <a:pt x="2672" y="2731"/>
                  </a:cubicBezTo>
                  <a:cubicBezTo>
                    <a:pt x="2438" y="2030"/>
                    <a:pt x="1704" y="1397"/>
                    <a:pt x="970" y="1297"/>
                  </a:cubicBezTo>
                  <a:cubicBezTo>
                    <a:pt x="912" y="1290"/>
                    <a:pt x="858" y="1287"/>
                    <a:pt x="806" y="1287"/>
                  </a:cubicBezTo>
                  <a:cubicBezTo>
                    <a:pt x="30" y="1287"/>
                    <a:pt x="1" y="1970"/>
                    <a:pt x="470" y="2564"/>
                  </a:cubicBezTo>
                  <a:cubicBezTo>
                    <a:pt x="1298" y="3558"/>
                    <a:pt x="3015" y="4618"/>
                    <a:pt x="3104" y="6038"/>
                  </a:cubicBezTo>
                  <a:lnTo>
                    <a:pt x="3104" y="6038"/>
                  </a:lnTo>
                  <a:cubicBezTo>
                    <a:pt x="3122" y="5611"/>
                    <a:pt x="4947" y="5132"/>
                    <a:pt x="5273" y="5099"/>
                  </a:cubicBezTo>
                  <a:cubicBezTo>
                    <a:pt x="6374" y="4899"/>
                    <a:pt x="7875" y="5166"/>
                    <a:pt x="8876" y="4465"/>
                  </a:cubicBezTo>
                  <a:cubicBezTo>
                    <a:pt x="9143" y="4299"/>
                    <a:pt x="9276" y="4132"/>
                    <a:pt x="9310" y="3965"/>
                  </a:cubicBezTo>
                  <a:cubicBezTo>
                    <a:pt x="9527" y="3313"/>
                    <a:pt x="8363" y="2696"/>
                    <a:pt x="7451" y="2696"/>
                  </a:cubicBezTo>
                  <a:cubicBezTo>
                    <a:pt x="7138" y="2696"/>
                    <a:pt x="6855" y="2769"/>
                    <a:pt x="6667" y="2937"/>
                  </a:cubicBezTo>
                  <a:lnTo>
                    <a:pt x="6667" y="2937"/>
                  </a:lnTo>
                  <a:cubicBezTo>
                    <a:pt x="7085" y="2506"/>
                    <a:pt x="7531" y="1903"/>
                    <a:pt x="7308" y="1330"/>
                  </a:cubicBezTo>
                  <a:cubicBezTo>
                    <a:pt x="7138" y="968"/>
                    <a:pt x="6723" y="783"/>
                    <a:pt x="6306" y="783"/>
                  </a:cubicBezTo>
                  <a:cubicBezTo>
                    <a:pt x="6070" y="783"/>
                    <a:pt x="5833" y="842"/>
                    <a:pt x="5640" y="963"/>
                  </a:cubicBezTo>
                  <a:cubicBezTo>
                    <a:pt x="5107" y="1297"/>
                    <a:pt x="4806" y="1930"/>
                    <a:pt x="4506" y="2497"/>
                  </a:cubicBezTo>
                  <a:cubicBezTo>
                    <a:pt x="4640" y="1964"/>
                    <a:pt x="4773" y="1397"/>
                    <a:pt x="4606" y="830"/>
                  </a:cubicBezTo>
                  <a:cubicBezTo>
                    <a:pt x="4470" y="393"/>
                    <a:pt x="4043" y="1"/>
                    <a:pt x="3600" y="1"/>
                  </a:cubicBezTo>
                  <a:close/>
                  <a:moveTo>
                    <a:pt x="3104" y="6038"/>
                  </a:moveTo>
                  <a:cubicBezTo>
                    <a:pt x="3103" y="6047"/>
                    <a:pt x="3104" y="6057"/>
                    <a:pt x="3105" y="6067"/>
                  </a:cubicBezTo>
                  <a:cubicBezTo>
                    <a:pt x="3105" y="6057"/>
                    <a:pt x="3104" y="6047"/>
                    <a:pt x="3104" y="60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1023;p74">
              <a:extLst>
                <a:ext uri="{FF2B5EF4-FFF2-40B4-BE49-F238E27FC236}">
                  <a16:creationId xmlns:a16="http://schemas.microsoft.com/office/drawing/2014/main" id="{90CA576F-1E7F-B4D0-AC49-12579816A3F4}"/>
                </a:ext>
              </a:extLst>
            </p:cNvPr>
            <p:cNvSpPr/>
            <p:nvPr/>
          </p:nvSpPr>
          <p:spPr>
            <a:xfrm>
              <a:off x="1682200" y="897000"/>
              <a:ext cx="558775" cy="470375"/>
            </a:xfrm>
            <a:custGeom>
              <a:avLst/>
              <a:gdLst/>
              <a:ahLst/>
              <a:cxnLst/>
              <a:rect l="l" t="t" r="r" b="b"/>
              <a:pathLst>
                <a:path w="22351" h="18815" extrusionOk="0">
                  <a:moveTo>
                    <a:pt x="17880" y="1"/>
                  </a:moveTo>
                  <a:cubicBezTo>
                    <a:pt x="17188" y="1"/>
                    <a:pt x="16540" y="501"/>
                    <a:pt x="16279" y="1365"/>
                  </a:cubicBezTo>
                  <a:cubicBezTo>
                    <a:pt x="16012" y="2099"/>
                    <a:pt x="16046" y="2866"/>
                    <a:pt x="16112" y="3633"/>
                  </a:cubicBezTo>
                  <a:cubicBezTo>
                    <a:pt x="15460" y="3354"/>
                    <a:pt x="14844" y="3197"/>
                    <a:pt x="14243" y="3197"/>
                  </a:cubicBezTo>
                  <a:cubicBezTo>
                    <a:pt x="13555" y="3197"/>
                    <a:pt x="12887" y="3403"/>
                    <a:pt x="12209" y="3867"/>
                  </a:cubicBezTo>
                  <a:cubicBezTo>
                    <a:pt x="11175" y="4600"/>
                    <a:pt x="10575" y="5868"/>
                    <a:pt x="10775" y="7136"/>
                  </a:cubicBezTo>
                  <a:cubicBezTo>
                    <a:pt x="10049" y="6527"/>
                    <a:pt x="9125" y="6164"/>
                    <a:pt x="8201" y="6164"/>
                  </a:cubicBezTo>
                  <a:cubicBezTo>
                    <a:pt x="7809" y="6164"/>
                    <a:pt x="7416" y="6229"/>
                    <a:pt x="7039" y="6368"/>
                  </a:cubicBezTo>
                  <a:cubicBezTo>
                    <a:pt x="5805" y="6869"/>
                    <a:pt x="4971" y="8303"/>
                    <a:pt x="5338" y="9604"/>
                  </a:cubicBezTo>
                  <a:cubicBezTo>
                    <a:pt x="4732" y="8941"/>
                    <a:pt x="3802" y="8576"/>
                    <a:pt x="2914" y="8576"/>
                  </a:cubicBezTo>
                  <a:cubicBezTo>
                    <a:pt x="2775" y="8576"/>
                    <a:pt x="2638" y="8585"/>
                    <a:pt x="2503" y="8603"/>
                  </a:cubicBezTo>
                  <a:cubicBezTo>
                    <a:pt x="1835" y="8670"/>
                    <a:pt x="368" y="9004"/>
                    <a:pt x="201" y="9771"/>
                  </a:cubicBezTo>
                  <a:cubicBezTo>
                    <a:pt x="1" y="10638"/>
                    <a:pt x="935" y="11939"/>
                    <a:pt x="1402" y="12640"/>
                  </a:cubicBezTo>
                  <a:cubicBezTo>
                    <a:pt x="1802" y="13173"/>
                    <a:pt x="2236" y="13674"/>
                    <a:pt x="2803" y="14107"/>
                  </a:cubicBezTo>
                  <a:cubicBezTo>
                    <a:pt x="4826" y="16397"/>
                    <a:pt x="8168" y="18815"/>
                    <a:pt x="13133" y="18815"/>
                  </a:cubicBezTo>
                  <a:cubicBezTo>
                    <a:pt x="14387" y="18815"/>
                    <a:pt x="15746" y="18660"/>
                    <a:pt x="17213" y="18310"/>
                  </a:cubicBezTo>
                  <a:cubicBezTo>
                    <a:pt x="17146" y="18310"/>
                    <a:pt x="22350" y="14508"/>
                    <a:pt x="20882" y="6669"/>
                  </a:cubicBezTo>
                  <a:cubicBezTo>
                    <a:pt x="20816" y="4600"/>
                    <a:pt x="20449" y="2165"/>
                    <a:pt x="19214" y="698"/>
                  </a:cubicBezTo>
                  <a:cubicBezTo>
                    <a:pt x="18816" y="220"/>
                    <a:pt x="18338" y="1"/>
                    <a:pt x="1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1024;p74">
              <a:extLst>
                <a:ext uri="{FF2B5EF4-FFF2-40B4-BE49-F238E27FC236}">
                  <a16:creationId xmlns:a16="http://schemas.microsoft.com/office/drawing/2014/main" id="{EC8ABEE5-9703-42FC-BB86-EFEDA9B250B7}"/>
                </a:ext>
              </a:extLst>
            </p:cNvPr>
            <p:cNvSpPr/>
            <p:nvPr/>
          </p:nvSpPr>
          <p:spPr>
            <a:xfrm>
              <a:off x="1954075" y="1215675"/>
              <a:ext cx="248350" cy="179950"/>
            </a:xfrm>
            <a:custGeom>
              <a:avLst/>
              <a:gdLst/>
              <a:ahLst/>
              <a:cxnLst/>
              <a:rect l="l" t="t" r="r" b="b"/>
              <a:pathLst>
                <a:path w="9934" h="7198" extrusionOk="0">
                  <a:moveTo>
                    <a:pt x="9026" y="0"/>
                  </a:moveTo>
                  <a:cubicBezTo>
                    <a:pt x="8854" y="0"/>
                    <a:pt x="8658" y="68"/>
                    <a:pt x="8440" y="226"/>
                  </a:cubicBezTo>
                  <a:cubicBezTo>
                    <a:pt x="7606" y="793"/>
                    <a:pt x="7039" y="1727"/>
                    <a:pt x="6938" y="2695"/>
                  </a:cubicBezTo>
                  <a:cubicBezTo>
                    <a:pt x="6772" y="2261"/>
                    <a:pt x="6638" y="1861"/>
                    <a:pt x="6338" y="1527"/>
                  </a:cubicBezTo>
                  <a:cubicBezTo>
                    <a:pt x="6038" y="1194"/>
                    <a:pt x="5638" y="927"/>
                    <a:pt x="5204" y="927"/>
                  </a:cubicBezTo>
                  <a:cubicBezTo>
                    <a:pt x="4537" y="927"/>
                    <a:pt x="4003" y="1594"/>
                    <a:pt x="3936" y="2261"/>
                  </a:cubicBezTo>
                  <a:cubicBezTo>
                    <a:pt x="3836" y="2928"/>
                    <a:pt x="4103" y="3595"/>
                    <a:pt x="4303" y="4229"/>
                  </a:cubicBezTo>
                  <a:cubicBezTo>
                    <a:pt x="3745" y="3950"/>
                    <a:pt x="3124" y="3816"/>
                    <a:pt x="2505" y="3816"/>
                  </a:cubicBezTo>
                  <a:cubicBezTo>
                    <a:pt x="2014" y="3816"/>
                    <a:pt x="1525" y="3900"/>
                    <a:pt x="1068" y="4062"/>
                  </a:cubicBezTo>
                  <a:cubicBezTo>
                    <a:pt x="667" y="4196"/>
                    <a:pt x="300" y="4429"/>
                    <a:pt x="167" y="4796"/>
                  </a:cubicBezTo>
                  <a:cubicBezTo>
                    <a:pt x="0" y="5263"/>
                    <a:pt x="300" y="5730"/>
                    <a:pt x="667" y="5964"/>
                  </a:cubicBezTo>
                  <a:cubicBezTo>
                    <a:pt x="1068" y="6230"/>
                    <a:pt x="1501" y="6264"/>
                    <a:pt x="1968" y="6297"/>
                  </a:cubicBezTo>
                  <a:cubicBezTo>
                    <a:pt x="2376" y="6327"/>
                    <a:pt x="2766" y="6330"/>
                    <a:pt x="3143" y="6330"/>
                  </a:cubicBezTo>
                  <a:cubicBezTo>
                    <a:pt x="3251" y="6330"/>
                    <a:pt x="3357" y="6330"/>
                    <a:pt x="3463" y="6330"/>
                  </a:cubicBezTo>
                  <a:cubicBezTo>
                    <a:pt x="4655" y="6330"/>
                    <a:pt x="5738" y="6364"/>
                    <a:pt x="6905" y="7198"/>
                  </a:cubicBezTo>
                  <a:cubicBezTo>
                    <a:pt x="6338" y="6764"/>
                    <a:pt x="8173" y="4963"/>
                    <a:pt x="8440" y="4696"/>
                  </a:cubicBezTo>
                  <a:cubicBezTo>
                    <a:pt x="9140" y="3862"/>
                    <a:pt x="9740" y="2761"/>
                    <a:pt x="9907" y="1694"/>
                  </a:cubicBezTo>
                  <a:lnTo>
                    <a:pt x="9907" y="1527"/>
                  </a:lnTo>
                  <a:cubicBezTo>
                    <a:pt x="9933" y="804"/>
                    <a:pt x="9619" y="0"/>
                    <a:pt x="9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6A6BCC-1688-565A-F9B0-71B8B10ADF20}"/>
              </a:ext>
            </a:extLst>
          </p:cNvPr>
          <p:cNvSpPr txBox="1"/>
          <p:nvPr/>
        </p:nvSpPr>
        <p:spPr>
          <a:xfrm>
            <a:off x="1606052" y="655959"/>
            <a:ext cx="590767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tẩy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chặt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mắt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1DA41-FF20-0053-006F-0E0BA708E0A6}"/>
              </a:ext>
            </a:extLst>
          </p:cNvPr>
          <p:cNvSpPr txBox="1"/>
          <p:nvPr/>
        </p:nvSpPr>
        <p:spPr>
          <a:xfrm>
            <a:off x="1922099" y="92905"/>
            <a:ext cx="6795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DB9587-6F5B-5814-A0D8-DF6DF177B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9" t="22726" r="15813" b="11506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DB9587-6F5B-5814-A0D8-DF6DF177B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9" t="22726" r="15813" b="11506"/>
          <a:stretch/>
        </p:blipFill>
        <p:spPr>
          <a:xfrm>
            <a:off x="-2" y="0"/>
            <a:ext cx="9143999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181D8-F6BB-B747-8368-9E261C77FCAA}"/>
              </a:ext>
            </a:extLst>
          </p:cNvPr>
          <p:cNvSpPr txBox="1"/>
          <p:nvPr/>
        </p:nvSpPr>
        <p:spPr>
          <a:xfrm>
            <a:off x="760227" y="2506625"/>
            <a:ext cx="123337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47D75-3ACC-A944-E0E3-6F1AE7DA4508}"/>
              </a:ext>
            </a:extLst>
          </p:cNvPr>
          <p:cNvSpPr txBox="1"/>
          <p:nvPr/>
        </p:nvSpPr>
        <p:spPr>
          <a:xfrm>
            <a:off x="3987211" y="2506625"/>
            <a:ext cx="131843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Nên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69A50-F2B0-1179-07E8-4D5B01C8CFFB}"/>
              </a:ext>
            </a:extLst>
          </p:cNvPr>
          <p:cNvSpPr txBox="1"/>
          <p:nvPr/>
        </p:nvSpPr>
        <p:spPr>
          <a:xfrm>
            <a:off x="6974958" y="2498366"/>
            <a:ext cx="123337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Nên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B192E-24D2-06C8-E306-792AED946A49}"/>
              </a:ext>
            </a:extLst>
          </p:cNvPr>
          <p:cNvSpPr txBox="1"/>
          <p:nvPr/>
        </p:nvSpPr>
        <p:spPr>
          <a:xfrm>
            <a:off x="861234" y="4835722"/>
            <a:ext cx="130780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Nên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E6D6F-1F49-633E-9012-020E7EAD4C2F}"/>
              </a:ext>
            </a:extLst>
          </p:cNvPr>
          <p:cNvSpPr txBox="1"/>
          <p:nvPr/>
        </p:nvSpPr>
        <p:spPr>
          <a:xfrm>
            <a:off x="4032398" y="4835723"/>
            <a:ext cx="130780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BD68F-9928-FAB3-65AF-8360587A2275}"/>
              </a:ext>
            </a:extLst>
          </p:cNvPr>
          <p:cNvSpPr txBox="1"/>
          <p:nvPr/>
        </p:nvSpPr>
        <p:spPr>
          <a:xfrm>
            <a:off x="7166347" y="4860120"/>
            <a:ext cx="111641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F0B66-FDD8-1B21-CDEB-0FB77F3CA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4353" cy="5143500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8780015-57CD-A6F6-0993-E34311667E09}"/>
              </a:ext>
            </a:extLst>
          </p:cNvPr>
          <p:cNvSpPr/>
          <p:nvPr/>
        </p:nvSpPr>
        <p:spPr>
          <a:xfrm rot="1990979">
            <a:off x="6489826" y="184692"/>
            <a:ext cx="2416289" cy="2779398"/>
          </a:xfrm>
          <a:prstGeom prst="cloudCallout">
            <a:avLst>
              <a:gd name="adj1" fmla="val -43"/>
              <a:gd name="adj2" fmla="val 98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F1F57-3A73-4957-759C-504BA9B9179F}"/>
              </a:ext>
            </a:extLst>
          </p:cNvPr>
          <p:cNvSpPr txBox="1"/>
          <p:nvPr/>
        </p:nvSpPr>
        <p:spPr>
          <a:xfrm>
            <a:off x="6581553" y="956931"/>
            <a:ext cx="2488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Quan </a:t>
            </a:r>
            <a:r>
              <a:rPr lang="en-US" sz="2000" dirty="0" err="1">
                <a:solidFill>
                  <a:schemeClr val="bg1"/>
                </a:solidFill>
              </a:rPr>
              <a:t>sát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tranh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nêu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nhận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xét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về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bàn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học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bạn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928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06C08C-0F6E-633A-337F-E5B88C91B10A}"/>
              </a:ext>
            </a:extLst>
          </p:cNvPr>
          <p:cNvSpPr txBox="1"/>
          <p:nvPr/>
        </p:nvSpPr>
        <p:spPr>
          <a:xfrm>
            <a:off x="801429" y="702110"/>
            <a:ext cx="7541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D8F92-A400-D1FC-D16B-FC4DC699E094}"/>
              </a:ext>
            </a:extLst>
          </p:cNvPr>
          <p:cNvSpPr txBox="1"/>
          <p:nvPr/>
        </p:nvSpPr>
        <p:spPr>
          <a:xfrm>
            <a:off x="801428" y="1869295"/>
            <a:ext cx="7541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AF638-487D-2269-E75A-0F0DAF1A85B7}"/>
              </a:ext>
            </a:extLst>
          </p:cNvPr>
          <p:cNvSpPr txBox="1"/>
          <p:nvPr/>
        </p:nvSpPr>
        <p:spPr>
          <a:xfrm>
            <a:off x="801428" y="1253191"/>
            <a:ext cx="7541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56085-D442-ECCC-C7E8-7FF2F0061D17}"/>
              </a:ext>
            </a:extLst>
          </p:cNvPr>
          <p:cNvSpPr txBox="1"/>
          <p:nvPr/>
        </p:nvSpPr>
        <p:spPr>
          <a:xfrm>
            <a:off x="2846202" y="127408"/>
            <a:ext cx="3451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đựng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bút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166D0-0DF2-091E-6853-969708757FD1}"/>
              </a:ext>
            </a:extLst>
          </p:cNvPr>
          <p:cNvSpPr txBox="1"/>
          <p:nvPr/>
        </p:nvSpPr>
        <p:spPr>
          <a:xfrm>
            <a:off x="897122" y="702109"/>
            <a:ext cx="68540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24920-5F20-89BA-F26D-F1A2F18ABA20}"/>
              </a:ext>
            </a:extLst>
          </p:cNvPr>
          <p:cNvSpPr txBox="1"/>
          <p:nvPr/>
        </p:nvSpPr>
        <p:spPr>
          <a:xfrm>
            <a:off x="801428" y="1216431"/>
            <a:ext cx="7541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1A5A7C-760F-DC36-EC34-815703CB5B22}"/>
              </a:ext>
            </a:extLst>
          </p:cNvPr>
          <p:cNvSpPr txBox="1"/>
          <p:nvPr/>
        </p:nvSpPr>
        <p:spPr>
          <a:xfrm>
            <a:off x="840636" y="1869295"/>
            <a:ext cx="6758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1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211127-CDC7-3406-E80B-31A7A3A9C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4" t="41133" r="15697" b="26397"/>
          <a:stretch/>
        </p:blipFill>
        <p:spPr>
          <a:xfrm>
            <a:off x="659218" y="744279"/>
            <a:ext cx="7740503" cy="27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866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271</Words>
  <Application>Microsoft Office PowerPoint</Application>
  <PresentationFormat>On-screen Show (16:9)</PresentationFormat>
  <Paragraphs>31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Ranchers</vt:lpstr>
      <vt:lpstr>Nunito</vt:lpstr>
      <vt:lpstr>Times New Roman</vt:lpstr>
      <vt:lpstr>Calibri</vt:lpstr>
      <vt:lpstr>Science Subject for Pre-K: Observe insect life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</cp:lastModifiedBy>
  <cp:revision>40</cp:revision>
  <cp:lastPrinted>2023-05-09T02:38:07Z</cp:lastPrinted>
  <dcterms:modified xsi:type="dcterms:W3CDTF">2024-10-26T08:19:04Z</dcterms:modified>
</cp:coreProperties>
</file>