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57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8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0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2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7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2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3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6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8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9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C8ADF-16F0-4127-AAC8-8266716B6E2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87EFD-B2DD-42F0-B99D-FA43B26EC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5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82694362774028818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56222"/>
            <a:ext cx="12093575" cy="65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4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endParaRPr lang="en-US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22258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lor wheel &amp; 3 Minute Countdown With Music _ 3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805" y="4051495"/>
            <a:ext cx="10255349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6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51206" y="250166"/>
            <a:ext cx="9650437" cy="917452"/>
          </a:xfrm>
        </p:spPr>
        <p:txBody>
          <a:bodyPr>
            <a:noAutofit/>
          </a:bodyPr>
          <a:lstStyle/>
          <a:p>
            <a:pPr algn="l"/>
            <a:r>
              <a:rPr lang="en-US" sz="3600" b="1" i="1" dirty="0" smtClean="0">
                <a:solidFill>
                  <a:srgbClr val="FF0000"/>
                </a:solidFill>
              </a:rPr>
              <a:t>2. Chia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sẻ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lí</a:t>
            </a:r>
            <a:r>
              <a:rPr lang="en-US" sz="3600" b="1" i="1" dirty="0" smtClean="0">
                <a:solidFill>
                  <a:srgbClr val="FF0000"/>
                </a:solidFill>
              </a:rPr>
              <a:t> do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cần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từ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chối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sau</a:t>
            </a:r>
            <a:r>
              <a:rPr lang="en-US" sz="3600" b="1" i="1" dirty="0" smtClean="0">
                <a:solidFill>
                  <a:srgbClr val="FF0000"/>
                </a:solidFill>
              </a:rPr>
              <a:t>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68" descr="Tu-choi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06" y="1484141"/>
            <a:ext cx="9945858" cy="381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51206" y="5532473"/>
            <a:ext cx="99458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hẹn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dịp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086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7613"/>
            <a:ext cx="10515600" cy="279947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69" descr="Tu-choi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5465"/>
            <a:ext cx="10515600" cy="460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38200" y="5328531"/>
            <a:ext cx="1051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3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3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30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3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ta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1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hàng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dàn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hàng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gây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hưởng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tới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an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toàn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giao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185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9799"/>
            <a:ext cx="10515600" cy="335128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70" descr="Tu-choi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2568"/>
            <a:ext cx="10515600" cy="452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0" y="5369206"/>
            <a:ext cx="10415954" cy="1415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khéo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hẹn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02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952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endParaRPr lang="en-US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71" descr="Tu-choi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069147"/>
            <a:ext cx="6476999" cy="308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lor wheel &amp; 3 Minute Countdown With Music _ 3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1" y="1206305"/>
            <a:ext cx="4876800" cy="28065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6603" y="4164037"/>
            <a:ext cx="112353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xa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xe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xe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dàn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chửi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...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...</a:t>
            </a:r>
            <a:endParaRPr lang="en-US" sz="24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nhu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: Ca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đam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mê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,...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86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242</Words>
  <Application>Microsoft Office PowerPoint</Application>
  <PresentationFormat>Widescreen</PresentationFormat>
  <Paragraphs>14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Hoạt động 1: Tìm hiểu về các tình huống cần từ chối</vt:lpstr>
      <vt:lpstr>2. Chia sẻ lí do cần từ chối trong các tình huống sau:</vt:lpstr>
      <vt:lpstr>PowerPoint Presentation</vt:lpstr>
      <vt:lpstr>PowerPoint Presentation</vt:lpstr>
      <vt:lpstr>3. Nhận diện các tình huống cần từ chối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2023-11-14T08:19:02Z</dcterms:created>
  <dcterms:modified xsi:type="dcterms:W3CDTF">2023-11-14T16:18:20Z</dcterms:modified>
</cp:coreProperties>
</file>