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66" r:id="rId3"/>
    <p:sldId id="265" r:id="rId4"/>
    <p:sldId id="256" r:id="rId5"/>
    <p:sldId id="257" r:id="rId6"/>
    <p:sldId id="259" r:id="rId7"/>
    <p:sldId id="261" r:id="rId8"/>
    <p:sldId id="262" r:id="rId9"/>
    <p:sldId id="263" r:id="rId10"/>
    <p:sldId id="264" r:id="rId11"/>
    <p:sldId id="294" r:id="rId12"/>
    <p:sldId id="268" r:id="rId13"/>
    <p:sldId id="269" r:id="rId14"/>
    <p:sldId id="274" r:id="rId15"/>
    <p:sldId id="275" r:id="rId16"/>
    <p:sldId id="271" r:id="rId17"/>
    <p:sldId id="344" r:id="rId18"/>
    <p:sldId id="318" r:id="rId19"/>
    <p:sldId id="352" r:id="rId20"/>
    <p:sldId id="319" r:id="rId21"/>
    <p:sldId id="357" r:id="rId22"/>
    <p:sldId id="320" r:id="rId23"/>
    <p:sldId id="358" r:id="rId24"/>
    <p:sldId id="321" r:id="rId25"/>
    <p:sldId id="355" r:id="rId26"/>
    <p:sldId id="322" r:id="rId27"/>
    <p:sldId id="351" r:id="rId28"/>
    <p:sldId id="323" r:id="rId29"/>
    <p:sldId id="359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0000"/>
    <a:srgbClr val="00FFFF"/>
    <a:srgbClr val="FF99CC"/>
    <a:srgbClr val="FF00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6AC4-5046-4E53-9B56-338B5F29AB0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FBEBE-B3DB-4B19-9F21-49166C3CF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3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71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90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0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200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0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47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87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31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35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83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817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3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5D3C-FA68-F530-F20D-36783EE6D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B0DEE-08FF-4DF9-FE7A-64584C0CF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02269-C2C3-9AEB-8ACA-F66D7DD2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03A50-8B0C-6B37-6278-7C49DA10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C3EA-C27F-B5F4-3692-8797CF99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299-E274-27B0-95EB-FDDC84ED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FC872-238E-23F9-A135-F1D5AFF9F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1024C-05EF-5FED-614F-CE913BA6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735D3-E58E-7201-821D-FD3CF007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ECE6A-BD1E-1783-7816-92ECF7CEB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36F0E-9314-5CA0-5FBF-93F011636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3F4648-7138-7608-DED4-DDBBA9499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0DB0-BC62-D25F-9F05-3CA08EB5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1E7B-CB51-0E29-B16A-E51F7C97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F1870-B82A-21CD-378A-77FA882F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9581553" y="3398067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8375378" y="-13424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2369484" y="927568"/>
            <a:ext cx="7866717" cy="4846264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219866" y="1946034"/>
            <a:ext cx="1192101" cy="889153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684573" y="1433835"/>
            <a:ext cx="1146787" cy="1315571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4148320" y="56345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7886612" y="1168591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3239534" y="597467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7412637" y="56346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486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6493478" y="840726"/>
            <a:ext cx="5483239" cy="5176412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960000" y="2861000"/>
            <a:ext cx="6080400" cy="2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102867"/>
            <a:ext cx="14092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960000" y="5007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1232906" y="2788813"/>
            <a:ext cx="7626268" cy="588151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8375378" y="4599052"/>
            <a:ext cx="3816621" cy="2261032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3797687" y="1174727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3"/>
          <p:cNvSpPr/>
          <p:nvPr/>
        </p:nvSpPr>
        <p:spPr>
          <a:xfrm>
            <a:off x="10568137" y="721747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/>
        </p:nvSpPr>
        <p:spPr>
          <a:xfrm>
            <a:off x="-198189" y="4038358"/>
            <a:ext cx="534673" cy="446415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>
            <a:off x="5390452" y="55329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211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24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7355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604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41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759484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759484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7897309" y="196638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7897311" y="2669984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759484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759484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7897309" y="3980601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7897311" y="4684216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500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1165500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99067" y="2319667"/>
            <a:ext cx="13976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6299067" y="4353233"/>
            <a:ext cx="13976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690436" y="-17857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544416" y="4599052"/>
            <a:ext cx="3816621" cy="2261032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10268864" y="-645622"/>
            <a:ext cx="1293389" cy="2557788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9848779" y="3141539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386607" y="712801"/>
            <a:ext cx="1146787" cy="1315571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10635950" y="1356968"/>
            <a:ext cx="1192101" cy="889153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9636670" y="6018014"/>
            <a:ext cx="473977" cy="523628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13"/>
          <p:cNvSpPr/>
          <p:nvPr/>
        </p:nvSpPr>
        <p:spPr>
          <a:xfrm>
            <a:off x="4232487" y="5994794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220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BBE9-A71C-0687-9891-588FC33B3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DFEA0-B7F9-55C3-03BB-6FDE230B5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E8799-2C8A-B7AE-0B1C-2674780E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F9E9-0856-3B05-A0D7-59CC39FA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999F1-A045-759A-605D-1FB3F940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2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36F5-985F-D11B-0169-3E823F13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731FA-0B88-2E00-F3A0-211C61481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830C0-C660-8B13-D3A4-0411476D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A3030-E040-82BF-C7B8-11776858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6E9CC-9B43-CA14-88A5-84548175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3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285E-9898-0F8F-D2E5-4ADE9A3C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90D43-DF8B-20D6-676A-FF76525FD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46A-ECCE-F210-3B5C-EB3F8A2F1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68BBD-6D9D-7130-9854-AF88ABE6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FBF6C-4A4E-617B-F794-FAA7E28C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4A634-3028-C478-C059-9DE7A73B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9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E4429-7E52-0388-905D-7FBE7531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8CE70-15E8-617D-8AF1-1B87752C5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9B756-21AA-73FF-4278-FC7B15A7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FFA1B-1740-C5C3-E829-88241BD22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3420D-A185-B400-9F92-CEDCE03EB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78FBA-71E1-AA99-50B7-5B478E85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E0A15-400A-650A-42A5-F62AB9AA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98B1F-1587-99F1-B08C-BD374D3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0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D4D2-AFF0-D6D5-DF6B-E26CD098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A5498-08E3-B707-F17E-C86C0820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70A17-6A46-D5CE-7805-78BB7FE4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22720-F8F0-1EF6-B16E-FB99E51A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7482C-7AC6-2C78-7076-266EB08F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5B7D2-BB7F-E033-F8D0-6715CCED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E418E-71F9-8CFA-FC84-8C028066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26B9-2E95-A7F2-C050-9BBA210B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E4873-2CDE-B514-05B2-B829F5269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E79DA-AA19-125E-1CE3-18B2268F5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7508C-361B-FAA8-6438-22954D5B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EB88A-52B1-891E-2C0A-BC4DAFBA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816F2-778C-3908-ACDE-BCC346CA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8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A01E-7912-15FF-FFB0-2B5294F3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EEF8B-2202-0A0B-ADAB-E9FCE857F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F53D0-B9D1-3A04-14B4-BEEB55670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29031-3975-0CBE-42AE-0F16D01E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F646F-CBDF-99DB-B03B-264B8762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9E4C6-2768-7F0C-691C-F61C0AEB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C5E43E-5E30-F7C9-120E-3F59D4B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6D223-68E2-815C-085C-F856D98BD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B1F7-C20A-B1CA-D04B-68F709AF6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3CCCC-AE10-4871-BC79-736EC5C28A3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1FE1C-6319-92D7-5737-77AAB13BA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DBED-F5EF-800D-F6C7-F8249170E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9F5D-4848-4B4B-8D5C-F7706F183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6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91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21" Type="http://schemas.openxmlformats.org/officeDocument/2006/relationships/slide" Target="slide9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5" Type="http://schemas.openxmlformats.org/officeDocument/2006/relationships/slide" Target="slide6.xml"/><Relationship Id="rId10" Type="http://schemas.microsoft.com/office/2007/relationships/hdphoto" Target="../media/hdphoto4.wdp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3B807C-DD86-59A1-6CCA-369F0507E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38545"/>
            <a:ext cx="11956473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66" b="1" kern="0" dirty="0">
                <a:solidFill>
                  <a:srgbClr val="FFFFFF"/>
                </a:solidFill>
                <a:latin typeface="Sport Day" pitchFamily="2" charset="0"/>
                <a:cs typeface="Arial"/>
                <a:sym typeface="Arial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04" y="4270205"/>
            <a:ext cx="6067219" cy="12222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390903" y="4437171"/>
            <a:ext cx="57665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6B6B"/>
                </a:solidFill>
                <a:latin typeface="Comic Sans MS" panose="030F0702030302020204" pitchFamily="66" charset="0"/>
                <a:cs typeface="Arial"/>
                <a:sym typeface="Arial"/>
              </a:rPr>
              <a:t>LESSON 2 - PERIOD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728501" y="2135176"/>
            <a:ext cx="679714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9600" b="1" kern="0" dirty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Our school</a:t>
            </a:r>
          </a:p>
        </p:txBody>
      </p:sp>
      <p:grpSp>
        <p:nvGrpSpPr>
          <p:cNvPr id="15" name="Google Shape;2505;p41"/>
          <p:cNvGrpSpPr/>
          <p:nvPr/>
        </p:nvGrpSpPr>
        <p:grpSpPr>
          <a:xfrm>
            <a:off x="9157469" y="3057544"/>
            <a:ext cx="2557743" cy="3168331"/>
            <a:chOff x="1652450" y="2386825"/>
            <a:chExt cx="1066200" cy="1320725"/>
          </a:xfrm>
        </p:grpSpPr>
        <p:sp>
          <p:nvSpPr>
            <p:cNvPr id="1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2647;p41"/>
          <p:cNvGrpSpPr/>
          <p:nvPr/>
        </p:nvGrpSpPr>
        <p:grpSpPr>
          <a:xfrm flipH="1">
            <a:off x="562504" y="2749402"/>
            <a:ext cx="2782403" cy="3361265"/>
            <a:chOff x="1856550" y="593100"/>
            <a:chExt cx="1159850" cy="1401150"/>
          </a:xfrm>
        </p:grpSpPr>
        <p:sp>
          <p:nvSpPr>
            <p:cNvPr id="169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5AA50-B3FC-E218-16FE-7B882AA7A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1CA61E-DAA8-FA2B-CC74-D2E964D34FC9}"/>
              </a:ext>
            </a:extLst>
          </p:cNvPr>
          <p:cNvSpPr/>
          <p:nvPr/>
        </p:nvSpPr>
        <p:spPr>
          <a:xfrm>
            <a:off x="3264201" y="592845"/>
            <a:ext cx="5663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Listen and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number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8979F0-68E6-8555-5161-95A8A731B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87955"/>
              </p:ext>
            </p:extLst>
          </p:nvPr>
        </p:nvGraphicFramePr>
        <p:xfrm>
          <a:off x="235527" y="1676400"/>
          <a:ext cx="10543308" cy="5084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5316200" imgH="4724280" progId="Paint.Picture">
                  <p:embed/>
                </p:oleObj>
              </mc:Choice>
              <mc:Fallback>
                <p:oleObj name="Bitmap Image" r:id="rId5" imgW="15316200" imgH="472428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87E2167-1307-429E-A15B-7498BF5F3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527" y="1676400"/>
                        <a:ext cx="10543308" cy="5084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Track 63">
            <a:hlinkClick r:id="" action="ppaction://media"/>
            <a:extLst>
              <a:ext uri="{FF2B5EF4-FFF2-40B4-BE49-F238E27FC236}">
                <a16:creationId xmlns:a16="http://schemas.microsoft.com/office/drawing/2014/main" id="{FCFBADC4-FAA1-1CE8-6E9A-B85B2781D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2136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69C2EF-58F3-2853-DF5A-8D46B4CD9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6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B1A268-0B47-6D8D-11E7-8098D6ED18D8}"/>
              </a:ext>
            </a:extLst>
          </p:cNvPr>
          <p:cNvSpPr/>
          <p:nvPr/>
        </p:nvSpPr>
        <p:spPr>
          <a:xfrm>
            <a:off x="2084497" y="2232672"/>
            <a:ext cx="6604052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Activity 5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match.</a:t>
            </a:r>
          </a:p>
        </p:txBody>
      </p:sp>
    </p:spTree>
    <p:extLst>
      <p:ext uri="{BB962C8B-B14F-4D97-AF65-F5344CB8AC3E}">
        <p14:creationId xmlns:p14="http://schemas.microsoft.com/office/powerpoint/2010/main" val="776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0B2305-34A8-1E5C-0CCB-7DF38CA2F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683647"/>
              </p:ext>
            </p:extLst>
          </p:nvPr>
        </p:nvGraphicFramePr>
        <p:xfrm>
          <a:off x="0" y="1"/>
          <a:ext cx="119287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011040" imgH="7915320" progId="Paint.Picture">
                  <p:embed/>
                </p:oleObj>
              </mc:Choice>
              <mc:Fallback>
                <p:oleObj name="Bitmap Image" r:id="rId2" imgW="12011040" imgH="79153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9EA672E-95F6-4349-BE7F-F38A1A041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19287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1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4B6A441-6BC5-D14F-3B6E-29E9541FC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742189"/>
              </p:ext>
            </p:extLst>
          </p:nvPr>
        </p:nvGraphicFramePr>
        <p:xfrm>
          <a:off x="-1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011040" imgH="7915320" progId="Paint.Picture">
                  <p:embed/>
                </p:oleObj>
              </mc:Choice>
              <mc:Fallback>
                <p:oleObj name="Bitmap Image" r:id="rId2" imgW="12011040" imgH="791532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81CAD7C-0441-46AC-B985-964C2758E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978E7-F1FB-05A2-211E-003E83DC7177}"/>
              </a:ext>
            </a:extLst>
          </p:cNvPr>
          <p:cNvCxnSpPr>
            <a:cxnSpLocks/>
          </p:cNvCxnSpPr>
          <p:nvPr/>
        </p:nvCxnSpPr>
        <p:spPr>
          <a:xfrm>
            <a:off x="6899564" y="1640357"/>
            <a:ext cx="1995054" cy="436970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58887A-351C-44C9-E8C3-438CF51CED58}"/>
              </a:ext>
            </a:extLst>
          </p:cNvPr>
          <p:cNvCxnSpPr>
            <a:cxnSpLocks/>
          </p:cNvCxnSpPr>
          <p:nvPr/>
        </p:nvCxnSpPr>
        <p:spPr>
          <a:xfrm flipV="1">
            <a:off x="6899564" y="1805257"/>
            <a:ext cx="1870363" cy="112773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FB80E-D15E-4CE9-19E5-3EE633FA3029}"/>
              </a:ext>
            </a:extLst>
          </p:cNvPr>
          <p:cNvCxnSpPr>
            <a:cxnSpLocks/>
          </p:cNvCxnSpPr>
          <p:nvPr/>
        </p:nvCxnSpPr>
        <p:spPr>
          <a:xfrm flipV="1">
            <a:off x="6899564" y="3097896"/>
            <a:ext cx="1995054" cy="117430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4A94B2-6B99-E0C9-A5A1-975E10E1CA95}"/>
              </a:ext>
            </a:extLst>
          </p:cNvPr>
          <p:cNvCxnSpPr>
            <a:cxnSpLocks/>
          </p:cNvCxnSpPr>
          <p:nvPr/>
        </p:nvCxnSpPr>
        <p:spPr>
          <a:xfrm flipV="1">
            <a:off x="6899564" y="4573353"/>
            <a:ext cx="1995054" cy="124575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814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93218E0-B387-3592-8ED7-F62E01250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074932"/>
              </p:ext>
            </p:extLst>
          </p:nvPr>
        </p:nvGraphicFramePr>
        <p:xfrm>
          <a:off x="0" y="0"/>
          <a:ext cx="12191999" cy="684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516280" imgH="7162920" progId="Paint.Picture">
                  <p:embed/>
                </p:oleObj>
              </mc:Choice>
              <mc:Fallback>
                <p:oleObj name="Bitmap Image" r:id="rId2" imgW="14516280" imgH="716292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0CDCF63-A5E8-46E3-804A-B21556D273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42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874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2082728" y="4029309"/>
            <a:ext cx="7672000" cy="143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63" y="2391125"/>
            <a:ext cx="1877731" cy="17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0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7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60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4122"/>
              <a:gd name="adj2" fmla="val 1250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We like reading.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975742" y="5514020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library.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465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46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21326"/>
          <a:stretch/>
        </p:blipFill>
        <p:spPr>
          <a:xfrm>
            <a:off x="5058924" y="2755533"/>
            <a:ext cx="3763768" cy="27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3236"/>
              <a:gd name="adj2" fmla="val 1225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I like running and playing.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975742" y="5514020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playground.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41" y="2742573"/>
            <a:ext cx="4132404" cy="275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289D25-56AF-24B9-39D7-AB151589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BFDB65-218C-B1BE-2632-0EA294D94C11}"/>
              </a:ext>
            </a:extLst>
          </p:cNvPr>
          <p:cNvSpPr/>
          <p:nvPr/>
        </p:nvSpPr>
        <p:spPr>
          <a:xfrm>
            <a:off x="3102965" y="3429000"/>
            <a:ext cx="502170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Play a game: apple picking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9524B-2AB3-3CB0-83C4-F71B051259DC}"/>
              </a:ext>
            </a:extLst>
          </p:cNvPr>
          <p:cNvSpPr/>
          <p:nvPr/>
        </p:nvSpPr>
        <p:spPr>
          <a:xfrm>
            <a:off x="3555497" y="2105561"/>
            <a:ext cx="41166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Warm up</a:t>
            </a:r>
            <a:endParaRPr lang="en-US" sz="8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5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1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2083"/>
              <a:gd name="adj2" fmla="val 1126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We like singing songs. 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975742" y="5514020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music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31" y="2776323"/>
            <a:ext cx="4114688" cy="2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0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3856"/>
              <a:gd name="adj2" fmla="val 1324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I like drawing.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975742" y="5514020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art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95" y="2755535"/>
            <a:ext cx="4107719" cy="27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- 3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2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5363"/>
              <a:gd name="adj2" fmla="val 1291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We like playing sports.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1051734" y="5512844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gym.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07" y="2755533"/>
            <a:ext cx="4116583" cy="27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2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1" y="4047592"/>
            <a:ext cx="920367" cy="1165683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10635378" y="6012990"/>
            <a:ext cx="1411025" cy="62376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534156" y="3513188"/>
            <a:ext cx="2782403" cy="3361265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197" y="4555230"/>
            <a:ext cx="301667" cy="25390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787205" y="1637197"/>
            <a:ext cx="10417215" cy="1118336"/>
          </a:xfrm>
          <a:prstGeom prst="wedgeRoundRectCallout">
            <a:avLst>
              <a:gd name="adj1" fmla="val -45009"/>
              <a:gd name="adj2" fmla="val 1481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I like playing computer games.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975742" y="5514020"/>
            <a:ext cx="10417215" cy="1020453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FF6B6B">
                    <a:lumMod val="10000"/>
                  </a:srgbClr>
                </a:solidFill>
                <a:latin typeface="Script MT Bold" panose="03040602040607080904" pitchFamily="66" charset="0"/>
                <a:sym typeface="Arial"/>
              </a:rPr>
              <a:t>Let’s go to the computer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74" y="537714"/>
            <a:ext cx="9576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#9Slide07 IcielCrocante" panose="02000000000000000000" pitchFamily="2" charset="0"/>
                <a:cs typeface="Arial"/>
                <a:sym typeface="Arial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10663518" y="5676869"/>
            <a:ext cx="1716409" cy="2027579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82" y="2783255"/>
            <a:ext cx="4669165" cy="27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9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21" y="6659063"/>
            <a:ext cx="823974" cy="180000"/>
            <a:chOff x="5464435" y="6630924"/>
            <a:chExt cx="823974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377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4" y="72757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914377"/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377"/>
              <a:r>
                <a:rPr lang="en-GB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5778445" y="6170404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10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A6549-0541-9BA1-7EDD-329C52A9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2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058F84-6C4B-3512-29AA-7BEB17A2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0" y="-1177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6C0CDB-AFE9-45E9-14BD-399C9B4A8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6875" l="625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55" y="-254057"/>
            <a:ext cx="7052603" cy="74925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3D8040-FD2A-4DD8-3D33-1A37AD0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91" y="382279"/>
            <a:ext cx="1963582" cy="19635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CDCC7B-A54A-A5A7-7883-957D8954D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31" y="4200104"/>
            <a:ext cx="2949278" cy="27685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981F583-84E2-D7D5-EEFD-92E18A1BE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8" y="3047668"/>
            <a:ext cx="2624215" cy="37088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043BEF-0476-187B-5504-1767D366F045}"/>
              </a:ext>
            </a:extLst>
          </p:cNvPr>
          <p:cNvSpPr/>
          <p:nvPr/>
        </p:nvSpPr>
        <p:spPr>
          <a:xfrm>
            <a:off x="290591" y="145275"/>
            <a:ext cx="4511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APPLE PICKING</a:t>
            </a:r>
          </a:p>
        </p:txBody>
      </p:sp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B52EA6CD-55D8-55FB-F6D0-3D3BFB3B0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02" y="1556510"/>
            <a:ext cx="1426588" cy="142049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8D2738F0-18CE-C918-9505-6F990E3AC4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34" y="2250155"/>
            <a:ext cx="1426588" cy="1420491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  <a:extLst>
              <a:ext uri="{FF2B5EF4-FFF2-40B4-BE49-F238E27FC236}">
                <a16:creationId xmlns:a16="http://schemas.microsoft.com/office/drawing/2014/main" id="{A79EB34F-16DC-CFA9-DE8A-1828FAA532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46" y="2933556"/>
            <a:ext cx="1426588" cy="1420491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  <a:extLst>
              <a:ext uri="{FF2B5EF4-FFF2-40B4-BE49-F238E27FC236}">
                <a16:creationId xmlns:a16="http://schemas.microsoft.com/office/drawing/2014/main" id="{635AD824-E0B3-6D81-4913-3BF4B2DDAA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38" y="842712"/>
            <a:ext cx="1426588" cy="1420491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id="{CB70E188-FACC-F36C-02A1-476B742B90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84" y="1395673"/>
            <a:ext cx="1390008" cy="1383912"/>
          </a:xfrm>
          <a:prstGeom prst="rect">
            <a:avLst/>
          </a:prstGeom>
        </p:spPr>
      </p:pic>
      <p:pic>
        <p:nvPicPr>
          <p:cNvPr id="15" name="Picture 14">
            <a:hlinkClick r:id="rId21" action="ppaction://hlinksldjump"/>
            <a:extLst>
              <a:ext uri="{FF2B5EF4-FFF2-40B4-BE49-F238E27FC236}">
                <a16:creationId xmlns:a16="http://schemas.microsoft.com/office/drawing/2014/main" id="{E0C346CE-BBF8-2992-30B2-0FCD2B70E5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78" y="2933556"/>
            <a:ext cx="142658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0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2732 L -0.0013 0.02732 C -0.01966 0.0794 -0.03672 0.13311 -0.05612 0.1838 C -0.06289 0.20139 -0.06914 0.21968 -0.07643 0.23681 C -0.08424 0.2551 -0.09388 0.27084 -0.10143 0.28959 C -0.10468 0.29792 -0.10651 0.30764 -0.10859 0.31713 C -0.11953 0.36783 -0.11784 0.35787 -0.12161 0.39537 C -0.11289 0.43982 -0.11771 0.42246 -0.10494 0.46112 C -0.10273 0.46829 -0.10078 0.47593 -0.09791 0.48218 C -0.09583 0.48658 -0.09362 0.49028 -0.09192 0.49491 C -0.08672 0.5088 -0.08216 0.52385 -0.07877 0.53936 C -0.07825 0.54213 -0.07799 0.54514 -0.0776 0.54792 C -0.0789 0.55903 -0.07682 0.55834 -0.07994 0.5583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3264 L -0.01732 0.03264 C -0.02396 0.03843 -0.03073 0.04352 -0.03711 0.05 C -0.06367 0.07708 -0.0806 0.10718 -0.11328 0.12222 C -0.22084 0.17176 -0.06602 0.09954 -0.18334 0.15718 C -0.19479 0.16273 -0.20664 0.16597 -0.21784 0.17245 C -0.228 0.17824 -0.23724 0.18843 -0.2474 0.19421 C -0.25651 0.19954 -0.26628 0.20116 -0.27565 0.20532 C -0.29701 0.21458 -0.2974 0.21597 -0.31745 0.22917 C -0.32617 0.24097 -0.3194 0.23009 -0.32722 0.25116 C -0.32956 0.25718 -0.33216 0.26273 -0.33464 0.26852 C -0.33776 0.28796 -0.33698 0.2875 -0.34453 0.30787 C -0.34701 0.31481 -0.35013 0.3213 -0.35313 0.32755 C -0.35378 0.32917 -0.35521 0.33009 -0.3556 0.33194 C -0.35612 0.33542 -0.3556 0.33935 -0.3556 0.34306 " pathEditMode="relative" ptsTypes="AAAAAAAAAAAAA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0.02268 L -0.00885 0.02268 C -0.00937 0.02917 -0.00937 0.03588 -0.01016 0.04213 C -0.01471 0.07893 -0.02031 0.11342 -0.02982 0.14722 C -0.0401 0.1838 -0.04505 0.19514 -0.0556 0.22153 C -0.05612 0.22361 -0.05651 0.22592 -0.0569 0.22801 C -0.05781 0.2338 -0.05833 0.23981 -0.05937 0.2456 C -0.06003 0.2493 -0.06029 0.25347 -0.06185 0.25648 C -0.0638 0.26042 -0.06693 0.2618 -0.06914 0.26528 C -0.07318 0.2713 -0.07591 0.27986 -0.08021 0.28495 C -0.08151 0.28634 -0.08294 0.28727 -0.08398 0.28935 C -0.08828 0.29838 -0.09284 0.30741 -0.09622 0.31759 C -0.11484 0.3743 -0.09401 0.31227 -0.11588 0.37222 C -0.11771 0.37731 -0.11875 0.3831 -0.12083 0.38773 C -0.15169 0.45532 -0.11601 0.36898 -0.13932 0.42268 C -0.14101 0.42685 -0.14271 0.43125 -0.14414 0.43565 C -0.14518 0.43842 -0.14557 0.4419 -0.14661 0.44444 C -0.15091 0.45509 -0.15573 0.46481 -0.16016 0.475 C -0.16146 0.47801 -0.1625 0.48102 -0.1638 0.4838 C -0.16628 0.48889 -0.16914 0.49352 -0.17122 0.49907 C -0.18776 0.54329 -0.16354 0.49051 -0.18359 0.53194 C -0.18568 0.54352 -0.18333 0.53565 -0.19088 0.54514 C -0.19766 0.55347 -0.19687 0.55347 -0.20195 0.56481 C -0.20234 0.56829 -0.2026 0.57199 -0.20325 0.57569 C -0.20391 0.58009 -0.20573 0.58866 -0.20573 0.58866 C -0.20612 0.60417 -0.20638 0.61944 -0.2069 0.63472 C -0.20716 0.64421 -0.20807 0.66319 -0.20807 0.66319 " pathEditMode="relative" ptsTypes="AAAAAAAAAAA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3657 L -0.01198 0.03657 C -0.0207 0.0581 -0.03698 0.1 -0.04648 0.11504 C -0.05469 0.12824 -0.06094 0.1368 -0.06732 0.15231 C -0.06927 0.15694 -0.07031 0.16273 -0.07226 0.16759 C -0.07565 0.17592 -0.07995 0.18333 -0.08333 0.19166 C -0.08646 0.1993 -0.0888 0.2081 -0.09192 0.21574 C -0.09609 0.22569 -0.10052 0.23541 -0.10547 0.24398 C -0.10625 0.2456 -0.10716 0.24676 -0.10794 0.24838 C -0.10885 0.25046 -0.10924 0.25324 -0.11041 0.25509 C -0.11263 0.25856 -0.11536 0.26065 -0.11784 0.26366 C -0.12513 0.27291 -0.12122 0.26921 -0.13008 0.28125 C -0.13281 0.28495 -0.13567 0.28889 -0.13867 0.29213 C -0.1513 0.30625 -0.16484 0.31782 -0.17682 0.33379 C -0.19922 0.36366 -0.17122 0.32708 -0.20872 0.37083 C -0.21341 0.37639 -0.21758 0.3831 -0.22226 0.38842 C -0.22539 0.3919 -0.22903 0.39352 -0.23216 0.39699 C -0.27109 0.44444 -0.22357 0.39768 -0.27643 0.44954 C -0.28281 0.45579 -0.28893 0.46412 -0.29609 0.4669 C -0.29974 0.46852 -0.30351 0.46967 -0.30716 0.47129 C -0.31054 0.47291 -0.31758 0.47847 -0.3194 0.48009 C -0.32357 0.48356 -0.32825 0.48565 -0.33177 0.49097 C -0.34362 0.50949 -0.33763 0.50278 -0.34896 0.51296 C -0.35664 0.52662 -0.35065 0.51782 -0.35872 0.52592 C -0.3638 0.53125 -0.36054 0.53032 -0.36484 0.53032 " pathEditMode="relative" ptsTypes="AAAAAAAAAAAAAA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-0.0088 L -0.01054 -0.0088 C -0.01106 -0.00023 -0.01093 0.0088 -0.01184 0.01736 C -0.01224 0.0213 -0.01367 0.02454 -0.01432 0.02824 C -0.01653 0.04282 -0.01836 0.05741 -0.02044 0.07199 C -0.02174 0.08079 -0.02291 0.08935 -0.02408 0.09815 C -0.02539 0.10764 -0.02461 0.11875 -0.02786 0.12662 C -0.03112 0.13472 -0.03463 0.14236 -0.03763 0.15069 C -0.04036 0.15764 -0.04218 0.16574 -0.04505 0.17245 C -0.04791 0.17917 -0.05494 0.19005 -0.05494 0.19005 C -0.05573 0.19306 -0.05664 0.19583 -0.05742 0.19884 C -0.05794 0.20093 -0.05794 0.20347 -0.05859 0.20532 C -0.0595 0.20787 -0.06119 0.20949 -0.06224 0.21181 C -0.06497 0.21759 -0.06497 0.22037 -0.06718 0.22731 C -0.06796 0.2294 -0.06888 0.23148 -0.06966 0.2338 C -0.07174 0.23958 -0.07369 0.24537 -0.07578 0.25116 C -0.07656 0.25347 -0.07747 0.25556 -0.07825 0.25787 L -0.08073 0.26435 C -0.08112 0.26736 -0.08151 0.27014 -0.08203 0.27315 C -0.08268 0.27755 -0.08437 0.28171 -0.08437 0.28611 L -0.08437 0.30602 " pathEditMode="relative" ptsTypes="AAAAAAAAAAAAAAAAA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02778 L -0.00651 0.02778 C -0.0082 0.04028 -0.00885 0.05347 -0.01133 0.06574 C -0.022 0.11852 -0.0237 0.10347 -0.03867 0.15255 C -0.05898 0.21829 -0.05091 0.19537 -0.08034 0.27315 C -0.08503 0.28542 -0.08997 0.29699 -0.09466 0.30903 C -0.09544 0.31111 -0.10833 0.34676 -0.11133 0.35139 C -0.11263 0.35347 -0.11458 0.35278 -0.11615 0.35347 C -0.12617 0.3625 -0.11536 0.35208 -0.12917 0.3706 C -0.14349 0.38958 -0.12578 0.36111 -0.14232 0.3875 C -0.14987 0.39954 -0.14388 0.39306 -0.15182 0.40023 C -0.16263 0.41921 -0.14844 0.39259 -0.15781 0.41505 C -0.16927 0.44213 -0.1556 0.40255 -0.16732 0.43403 C -0.17266 0.44792 -0.16758 0.43866 -0.17083 0.44468 " pathEditMode="relative" ptsTypes="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22" y="-38219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0" y="226326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7339337" y="4361421"/>
            <a:ext cx="25541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room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AF4CABCA-3BA4-5FC1-06E8-21BCBE807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" b="99568" l="10000" r="946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970" y="5599682"/>
            <a:ext cx="1066799" cy="1140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E197F6-46BD-3C89-9C1E-FB8C6BBC1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" y="2058147"/>
            <a:ext cx="7058993" cy="41118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B0EB02-7F9D-83B9-C33E-ADDD710CFD38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8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33180" y="74559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7414613" y="4122295"/>
            <a:ext cx="23439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 room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DB5C18B-D9EF-D33E-F628-C5C745675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503" y="5636302"/>
            <a:ext cx="1143029" cy="1221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97D5EF-C7E0-AE93-AC56-DD2D4131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72" y="2218544"/>
            <a:ext cx="6879765" cy="4047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71AD74-6858-9665-7427-08A8A6570811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19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198072" y="240823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 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6681780" y="4369826"/>
            <a:ext cx="28631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room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45DDD6-AD30-1AC1-4513-75B7111AA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421" y="5455407"/>
            <a:ext cx="1086960" cy="1161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397CF-3FD8-9D83-F292-16DA72E4C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72" y="2008682"/>
            <a:ext cx="6052826" cy="4608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42A468-07CF-EED4-E728-73A395572C51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3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0" y="0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 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7621819" y="4361421"/>
            <a:ext cx="11256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0E1C1974-423D-8A10-1CB8-F5D394D2E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595" y="5835207"/>
            <a:ext cx="863874" cy="923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7D6830-D9D2-2B89-B869-C78DFB725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86" y="2268983"/>
            <a:ext cx="6202728" cy="448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F560F7-5C1F-848C-4C66-038ABCDEBDEE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5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198072" y="190407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 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6213869" y="4361421"/>
            <a:ext cx="41593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8A7B003-6CE3-A4CB-DF77-79C48941D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131" y="5801193"/>
            <a:ext cx="974150" cy="10411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986090-2F34-6A69-E6A9-97411B0BC1C7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B4D2421-EA6D-A50D-6218-477D4C608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309CC-59BD-A937-C642-86611227A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1" y="2321784"/>
            <a:ext cx="6339339" cy="434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32034F-F6B2-24B2-E368-8B1134CF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B969F2-08AD-3353-839D-148BAC999151}"/>
              </a:ext>
            </a:extLst>
          </p:cNvPr>
          <p:cNvSpPr/>
          <p:nvPr/>
        </p:nvSpPr>
        <p:spPr>
          <a:xfrm>
            <a:off x="0" y="154376"/>
            <a:ext cx="325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 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F36B-5F74-9382-A97C-BD066AA27492}"/>
              </a:ext>
            </a:extLst>
          </p:cNvPr>
          <p:cNvSpPr/>
          <p:nvPr/>
        </p:nvSpPr>
        <p:spPr>
          <a:xfrm>
            <a:off x="7535771" y="4361421"/>
            <a:ext cx="2371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27AA238-1E3A-548A-17AA-D7EC10903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902" y="5744773"/>
            <a:ext cx="914401" cy="977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E3C3D5-1765-7A53-1DBE-76FC749AC838}"/>
              </a:ext>
            </a:extLst>
          </p:cNvPr>
          <p:cNvSpPr/>
          <p:nvPr/>
        </p:nvSpPr>
        <p:spPr>
          <a:xfrm>
            <a:off x="2527057" y="991588"/>
            <a:ext cx="414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room?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9EBEC-74AC-65C7-B43D-FBF12EBFB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1" y="2503357"/>
            <a:ext cx="7045378" cy="42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9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272</Words>
  <Application>Microsoft Office PowerPoint</Application>
  <PresentationFormat>Widescreen</PresentationFormat>
  <Paragraphs>100</Paragraphs>
  <Slides>29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#9Slide07 IcielCrocante</vt:lpstr>
      <vt:lpstr>Arial</vt:lpstr>
      <vt:lpstr>Calibri</vt:lpstr>
      <vt:lpstr>Calibri Light</vt:lpstr>
      <vt:lpstr>Century Gothic</vt:lpstr>
      <vt:lpstr>Comic Sans MS</vt:lpstr>
      <vt:lpstr>Exo 2</vt:lpstr>
      <vt:lpstr>Fredoka One</vt:lpstr>
      <vt:lpstr>Hind</vt:lpstr>
      <vt:lpstr>Script MT Bold</vt:lpstr>
      <vt:lpstr>Sport Day</vt:lpstr>
      <vt:lpstr>Times New Roman</vt:lpstr>
      <vt:lpstr>Office Theme</vt:lpstr>
      <vt:lpstr>Physics Class for Kids: Kinetic Energy by Slidesgo</vt:lpstr>
      <vt:lpstr>Bitmap Image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</dc:creator>
  <cp:lastModifiedBy>FPTSHOP</cp:lastModifiedBy>
  <cp:revision>29</cp:revision>
  <dcterms:created xsi:type="dcterms:W3CDTF">2022-07-05T14:51:35Z</dcterms:created>
  <dcterms:modified xsi:type="dcterms:W3CDTF">2022-07-13T14:16:32Z</dcterms:modified>
</cp:coreProperties>
</file>