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</p:sldMasterIdLst>
  <p:notesMasterIdLst>
    <p:notesMasterId r:id="rId28"/>
  </p:notesMasterIdLst>
  <p:sldIdLst>
    <p:sldId id="330" r:id="rId3"/>
    <p:sldId id="7333" r:id="rId4"/>
    <p:sldId id="7361" r:id="rId5"/>
    <p:sldId id="331" r:id="rId6"/>
    <p:sldId id="7370" r:id="rId7"/>
    <p:sldId id="7354" r:id="rId8"/>
    <p:sldId id="7364" r:id="rId9"/>
    <p:sldId id="332" r:id="rId10"/>
    <p:sldId id="7355" r:id="rId11"/>
    <p:sldId id="7306" r:id="rId12"/>
    <p:sldId id="283" r:id="rId13"/>
    <p:sldId id="7307" r:id="rId14"/>
    <p:sldId id="7366" r:id="rId15"/>
    <p:sldId id="7362" r:id="rId16"/>
    <p:sldId id="7345" r:id="rId17"/>
    <p:sldId id="333" r:id="rId18"/>
    <p:sldId id="7357" r:id="rId19"/>
    <p:sldId id="7367" r:id="rId20"/>
    <p:sldId id="7346" r:id="rId21"/>
    <p:sldId id="7347" r:id="rId22"/>
    <p:sldId id="7368" r:id="rId23"/>
    <p:sldId id="7369" r:id="rId24"/>
    <p:sldId id="7350" r:id="rId25"/>
    <p:sldId id="7331" r:id="rId26"/>
    <p:sldId id="7359" r:id="rId27"/>
  </p:sldIdLst>
  <p:sldSz cx="12192000" cy="6858000"/>
  <p:notesSz cx="6858000" cy="9144000"/>
  <p:embeddedFontLst>
    <p:embeddedFont>
      <p:font typeface="等线" panose="02010600030101010101" pitchFamily="2" charset="-122"/>
      <p:regular r:id="rId29"/>
    </p:embeddedFont>
    <p:embeddedFont>
      <p:font typeface="等线 Light" panose="02010600030101010101" pitchFamily="2" charset="-122"/>
      <p:regular r:id="rId30"/>
    </p:embeddedFont>
    <p:embeddedFont>
      <p:font typeface="#9Slide03 IcielNovecento sans E" panose="00000900000000000000" pitchFamily="2" charset="0"/>
      <p:bold r:id="rId31"/>
    </p:embeddedFont>
    <p:embeddedFont>
      <p:font typeface="#9Slide04 Tinos Bold" panose="02020803070505020304" pitchFamily="18" charset="0"/>
      <p:bold r:id="rId32"/>
    </p:embeddedFont>
    <p:embeddedFont>
      <p:font typeface="#9Slide05 Pattaya" panose="00000500000000000000" pitchFamily="2" charset="-34"/>
      <p:regular r:id="rId33"/>
    </p:embeddedFont>
    <p:embeddedFont>
      <p:font typeface="#9Slide05 Phobia" panose="02000506000000020003" pitchFamily="2" charset="0"/>
      <p:regular r:id="rId34"/>
    </p:embeddedFont>
    <p:embeddedFont>
      <p:font typeface="#9Slide07 Altus" pitchFamily="2" charset="0"/>
      <p:regular r:id="rId35"/>
    </p:embeddedFont>
    <p:embeddedFont>
      <p:font typeface="#9Slide07 Cadena" panose="02000503000000020004" pitchFamily="2" charset="0"/>
      <p:bold r:id="rId36"/>
    </p:embeddedFont>
    <p:embeddedFont>
      <p:font typeface="#9Slide07 HoneyCream" pitchFamily="2" charset="0"/>
      <p:regular r:id="rId37"/>
    </p:embeddedFont>
    <p:embeddedFont>
      <p:font typeface="#9Slide07 IcielKoni" pitchFamily="2" charset="0"/>
      <p:bold r:id="rId38"/>
    </p:embeddedFont>
    <p:embeddedFont>
      <p:font typeface="#9SLIDE07 ICIELKONI BLACK" pitchFamily="2" charset="0"/>
      <p:bold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mbria" panose="02040503050406030204" pitchFamily="18" charset="0"/>
      <p:regular r:id="rId44"/>
      <p:bold r:id="rId45"/>
      <p:italic r:id="rId46"/>
      <p:boldItalic r:id="rId47"/>
    </p:embeddedFont>
    <p:embeddedFont>
      <p:font typeface="SVN-Newton" panose="02040603050506020204" pitchFamily="18" charset="0"/>
      <p:regular r:id="rId48"/>
      <p:bold r:id="rId49"/>
      <p:italic r:id="rId50"/>
      <p:boldItalic r:id="rId51"/>
    </p:embeddedFont>
    <p:embeddedFont>
      <p:font typeface="SVN-Yahoo" panose="02040603050506020204" pitchFamily="18" charset="0"/>
      <p:regular r:id="rId5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320B"/>
    <a:srgbClr val="BAD98C"/>
    <a:srgbClr val="CCFF66"/>
    <a:srgbClr val="E56A64"/>
    <a:srgbClr val="409BD2"/>
    <a:srgbClr val="3C97D2"/>
    <a:srgbClr val="4BA8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1" autoAdjust="0"/>
    <p:restoredTop sz="94689"/>
  </p:normalViewPr>
  <p:slideViewPr>
    <p:cSldViewPr snapToGrid="0" showGuides="1">
      <p:cViewPr varScale="1">
        <p:scale>
          <a:sx n="72" d="100"/>
          <a:sy n="72" d="100"/>
        </p:scale>
        <p:origin x="73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2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8.xml"/><Relationship Id="rId41" Type="http://schemas.openxmlformats.org/officeDocument/2006/relationships/font" Target="fonts/font13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141FAC-815A-4FEC-A51C-D9B7C21CC347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463959-F275-4DE4-907D-E3ACDEB7E4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78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63959-F275-4DE4-907D-E3ACDEB7E43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7824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DED12-EDFD-4CA8-98F9-366E15986E6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623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DED12-EDFD-4CA8-98F9-366E15986E6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095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DED12-EDFD-4CA8-98F9-366E15986E6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251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C8653D-1AAC-2A58-3ED8-18031A87F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6BD241-6A3A-4798-111F-BD0C76BD1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44FDC1-6AD3-B9C3-6DB1-1E5FEB55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461ED2-F9BA-2E5C-B97E-D81C5EA9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0F9390-D8D5-69BE-78AD-4A13A2D0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44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77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59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31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7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25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02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12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38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39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78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237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28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27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35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12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241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16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435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12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903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05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DFE0161-04B9-2E2A-C345-91B2DF4D3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4CC73E-C3E9-FB21-271A-091153F03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1E858A-B9F8-DC94-3E35-7FFA63A0AB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E48A3-FBB0-4D53-AD96-BBA31C39C62D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989771-3B51-3281-4C4B-F93869444C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D1990C-3DDC-D01B-7DF8-1E88E8C4F5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1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899806" y="-68675"/>
            <a:ext cx="2186247" cy="23174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68530" y="7943850"/>
            <a:ext cx="1824009" cy="2002485"/>
          </a:xfrm>
          <a:prstGeom prst="rect">
            <a:avLst/>
          </a:prstGeom>
        </p:spPr>
      </p:pic>
      <p:sp>
        <p:nvSpPr>
          <p:cNvPr id="2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92510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587412" y="96149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24292" y="-26373164"/>
            <a:ext cx="2186247" cy="37177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0908" y="-26373165"/>
            <a:ext cx="2186247" cy="37177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10718" y="29329036"/>
            <a:ext cx="2186247" cy="371775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072" y="29329035"/>
            <a:ext cx="2186247" cy="3717751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413076" y="-6567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417717" y="62230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1899807" y="18430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358700" y="-19174356"/>
            <a:ext cx="3627531" cy="476167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358700" y="23824216"/>
            <a:ext cx="3627531" cy="476167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628195" y="-19174356"/>
            <a:ext cx="3627531" cy="47616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891333" y="238242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2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882" y="100567"/>
            <a:ext cx="1916371" cy="1916371"/>
          </a:xfrm>
          <a:prstGeom prst="rect">
            <a:avLst/>
          </a:prstGeom>
        </p:spPr>
      </p:pic>
      <p:pic>
        <p:nvPicPr>
          <p:cNvPr id="5" name="图片 4" descr="卡通人物&#10;&#10;低可信度描述已自动生成">
            <a:extLst>
              <a:ext uri="{FF2B5EF4-FFF2-40B4-BE49-F238E27FC236}">
                <a16:creationId xmlns:a16="http://schemas.microsoft.com/office/drawing/2014/main" id="{3AA599EB-EB1A-4D40-BB1E-FA3B70875E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2244090" y="364981"/>
            <a:ext cx="7703820" cy="6128038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B60D51-1532-8C4B-83A3-2E1BF1B160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11" y="3429000"/>
            <a:ext cx="3630093" cy="3247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DFEFCC-5B39-2B4A-A494-71BDDA1184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121" y="2360390"/>
            <a:ext cx="4961345" cy="49613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F64261-74BA-4443-BC41-DC254E5927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990324"/>
            <a:ext cx="83058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0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80415" y="766225"/>
            <a:ext cx="9292887" cy="5592185"/>
          </a:xfrm>
          <a:prstGeom prst="roundRect">
            <a:avLst>
              <a:gd name="adj" fmla="val 9499"/>
            </a:avLst>
          </a:prstGeom>
          <a:solidFill>
            <a:schemeClr val="bg1">
              <a:alpha val="71938"/>
            </a:schemeClr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3" name="组合 44">
            <a:extLst>
              <a:ext uri="{FF2B5EF4-FFF2-40B4-BE49-F238E27FC236}">
                <a16:creationId xmlns:a16="http://schemas.microsoft.com/office/drawing/2014/main" id="{85C56351-589F-3B5A-C21E-E426EBA15B27}"/>
              </a:ext>
            </a:extLst>
          </p:cNvPr>
          <p:cNvGrpSpPr/>
          <p:nvPr/>
        </p:nvGrpSpPr>
        <p:grpSpPr>
          <a:xfrm>
            <a:off x="2142359" y="2060589"/>
            <a:ext cx="3439088" cy="1177090"/>
            <a:chOff x="2360277" y="2671670"/>
            <a:chExt cx="1378812" cy="892629"/>
          </a:xfrm>
        </p:grpSpPr>
        <p:grpSp>
          <p:nvGrpSpPr>
            <p:cNvPr id="24" name="组合 30">
              <a:extLst>
                <a:ext uri="{FF2B5EF4-FFF2-40B4-BE49-F238E27FC236}">
                  <a16:creationId xmlns:a16="http://schemas.microsoft.com/office/drawing/2014/main" id="{AC793EE5-7FAD-D500-A931-1920EBC60A56}"/>
                </a:ext>
              </a:extLst>
            </p:cNvPr>
            <p:cNvGrpSpPr/>
            <p:nvPr/>
          </p:nvGrpSpPr>
          <p:grpSpPr>
            <a:xfrm>
              <a:off x="2360277" y="2671670"/>
              <a:ext cx="1378812" cy="892629"/>
              <a:chOff x="1336246" y="3302000"/>
              <a:chExt cx="1076947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26" name="圆角矩形 27">
                <a:extLst>
                  <a:ext uri="{FF2B5EF4-FFF2-40B4-BE49-F238E27FC236}">
                    <a16:creationId xmlns:a16="http://schemas.microsoft.com/office/drawing/2014/main" id="{305A463D-AEF9-6C58-5431-6E9B1E2356F6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1076947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  <p:sp>
            <p:nvSpPr>
              <p:cNvPr id="27" name="圆角矩形 28">
                <a:extLst>
                  <a:ext uri="{FF2B5EF4-FFF2-40B4-BE49-F238E27FC236}">
                    <a16:creationId xmlns:a16="http://schemas.microsoft.com/office/drawing/2014/main" id="{C7F9C397-E9BF-FAAA-364F-AE2A86E20D34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988094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25" name="文本框 40">
              <a:extLst>
                <a:ext uri="{FF2B5EF4-FFF2-40B4-BE49-F238E27FC236}">
                  <a16:creationId xmlns:a16="http://schemas.microsoft.com/office/drawing/2014/main" id="{08C0AB92-8CFF-0402-0DEF-FDC8C6055AEC}"/>
                </a:ext>
              </a:extLst>
            </p:cNvPr>
            <p:cNvSpPr txBox="1"/>
            <p:nvPr/>
          </p:nvSpPr>
          <p:spPr>
            <a:xfrm>
              <a:off x="2679339" y="2813981"/>
              <a:ext cx="721449" cy="6301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i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Hươu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8" name="组合 44">
            <a:extLst>
              <a:ext uri="{FF2B5EF4-FFF2-40B4-BE49-F238E27FC236}">
                <a16:creationId xmlns:a16="http://schemas.microsoft.com/office/drawing/2014/main" id="{4EA7395E-188A-4772-C2F5-BD7C67FD0350}"/>
              </a:ext>
            </a:extLst>
          </p:cNvPr>
          <p:cNvGrpSpPr/>
          <p:nvPr/>
        </p:nvGrpSpPr>
        <p:grpSpPr>
          <a:xfrm>
            <a:off x="7363991" y="3553442"/>
            <a:ext cx="2512078" cy="1155142"/>
            <a:chOff x="2360278" y="2671670"/>
            <a:chExt cx="1730218" cy="892629"/>
          </a:xfrm>
        </p:grpSpPr>
        <p:grpSp>
          <p:nvGrpSpPr>
            <p:cNvPr id="29" name="组合 30">
              <a:extLst>
                <a:ext uri="{FF2B5EF4-FFF2-40B4-BE49-F238E27FC236}">
                  <a16:creationId xmlns:a16="http://schemas.microsoft.com/office/drawing/2014/main" id="{CC89CF56-A5DE-D17E-DC39-44D7F94AA336}"/>
                </a:ext>
              </a:extLst>
            </p:cNvPr>
            <p:cNvGrpSpPr/>
            <p:nvPr/>
          </p:nvGrpSpPr>
          <p:grpSpPr>
            <a:xfrm>
              <a:off x="2360278" y="2671670"/>
              <a:ext cx="1730218" cy="892629"/>
              <a:chOff x="1336246" y="3302000"/>
              <a:chExt cx="1351418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31" name="圆角矩形 27">
                <a:extLst>
                  <a:ext uri="{FF2B5EF4-FFF2-40B4-BE49-F238E27FC236}">
                    <a16:creationId xmlns:a16="http://schemas.microsoft.com/office/drawing/2014/main" id="{B3043BB5-AD57-B2D5-6D2D-69341894C604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1351418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  <p:sp>
            <p:nvSpPr>
              <p:cNvPr id="32" name="圆角矩形 28">
                <a:extLst>
                  <a:ext uri="{FF2B5EF4-FFF2-40B4-BE49-F238E27FC236}">
                    <a16:creationId xmlns:a16="http://schemas.microsoft.com/office/drawing/2014/main" id="{A0266E30-1C73-3D46-3B16-8183BEB9E67A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1261307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0070C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30" name="文本框 40">
              <a:extLst>
                <a:ext uri="{FF2B5EF4-FFF2-40B4-BE49-F238E27FC236}">
                  <a16:creationId xmlns:a16="http://schemas.microsoft.com/office/drawing/2014/main" id="{D2A0FFC3-DD0C-D576-6C42-AAB6BBD22D5C}"/>
                </a:ext>
              </a:extLst>
            </p:cNvPr>
            <p:cNvSpPr txBox="1"/>
            <p:nvPr/>
          </p:nvSpPr>
          <p:spPr>
            <a:xfrm>
              <a:off x="2584341" y="2779593"/>
              <a:ext cx="706828" cy="6421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ngoan</a:t>
              </a:r>
              <a:endParaRPr kumimoji="0" lang="zh-C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sp>
        <p:nvSpPr>
          <p:cNvPr id="35" name="文本框 11">
            <a:extLst>
              <a:ext uri="{FF2B5EF4-FFF2-40B4-BE49-F238E27FC236}">
                <a16:creationId xmlns:a16="http://schemas.microsoft.com/office/drawing/2014/main" id="{E0086DAA-FA01-B648-E485-B48AFC66FE8D}"/>
              </a:ext>
            </a:extLst>
          </p:cNvPr>
          <p:cNvSpPr txBox="1"/>
          <p:nvPr/>
        </p:nvSpPr>
        <p:spPr>
          <a:xfrm>
            <a:off x="1964229" y="860260"/>
            <a:ext cx="89433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7200" dirty="0">
                <a:ln w="28575">
                  <a:noFill/>
                </a:ln>
                <a:solidFill>
                  <a:srgbClr val="C00000"/>
                </a:solidFill>
                <a:latin typeface="#9Slide05 Pattaya" pitchFamily="2" charset="-34"/>
                <a:ea typeface="胡晓波男神体" panose="02010600030101010101" pitchFamily="2" charset="-122"/>
                <a:cs typeface="#9Slide05 Pattaya" pitchFamily="2" charset="-34"/>
              </a:rPr>
              <a:t>TỪ KHÓ</a:t>
            </a:r>
            <a:endParaRPr lang="zh-CN" altLang="en-US" sz="7200" dirty="0">
              <a:ln w="28575">
                <a:noFill/>
              </a:ln>
              <a:solidFill>
                <a:srgbClr val="C00000"/>
              </a:solidFill>
              <a:latin typeface="#9Slide05 Pattaya" pitchFamily="2" charset="-34"/>
              <a:ea typeface="胡晓波男神体" panose="02010600030101010101" pitchFamily="2" charset="-122"/>
              <a:cs typeface="#9Slide05 Pattaya" pitchFamily="2" charset="-34"/>
            </a:endParaRPr>
          </a:p>
        </p:txBody>
      </p:sp>
      <p:grpSp>
        <p:nvGrpSpPr>
          <p:cNvPr id="36" name="组合 44">
            <a:extLst>
              <a:ext uri="{FF2B5EF4-FFF2-40B4-BE49-F238E27FC236}">
                <a16:creationId xmlns:a16="http://schemas.microsoft.com/office/drawing/2014/main" id="{4EA7395E-188A-4772-C2F5-BD7C67FD0350}"/>
              </a:ext>
            </a:extLst>
          </p:cNvPr>
          <p:cNvGrpSpPr/>
          <p:nvPr/>
        </p:nvGrpSpPr>
        <p:grpSpPr>
          <a:xfrm>
            <a:off x="6200451" y="2111395"/>
            <a:ext cx="3439089" cy="1177090"/>
            <a:chOff x="2360278" y="2671670"/>
            <a:chExt cx="1258031" cy="892629"/>
          </a:xfrm>
        </p:grpSpPr>
        <p:grpSp>
          <p:nvGrpSpPr>
            <p:cNvPr id="39" name="组合 30">
              <a:extLst>
                <a:ext uri="{FF2B5EF4-FFF2-40B4-BE49-F238E27FC236}">
                  <a16:creationId xmlns:a16="http://schemas.microsoft.com/office/drawing/2014/main" id="{CC89CF56-A5DE-D17E-DC39-44D7F94AA336}"/>
                </a:ext>
              </a:extLst>
            </p:cNvPr>
            <p:cNvGrpSpPr/>
            <p:nvPr/>
          </p:nvGrpSpPr>
          <p:grpSpPr>
            <a:xfrm>
              <a:off x="2360278" y="2671670"/>
              <a:ext cx="1258031" cy="892629"/>
              <a:chOff x="1336246" y="3302000"/>
              <a:chExt cx="982608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44" name="圆角矩形 27">
                <a:extLst>
                  <a:ext uri="{FF2B5EF4-FFF2-40B4-BE49-F238E27FC236}">
                    <a16:creationId xmlns:a16="http://schemas.microsoft.com/office/drawing/2014/main" id="{B3043BB5-AD57-B2D5-6D2D-69341894C604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982608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  <p:sp>
            <p:nvSpPr>
              <p:cNvPr id="45" name="圆角矩形 28">
                <a:extLst>
                  <a:ext uri="{FF2B5EF4-FFF2-40B4-BE49-F238E27FC236}">
                    <a16:creationId xmlns:a16="http://schemas.microsoft.com/office/drawing/2014/main" id="{A0266E30-1C73-3D46-3B16-8183BEB9E67A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888921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40" name="文本框 40">
              <a:extLst>
                <a:ext uri="{FF2B5EF4-FFF2-40B4-BE49-F238E27FC236}">
                  <a16:creationId xmlns:a16="http://schemas.microsoft.com/office/drawing/2014/main" id="{D2A0FFC3-DD0C-D576-6C42-AAB6BBD22D5C}"/>
                </a:ext>
              </a:extLst>
            </p:cNvPr>
            <p:cNvSpPr txBox="1"/>
            <p:nvPr/>
          </p:nvSpPr>
          <p:spPr>
            <a:xfrm>
              <a:off x="2767872" y="2790537"/>
              <a:ext cx="442839" cy="630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i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làng</a:t>
              </a:r>
              <a:endParaRPr kumimoji="0" lang="zh-CN" altLang="en-US" sz="48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0796BDB-196D-1542-A1DF-978EB13F6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7" y="4180783"/>
            <a:ext cx="2518062" cy="2552813"/>
          </a:xfrm>
          <a:prstGeom prst="rect">
            <a:avLst/>
          </a:prstGeom>
        </p:spPr>
      </p:pic>
      <p:grpSp>
        <p:nvGrpSpPr>
          <p:cNvPr id="20" name="组合 44">
            <a:extLst>
              <a:ext uri="{FF2B5EF4-FFF2-40B4-BE49-F238E27FC236}">
                <a16:creationId xmlns:a16="http://schemas.microsoft.com/office/drawing/2014/main" id="{3A606A7B-E406-3E4F-9EC0-AA37AFB77691}"/>
              </a:ext>
            </a:extLst>
          </p:cNvPr>
          <p:cNvGrpSpPr/>
          <p:nvPr/>
        </p:nvGrpSpPr>
        <p:grpSpPr>
          <a:xfrm>
            <a:off x="2825316" y="3562317"/>
            <a:ext cx="3439089" cy="1177090"/>
            <a:chOff x="2360278" y="2671670"/>
            <a:chExt cx="1258031" cy="892629"/>
          </a:xfrm>
        </p:grpSpPr>
        <p:grpSp>
          <p:nvGrpSpPr>
            <p:cNvPr id="21" name="组合 30">
              <a:extLst>
                <a:ext uri="{FF2B5EF4-FFF2-40B4-BE49-F238E27FC236}">
                  <a16:creationId xmlns:a16="http://schemas.microsoft.com/office/drawing/2014/main" id="{63A7327E-7E09-E948-B9FD-B7D0689AE958}"/>
                </a:ext>
              </a:extLst>
            </p:cNvPr>
            <p:cNvGrpSpPr/>
            <p:nvPr/>
          </p:nvGrpSpPr>
          <p:grpSpPr>
            <a:xfrm>
              <a:off x="2360278" y="2671670"/>
              <a:ext cx="1258031" cy="892629"/>
              <a:chOff x="1336246" y="3302000"/>
              <a:chExt cx="982608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33" name="圆角矩形 27">
                <a:extLst>
                  <a:ext uri="{FF2B5EF4-FFF2-40B4-BE49-F238E27FC236}">
                    <a16:creationId xmlns:a16="http://schemas.microsoft.com/office/drawing/2014/main" id="{8BD9093C-F78C-454A-851F-3817F25C86FD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982608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  <p:sp>
            <p:nvSpPr>
              <p:cNvPr id="34" name="圆角矩形 28">
                <a:extLst>
                  <a:ext uri="{FF2B5EF4-FFF2-40B4-BE49-F238E27FC236}">
                    <a16:creationId xmlns:a16="http://schemas.microsoft.com/office/drawing/2014/main" id="{43EA447A-332F-124A-943C-1055DCE4356A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888921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22" name="文本框 40">
              <a:extLst>
                <a:ext uri="{FF2B5EF4-FFF2-40B4-BE49-F238E27FC236}">
                  <a16:creationId xmlns:a16="http://schemas.microsoft.com/office/drawing/2014/main" id="{0A0CACB1-49B3-BF4F-B3BB-6D163001AA74}"/>
                </a:ext>
              </a:extLst>
            </p:cNvPr>
            <p:cNvSpPr txBox="1"/>
            <p:nvPr/>
          </p:nvSpPr>
          <p:spPr>
            <a:xfrm>
              <a:off x="2827391" y="2790537"/>
              <a:ext cx="323802" cy="6301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i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lối</a:t>
              </a:r>
              <a:endParaRPr kumimoji="0" lang="zh-CN" altLang="en-US" sz="48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7" name="组合 44">
            <a:extLst>
              <a:ext uri="{FF2B5EF4-FFF2-40B4-BE49-F238E27FC236}">
                <a16:creationId xmlns:a16="http://schemas.microsoft.com/office/drawing/2014/main" id="{31894E07-ABE0-B04A-B74A-EA6ED015E22B}"/>
              </a:ext>
            </a:extLst>
          </p:cNvPr>
          <p:cNvGrpSpPr/>
          <p:nvPr/>
        </p:nvGrpSpPr>
        <p:grpSpPr>
          <a:xfrm>
            <a:off x="4658271" y="4868644"/>
            <a:ext cx="3439088" cy="1177090"/>
            <a:chOff x="2360277" y="2671670"/>
            <a:chExt cx="1378812" cy="892629"/>
          </a:xfrm>
        </p:grpSpPr>
        <p:grpSp>
          <p:nvGrpSpPr>
            <p:cNvPr id="38" name="组合 30">
              <a:extLst>
                <a:ext uri="{FF2B5EF4-FFF2-40B4-BE49-F238E27FC236}">
                  <a16:creationId xmlns:a16="http://schemas.microsoft.com/office/drawing/2014/main" id="{A1315BB3-14A8-234B-A9FA-67134D6DE378}"/>
                </a:ext>
              </a:extLst>
            </p:cNvPr>
            <p:cNvGrpSpPr/>
            <p:nvPr/>
          </p:nvGrpSpPr>
          <p:grpSpPr>
            <a:xfrm>
              <a:off x="2360277" y="2671670"/>
              <a:ext cx="1378812" cy="892629"/>
              <a:chOff x="1336246" y="3302000"/>
              <a:chExt cx="1076947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42" name="圆角矩形 27">
                <a:extLst>
                  <a:ext uri="{FF2B5EF4-FFF2-40B4-BE49-F238E27FC236}">
                    <a16:creationId xmlns:a16="http://schemas.microsoft.com/office/drawing/2014/main" id="{F0E1CDCC-DFD4-454E-AEEC-A3AD69755748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1076947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  <p:sp>
            <p:nvSpPr>
              <p:cNvPr id="43" name="圆角矩形 28">
                <a:extLst>
                  <a:ext uri="{FF2B5EF4-FFF2-40B4-BE49-F238E27FC236}">
                    <a16:creationId xmlns:a16="http://schemas.microsoft.com/office/drawing/2014/main" id="{90F23290-7528-394F-8DFD-C0E1FC010F2A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988094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53623F66-F2B4-754B-863F-41CDF840DFC4}"/>
                </a:ext>
              </a:extLst>
            </p:cNvPr>
            <p:cNvSpPr txBox="1"/>
            <p:nvPr/>
          </p:nvSpPr>
          <p:spPr>
            <a:xfrm>
              <a:off x="2679339" y="2813981"/>
              <a:ext cx="747568" cy="6301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i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xin</a:t>
              </a:r>
              <a:r>
                <a:rPr lang="en-US" sz="4800" b="1" i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lỗi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878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4342" y="891540"/>
            <a:ext cx="10583276" cy="5074920"/>
          </a:xfrm>
          <a:custGeom>
            <a:avLst/>
            <a:gdLst>
              <a:gd name="connsiteX0" fmla="*/ 0 w 11511280"/>
              <a:gd name="connsiteY0" fmla="*/ 319579 h 6268720"/>
              <a:gd name="connsiteX1" fmla="*/ 319579 w 11511280"/>
              <a:gd name="connsiteY1" fmla="*/ 0 h 6268720"/>
              <a:gd name="connsiteX2" fmla="*/ 11191701 w 11511280"/>
              <a:gd name="connsiteY2" fmla="*/ 0 h 6268720"/>
              <a:gd name="connsiteX3" fmla="*/ 11511280 w 11511280"/>
              <a:gd name="connsiteY3" fmla="*/ 319579 h 6268720"/>
              <a:gd name="connsiteX4" fmla="*/ 11511280 w 11511280"/>
              <a:gd name="connsiteY4" fmla="*/ 5949141 h 6268720"/>
              <a:gd name="connsiteX5" fmla="*/ 11191701 w 11511280"/>
              <a:gd name="connsiteY5" fmla="*/ 6268720 h 6268720"/>
              <a:gd name="connsiteX6" fmla="*/ 319579 w 11511280"/>
              <a:gd name="connsiteY6" fmla="*/ 6268720 h 6268720"/>
              <a:gd name="connsiteX7" fmla="*/ 0 w 11511280"/>
              <a:gd name="connsiteY7" fmla="*/ 5949141 h 6268720"/>
              <a:gd name="connsiteX8" fmla="*/ 0 w 11511280"/>
              <a:gd name="connsiteY8" fmla="*/ 319579 h 6268720"/>
              <a:gd name="connsiteX0" fmla="*/ 0 w 11511280"/>
              <a:gd name="connsiteY0" fmla="*/ 319579 h 6268720"/>
              <a:gd name="connsiteX1" fmla="*/ 319579 w 11511280"/>
              <a:gd name="connsiteY1" fmla="*/ 0 h 6268720"/>
              <a:gd name="connsiteX2" fmla="*/ 11191701 w 11511280"/>
              <a:gd name="connsiteY2" fmla="*/ 0 h 6268720"/>
              <a:gd name="connsiteX3" fmla="*/ 11511280 w 11511280"/>
              <a:gd name="connsiteY3" fmla="*/ 319579 h 6268720"/>
              <a:gd name="connsiteX4" fmla="*/ 11511280 w 11511280"/>
              <a:gd name="connsiteY4" fmla="*/ 5949141 h 6268720"/>
              <a:gd name="connsiteX5" fmla="*/ 11191701 w 11511280"/>
              <a:gd name="connsiteY5" fmla="*/ 6268720 h 6268720"/>
              <a:gd name="connsiteX6" fmla="*/ 319579 w 11511280"/>
              <a:gd name="connsiteY6" fmla="*/ 6268720 h 6268720"/>
              <a:gd name="connsiteX7" fmla="*/ 0 w 11511280"/>
              <a:gd name="connsiteY7" fmla="*/ 5949141 h 6268720"/>
              <a:gd name="connsiteX8" fmla="*/ 0 w 11511280"/>
              <a:gd name="connsiteY8" fmla="*/ 319579 h 6268720"/>
              <a:gd name="connsiteX0" fmla="*/ 59750 w 11571030"/>
              <a:gd name="connsiteY0" fmla="*/ 319579 h 6268720"/>
              <a:gd name="connsiteX1" fmla="*/ 379329 w 11571030"/>
              <a:gd name="connsiteY1" fmla="*/ 0 h 6268720"/>
              <a:gd name="connsiteX2" fmla="*/ 11251451 w 11571030"/>
              <a:gd name="connsiteY2" fmla="*/ 0 h 6268720"/>
              <a:gd name="connsiteX3" fmla="*/ 11571030 w 11571030"/>
              <a:gd name="connsiteY3" fmla="*/ 319579 h 6268720"/>
              <a:gd name="connsiteX4" fmla="*/ 11571030 w 11571030"/>
              <a:gd name="connsiteY4" fmla="*/ 5949141 h 6268720"/>
              <a:gd name="connsiteX5" fmla="*/ 11251451 w 11571030"/>
              <a:gd name="connsiteY5" fmla="*/ 6268720 h 6268720"/>
              <a:gd name="connsiteX6" fmla="*/ 379329 w 11571030"/>
              <a:gd name="connsiteY6" fmla="*/ 6268720 h 6268720"/>
              <a:gd name="connsiteX7" fmla="*/ 59750 w 11571030"/>
              <a:gd name="connsiteY7" fmla="*/ 5949141 h 6268720"/>
              <a:gd name="connsiteX8" fmla="*/ 59750 w 11571030"/>
              <a:gd name="connsiteY8" fmla="*/ 319579 h 6268720"/>
              <a:gd name="connsiteX0" fmla="*/ 59750 w 11611670"/>
              <a:gd name="connsiteY0" fmla="*/ 319579 h 6268720"/>
              <a:gd name="connsiteX1" fmla="*/ 379329 w 11611670"/>
              <a:gd name="connsiteY1" fmla="*/ 0 h 6268720"/>
              <a:gd name="connsiteX2" fmla="*/ 11251451 w 11611670"/>
              <a:gd name="connsiteY2" fmla="*/ 0 h 6268720"/>
              <a:gd name="connsiteX3" fmla="*/ 11571030 w 11611670"/>
              <a:gd name="connsiteY3" fmla="*/ 319579 h 6268720"/>
              <a:gd name="connsiteX4" fmla="*/ 11571030 w 11611670"/>
              <a:gd name="connsiteY4" fmla="*/ 5949141 h 6268720"/>
              <a:gd name="connsiteX5" fmla="*/ 11251451 w 11611670"/>
              <a:gd name="connsiteY5" fmla="*/ 6268720 h 6268720"/>
              <a:gd name="connsiteX6" fmla="*/ 379329 w 11611670"/>
              <a:gd name="connsiteY6" fmla="*/ 6268720 h 6268720"/>
              <a:gd name="connsiteX7" fmla="*/ 59750 w 11611670"/>
              <a:gd name="connsiteY7" fmla="*/ 5949141 h 6268720"/>
              <a:gd name="connsiteX8" fmla="*/ 59750 w 11611670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379329 w 11588171"/>
              <a:gd name="connsiteY6" fmla="*/ 626872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379329 w 11588171"/>
              <a:gd name="connsiteY6" fmla="*/ 626872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613009 w 11588171"/>
              <a:gd name="connsiteY6" fmla="*/ 613664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613009 w 11588171"/>
              <a:gd name="connsiteY6" fmla="*/ 613664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2097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2097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171" h="6270671">
                <a:moveTo>
                  <a:pt x="59750" y="319579"/>
                </a:moveTo>
                <a:cubicBezTo>
                  <a:pt x="59750" y="143080"/>
                  <a:pt x="202830" y="0"/>
                  <a:pt x="379329" y="0"/>
                </a:cubicBezTo>
                <a:cubicBezTo>
                  <a:pt x="3871290" y="152400"/>
                  <a:pt x="7566450" y="162560"/>
                  <a:pt x="11220971" y="0"/>
                </a:cubicBezTo>
                <a:cubicBezTo>
                  <a:pt x="11397470" y="0"/>
                  <a:pt x="11571030" y="143080"/>
                  <a:pt x="11571030" y="319579"/>
                </a:cubicBezTo>
                <a:cubicBezTo>
                  <a:pt x="11347510" y="2196100"/>
                  <a:pt x="11662470" y="4285980"/>
                  <a:pt x="11571030" y="5949141"/>
                </a:cubicBezTo>
                <a:cubicBezTo>
                  <a:pt x="11571030" y="6125640"/>
                  <a:pt x="11427950" y="6268720"/>
                  <a:pt x="11251451" y="6268720"/>
                </a:cubicBezTo>
                <a:cubicBezTo>
                  <a:pt x="7830610" y="6096000"/>
                  <a:pt x="4267530" y="6370320"/>
                  <a:pt x="724769" y="6228080"/>
                </a:cubicBezTo>
                <a:cubicBezTo>
                  <a:pt x="548270" y="6228080"/>
                  <a:pt x="59750" y="6125640"/>
                  <a:pt x="59750" y="5949141"/>
                </a:cubicBezTo>
                <a:cubicBezTo>
                  <a:pt x="-143450" y="4031980"/>
                  <a:pt x="252790" y="2419620"/>
                  <a:pt x="59750" y="31957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629619" y="1190086"/>
            <a:ext cx="49327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latin typeface="#9Slide07 IcielKoni" pitchFamily="2" charset="0"/>
              </a:rPr>
              <a:t>Giải</a:t>
            </a:r>
            <a:r>
              <a:rPr lang="en-US" sz="6000" dirty="0"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latin typeface="#9Slide07 IcielKoni" pitchFamily="2" charset="0"/>
              </a:rPr>
              <a:t> </a:t>
            </a:r>
            <a:r>
              <a:rPr lang="en-US" sz="6000" dirty="0" err="1"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latin typeface="#9Slide07 IcielKoni" pitchFamily="2" charset="0"/>
              </a:rPr>
              <a:t>nghĩa</a:t>
            </a:r>
            <a:r>
              <a:rPr lang="en-US" sz="6000" dirty="0"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latin typeface="#9Slide07 IcielKoni" pitchFamily="2" charset="0"/>
              </a:rPr>
              <a:t> </a:t>
            </a:r>
            <a:r>
              <a:rPr lang="en-US" sz="6000" dirty="0" err="1"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latin typeface="#9Slide07 IcielKoni" pitchFamily="2" charset="0"/>
              </a:rPr>
              <a:t>từ</a:t>
            </a:r>
            <a:endParaRPr lang="en-US" sz="6000" dirty="0">
              <a:ln w="1905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00B0F0"/>
              </a:solidFill>
              <a:latin typeface="#9Slide07 IcielKoni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35056" y="3972173"/>
            <a:ext cx="5287549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10931" y="2731040"/>
            <a:ext cx="5287548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27612" y="2700263"/>
            <a:ext cx="4202431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7 IcielKoni" pitchFamily="2" charset="0"/>
              </a:rPr>
              <a:t>Phật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7 IcielKoni" pitchFamily="2" charset="0"/>
              </a:rPr>
              <a:t>ý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latin typeface="#9Slide07 IcielKoni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27612" y="3910618"/>
            <a:ext cx="4202431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7 IcielKoni" pitchFamily="2" charset="0"/>
              </a:rPr>
              <a:t>Lịch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7 IcielKoni" pitchFamily="2" charset="0"/>
              </a:rPr>
              <a:t>sự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IcielKoni" pitchFamily="2" charset="0"/>
              </a:rPr>
              <a:t> </a:t>
            </a:r>
          </a:p>
          <a:p>
            <a:pPr algn="ctr"/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IcielKoni" pitchFamily="2" charset="0"/>
              </a:rPr>
              <a:t>(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7 IcielKoni" pitchFamily="2" charset="0"/>
              </a:rPr>
              <a:t>nghĩa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7 IcielKoni" pitchFamily="2" charset="0"/>
              </a:rPr>
              <a:t>trong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7 IcielKoni" pitchFamily="2" charset="0"/>
              </a:rPr>
              <a:t>bài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IcielKoni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2689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5" grpId="0" animBg="1"/>
      <p:bldP spid="18" grpId="0" animBg="1"/>
      <p:bldP spid="2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4731777-6EB5-5E4F-8AE3-02BCD24BEA28}"/>
              </a:ext>
            </a:extLst>
          </p:cNvPr>
          <p:cNvGrpSpPr/>
          <p:nvPr/>
        </p:nvGrpSpPr>
        <p:grpSpPr>
          <a:xfrm>
            <a:off x="614578" y="1635988"/>
            <a:ext cx="10962842" cy="4737516"/>
            <a:chOff x="614578" y="1635988"/>
            <a:chExt cx="10962842" cy="473751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6F5E384-513C-A54B-BF60-124F2DC1039C}"/>
                </a:ext>
              </a:extLst>
            </p:cNvPr>
            <p:cNvGrpSpPr/>
            <p:nvPr/>
          </p:nvGrpSpPr>
          <p:grpSpPr>
            <a:xfrm>
              <a:off x="614578" y="1635988"/>
              <a:ext cx="10962842" cy="4737516"/>
              <a:chOff x="4386782" y="1567408"/>
              <a:chExt cx="7239000" cy="4737516"/>
            </a:xfrm>
          </p:grpSpPr>
          <p:grpSp>
            <p:nvGrpSpPr>
              <p:cNvPr id="24" name="组合 30">
                <a:extLst>
                  <a:ext uri="{FF2B5EF4-FFF2-40B4-BE49-F238E27FC236}">
                    <a16:creationId xmlns:a16="http://schemas.microsoft.com/office/drawing/2014/main" id="{AC793EE5-7FAD-D500-A931-1920EBC60A56}"/>
                  </a:ext>
                </a:extLst>
              </p:cNvPr>
              <p:cNvGrpSpPr/>
              <p:nvPr/>
            </p:nvGrpSpPr>
            <p:grpSpPr>
              <a:xfrm>
                <a:off x="4386782" y="1567408"/>
                <a:ext cx="7239000" cy="4737516"/>
                <a:chOff x="1336246" y="3301999"/>
                <a:chExt cx="2814813" cy="4128200"/>
              </a:xfrm>
              <a:effectLst>
                <a:outerShdw blurRad="254000" sx="102000" sy="102000" algn="ctr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26" name="圆角矩形 27">
                  <a:extLst>
                    <a:ext uri="{FF2B5EF4-FFF2-40B4-BE49-F238E27FC236}">
                      <a16:creationId xmlns:a16="http://schemas.microsoft.com/office/drawing/2014/main" id="{305A463D-AEF9-6C58-5431-6E9B1E2356F6}"/>
                    </a:ext>
                  </a:extLst>
                </p:cNvPr>
                <p:cNvSpPr/>
                <p:nvPr/>
              </p:nvSpPr>
              <p:spPr>
                <a:xfrm>
                  <a:off x="1336246" y="3301999"/>
                  <a:ext cx="2814813" cy="4128200"/>
                </a:xfrm>
                <a:prstGeom prst="roundRect">
                  <a:avLst>
                    <a:gd name="adj" fmla="val 650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27" name="圆角矩形 28">
                  <a:extLst>
                    <a:ext uri="{FF2B5EF4-FFF2-40B4-BE49-F238E27FC236}">
                      <a16:creationId xmlns:a16="http://schemas.microsoft.com/office/drawing/2014/main" id="{C7F9C397-E9BF-FAAA-364F-AE2A86E20D34}"/>
                    </a:ext>
                  </a:extLst>
                </p:cNvPr>
                <p:cNvSpPr/>
                <p:nvPr/>
              </p:nvSpPr>
              <p:spPr>
                <a:xfrm>
                  <a:off x="1386921" y="3540798"/>
                  <a:ext cx="2692758" cy="3628762"/>
                </a:xfrm>
                <a:prstGeom prst="roundRect">
                  <a:avLst>
                    <a:gd name="adj" fmla="val 12670"/>
                  </a:avLst>
                </a:prstGeom>
                <a:solidFill>
                  <a:schemeClr val="bg1"/>
                </a:solidFill>
                <a:ln w="19050">
                  <a:solidFill>
                    <a:srgbClr val="00B05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B7D1557-CAB4-5444-9FF9-6046B7BD252D}"/>
                  </a:ext>
                </a:extLst>
              </p:cNvPr>
              <p:cNvSpPr txBox="1"/>
              <p:nvPr/>
            </p:nvSpPr>
            <p:spPr>
              <a:xfrm>
                <a:off x="4770820" y="3091990"/>
                <a:ext cx="6470921" cy="15056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vi-VN" sz="4400" b="1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 Chào anh hà mã,/ anh giúp bọn em qua sông được không ạ?//</a:t>
                </a:r>
                <a:endParaRPr lang="en-VN" sz="4400" b="1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5" name="文本框 11">
              <a:extLst>
                <a:ext uri="{FF2B5EF4-FFF2-40B4-BE49-F238E27FC236}">
                  <a16:creationId xmlns:a16="http://schemas.microsoft.com/office/drawing/2014/main" id="{E0086DAA-FA01-B648-E485-B48AFC66FE8D}"/>
                </a:ext>
              </a:extLst>
            </p:cNvPr>
            <p:cNvSpPr txBox="1"/>
            <p:nvPr/>
          </p:nvSpPr>
          <p:spPr>
            <a:xfrm>
              <a:off x="1589389" y="1827288"/>
              <a:ext cx="9013219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6600" dirty="0" err="1">
                  <a:ln w="28575">
                    <a:noFill/>
                  </a:ln>
                  <a:solidFill>
                    <a:srgbClr val="7030A0"/>
                  </a:solidFill>
                  <a:latin typeface="#9SLIDE07 ICIELKONI BLACK" pitchFamily="2" charset="77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Luyện</a:t>
              </a:r>
              <a:r>
                <a:rPr lang="en-US" altLang="zh-CN" sz="6600" dirty="0">
                  <a:ln w="28575">
                    <a:noFill/>
                  </a:ln>
                  <a:solidFill>
                    <a:srgbClr val="7030A0"/>
                  </a:solidFill>
                  <a:latin typeface="#9SLIDE07 ICIELKONI BLACK" pitchFamily="2" charset="77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 </a:t>
              </a:r>
              <a:r>
                <a:rPr lang="en-US" altLang="zh-CN" sz="6600" dirty="0" err="1">
                  <a:ln w="28575">
                    <a:noFill/>
                  </a:ln>
                  <a:solidFill>
                    <a:srgbClr val="7030A0"/>
                  </a:solidFill>
                  <a:latin typeface="#9SLIDE07 ICIELKONI BLACK" pitchFamily="2" charset="77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đọc</a:t>
              </a:r>
              <a:r>
                <a:rPr lang="en-US" altLang="zh-CN" sz="6600" dirty="0">
                  <a:ln w="28575">
                    <a:noFill/>
                  </a:ln>
                  <a:solidFill>
                    <a:srgbClr val="7030A0"/>
                  </a:solidFill>
                  <a:latin typeface="#9SLIDE07 ICIELKONI BLACK" pitchFamily="2" charset="77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 </a:t>
              </a:r>
              <a:r>
                <a:rPr lang="en-US" altLang="zh-CN" sz="6600" dirty="0" err="1">
                  <a:ln w="28575">
                    <a:noFill/>
                  </a:ln>
                  <a:solidFill>
                    <a:srgbClr val="7030A0"/>
                  </a:solidFill>
                  <a:latin typeface="#9SLIDE07 ICIELKONI BLACK" pitchFamily="2" charset="77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đoạn</a:t>
              </a:r>
              <a:endParaRPr lang="zh-CN" altLang="en-US" sz="6600" dirty="0">
                <a:ln w="28575">
                  <a:noFill/>
                </a:ln>
                <a:solidFill>
                  <a:srgbClr val="7030A0"/>
                </a:solidFill>
                <a:latin typeface="#9SLIDE07 ICIELKONI BLACK" pitchFamily="2" charset="77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F3C9308-FD86-2448-BD9C-DC47B4D045B1}"/>
              </a:ext>
            </a:extLst>
          </p:cNvPr>
          <p:cNvSpPr txBox="1"/>
          <p:nvPr/>
        </p:nvSpPr>
        <p:spPr>
          <a:xfrm>
            <a:off x="1998029" y="4945071"/>
            <a:ext cx="8997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sym typeface="Wingdings" pitchFamily="2" charset="2"/>
              </a:rPr>
              <a:t> </a:t>
            </a:r>
            <a:r>
              <a:rPr lang="vi-VN" sz="40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Câu nói của cún lịch sự, nhẹ nhàng</a:t>
            </a:r>
            <a:r>
              <a:rPr lang="en-VN" sz="400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endParaRPr lang="en-VN" sz="40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71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1862755-083B-D74B-9B04-20DCD8328D41}"/>
              </a:ext>
            </a:extLst>
          </p:cNvPr>
          <p:cNvGrpSpPr/>
          <p:nvPr/>
        </p:nvGrpSpPr>
        <p:grpSpPr>
          <a:xfrm>
            <a:off x="614578" y="1635988"/>
            <a:ext cx="10962842" cy="4737516"/>
            <a:chOff x="614578" y="1635988"/>
            <a:chExt cx="10962842" cy="473751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6F5E384-513C-A54B-BF60-124F2DC1039C}"/>
                </a:ext>
              </a:extLst>
            </p:cNvPr>
            <p:cNvGrpSpPr/>
            <p:nvPr/>
          </p:nvGrpSpPr>
          <p:grpSpPr>
            <a:xfrm>
              <a:off x="614578" y="1635988"/>
              <a:ext cx="10962842" cy="4737516"/>
              <a:chOff x="4386782" y="1567408"/>
              <a:chExt cx="7239000" cy="4737516"/>
            </a:xfrm>
          </p:grpSpPr>
          <p:grpSp>
            <p:nvGrpSpPr>
              <p:cNvPr id="24" name="组合 30">
                <a:extLst>
                  <a:ext uri="{FF2B5EF4-FFF2-40B4-BE49-F238E27FC236}">
                    <a16:creationId xmlns:a16="http://schemas.microsoft.com/office/drawing/2014/main" id="{AC793EE5-7FAD-D500-A931-1920EBC60A56}"/>
                  </a:ext>
                </a:extLst>
              </p:cNvPr>
              <p:cNvGrpSpPr/>
              <p:nvPr/>
            </p:nvGrpSpPr>
            <p:grpSpPr>
              <a:xfrm>
                <a:off x="4386782" y="1567408"/>
                <a:ext cx="7239000" cy="4737516"/>
                <a:chOff x="1336246" y="3301999"/>
                <a:chExt cx="2814813" cy="4128200"/>
              </a:xfrm>
              <a:effectLst>
                <a:outerShdw blurRad="254000" sx="102000" sy="102000" algn="ctr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26" name="圆角矩形 27">
                  <a:extLst>
                    <a:ext uri="{FF2B5EF4-FFF2-40B4-BE49-F238E27FC236}">
                      <a16:creationId xmlns:a16="http://schemas.microsoft.com/office/drawing/2014/main" id="{305A463D-AEF9-6C58-5431-6E9B1E2356F6}"/>
                    </a:ext>
                  </a:extLst>
                </p:cNvPr>
                <p:cNvSpPr/>
                <p:nvPr/>
              </p:nvSpPr>
              <p:spPr>
                <a:xfrm>
                  <a:off x="1336246" y="3301999"/>
                  <a:ext cx="2814813" cy="4128200"/>
                </a:xfrm>
                <a:prstGeom prst="roundRect">
                  <a:avLst>
                    <a:gd name="adj" fmla="val 650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27" name="圆角矩形 28">
                  <a:extLst>
                    <a:ext uri="{FF2B5EF4-FFF2-40B4-BE49-F238E27FC236}">
                      <a16:creationId xmlns:a16="http://schemas.microsoft.com/office/drawing/2014/main" id="{C7F9C397-E9BF-FAAA-364F-AE2A86E20D34}"/>
                    </a:ext>
                  </a:extLst>
                </p:cNvPr>
                <p:cNvSpPr/>
                <p:nvPr/>
              </p:nvSpPr>
              <p:spPr>
                <a:xfrm>
                  <a:off x="1386921" y="3540798"/>
                  <a:ext cx="2692758" cy="3628762"/>
                </a:xfrm>
                <a:prstGeom prst="roundRect">
                  <a:avLst>
                    <a:gd name="adj" fmla="val 12670"/>
                  </a:avLst>
                </a:prstGeom>
                <a:solidFill>
                  <a:schemeClr val="bg1"/>
                </a:solidFill>
                <a:ln w="19050">
                  <a:solidFill>
                    <a:srgbClr val="00B05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B7D1557-CAB4-5444-9FF9-6046B7BD252D}"/>
                  </a:ext>
                </a:extLst>
              </p:cNvPr>
              <p:cNvSpPr txBox="1"/>
              <p:nvPr/>
            </p:nvSpPr>
            <p:spPr>
              <a:xfrm>
                <a:off x="4770820" y="3091990"/>
                <a:ext cx="6470921" cy="15056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vi-VN" sz="4400" b="1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- Cảm ơn anh đã giúp.// Em biết mình sai rồi.// Em xin lỗi ạ!//</a:t>
                </a:r>
                <a:endParaRPr lang="en-VN" sz="4400" b="1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5" name="文本框 11">
              <a:extLst>
                <a:ext uri="{FF2B5EF4-FFF2-40B4-BE49-F238E27FC236}">
                  <a16:creationId xmlns:a16="http://schemas.microsoft.com/office/drawing/2014/main" id="{E0086DAA-FA01-B648-E485-B48AFC66FE8D}"/>
                </a:ext>
              </a:extLst>
            </p:cNvPr>
            <p:cNvSpPr txBox="1"/>
            <p:nvPr/>
          </p:nvSpPr>
          <p:spPr>
            <a:xfrm>
              <a:off x="1589389" y="1827288"/>
              <a:ext cx="9013219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6600" dirty="0" err="1">
                  <a:ln w="28575">
                    <a:noFill/>
                  </a:ln>
                  <a:solidFill>
                    <a:srgbClr val="7030A0"/>
                  </a:solidFill>
                  <a:latin typeface="#9SLIDE07 ICIELKONI BLACK" pitchFamily="2" charset="77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Luyện</a:t>
              </a:r>
              <a:r>
                <a:rPr lang="en-US" altLang="zh-CN" sz="6600" dirty="0">
                  <a:ln w="28575">
                    <a:noFill/>
                  </a:ln>
                  <a:solidFill>
                    <a:srgbClr val="7030A0"/>
                  </a:solidFill>
                  <a:latin typeface="#9SLIDE07 ICIELKONI BLACK" pitchFamily="2" charset="77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 </a:t>
              </a:r>
              <a:r>
                <a:rPr lang="en-US" altLang="zh-CN" sz="6600" dirty="0" err="1">
                  <a:ln w="28575">
                    <a:noFill/>
                  </a:ln>
                  <a:solidFill>
                    <a:srgbClr val="7030A0"/>
                  </a:solidFill>
                  <a:latin typeface="#9SLIDE07 ICIELKONI BLACK" pitchFamily="2" charset="77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đọc</a:t>
              </a:r>
              <a:r>
                <a:rPr lang="en-US" altLang="zh-CN" sz="6600" dirty="0">
                  <a:ln w="28575">
                    <a:noFill/>
                  </a:ln>
                  <a:solidFill>
                    <a:srgbClr val="7030A0"/>
                  </a:solidFill>
                  <a:latin typeface="#9SLIDE07 ICIELKONI BLACK" pitchFamily="2" charset="77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 </a:t>
              </a:r>
              <a:r>
                <a:rPr lang="en-US" altLang="zh-CN" sz="6600" dirty="0" err="1">
                  <a:ln w="28575">
                    <a:noFill/>
                  </a:ln>
                  <a:solidFill>
                    <a:srgbClr val="7030A0"/>
                  </a:solidFill>
                  <a:latin typeface="#9SLIDE07 ICIELKONI BLACK" pitchFamily="2" charset="77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đoạn</a:t>
              </a:r>
              <a:endParaRPr lang="zh-CN" altLang="en-US" sz="6600" dirty="0">
                <a:ln w="28575">
                  <a:noFill/>
                </a:ln>
                <a:solidFill>
                  <a:srgbClr val="7030A0"/>
                </a:solidFill>
                <a:latin typeface="#9SLIDE07 ICIELKONI BLACK" pitchFamily="2" charset="77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F3C9308-FD86-2448-BD9C-DC47B4D045B1}"/>
              </a:ext>
            </a:extLst>
          </p:cNvPr>
          <p:cNvSpPr txBox="1"/>
          <p:nvPr/>
        </p:nvSpPr>
        <p:spPr>
          <a:xfrm>
            <a:off x="1265983" y="4940220"/>
            <a:ext cx="9579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sym typeface="Wingdings" pitchFamily="2" charset="2"/>
              </a:rPr>
              <a:t> </a:t>
            </a:r>
            <a:r>
              <a:rPr lang="vi-VN" sz="40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Câu nói của </a:t>
            </a:r>
            <a:r>
              <a:rPr lang="en-US" sz="400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dê</a:t>
            </a:r>
            <a:r>
              <a:rPr lang="en-US" sz="40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con </a:t>
            </a:r>
            <a:r>
              <a:rPr lang="en-US" sz="400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thể</a:t>
            </a:r>
            <a:r>
              <a:rPr lang="en-US" sz="40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hiện</a:t>
            </a:r>
            <a:r>
              <a:rPr lang="en-US" sz="40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sự</a:t>
            </a:r>
            <a:r>
              <a: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hối</a:t>
            </a:r>
            <a:r>
              <a:rPr lang="en-US" sz="40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lỗi</a:t>
            </a:r>
            <a:endParaRPr lang="en-VN" sz="40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96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01367" y="396742"/>
            <a:ext cx="11589260" cy="6342724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DB68713E-A567-06E1-1406-E13EECDB98AE}"/>
              </a:ext>
            </a:extLst>
          </p:cNvPr>
          <p:cNvSpPr/>
          <p:nvPr/>
        </p:nvSpPr>
        <p:spPr>
          <a:xfrm>
            <a:off x="3488431" y="278652"/>
            <a:ext cx="5215136" cy="71249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altLang="zh-CN" sz="3200" b="1" dirty="0" err="1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Cảm</a:t>
            </a:r>
            <a:r>
              <a:rPr lang="en-US" altLang="zh-CN" sz="3200" b="1" dirty="0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ơn</a:t>
            </a:r>
            <a:r>
              <a:rPr lang="en-US" altLang="zh-CN" sz="3200" b="1" dirty="0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anh</a:t>
            </a:r>
            <a:r>
              <a:rPr lang="en-US" altLang="zh-CN" sz="3200" b="1" dirty="0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hà</a:t>
            </a:r>
            <a:r>
              <a:rPr lang="en-US" altLang="zh-CN" sz="3200" b="1" dirty="0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mã</a:t>
            </a:r>
            <a:endParaRPr lang="zh-CN" altLang="en-US" sz="3200" b="1" dirty="0">
              <a:solidFill>
                <a:schemeClr val="tx1"/>
              </a:solidFill>
              <a:latin typeface="#9Slide04 Tinos Bold" panose="02020803070505020304" pitchFamily="18" charset="0"/>
              <a:ea typeface="胡晓波男神体" panose="02010600030101010101" pitchFamily="2" charset="-122"/>
              <a:cs typeface="#9Slide04 Tinos Bold" panose="020208030705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42D1FB-30C4-2B46-AA07-167036769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9" y="986567"/>
            <a:ext cx="10545195" cy="583626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199BA02-56D3-4A4A-AD2C-1AC0A9FCDC50}"/>
              </a:ext>
            </a:extLst>
          </p:cNvPr>
          <p:cNvGrpSpPr/>
          <p:nvPr/>
        </p:nvGrpSpPr>
        <p:grpSpPr>
          <a:xfrm>
            <a:off x="1250570" y="1224199"/>
            <a:ext cx="9632832" cy="4438273"/>
            <a:chOff x="710836" y="1134617"/>
            <a:chExt cx="9632832" cy="443827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747472F-8F6E-D44E-972C-43A4CBD22EF6}"/>
                </a:ext>
              </a:extLst>
            </p:cNvPr>
            <p:cNvSpPr txBox="1"/>
            <p:nvPr/>
          </p:nvSpPr>
          <p:spPr>
            <a:xfrm>
              <a:off x="5401288" y="2274838"/>
              <a:ext cx="4942380" cy="230832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  <a:prstDash val="dashDot"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rgbClr val="C00000"/>
                  </a:solidFill>
                  <a:latin typeface="#9Slide03 IcielNovecento sans E" panose="00000900000000000000" pitchFamily="2" charset="0"/>
                </a:rPr>
                <a:t>Luyện</a:t>
              </a:r>
              <a:r>
                <a:rPr lang="en-US" sz="7200" dirty="0">
                  <a:solidFill>
                    <a:srgbClr val="C00000"/>
                  </a:solidFill>
                  <a:latin typeface="#9Slide03 IcielNovecento sans E" panose="00000900000000000000" pitchFamily="2" charset="0"/>
                </a:rPr>
                <a:t> </a:t>
              </a:r>
              <a:r>
                <a:rPr lang="en-US" sz="7200" dirty="0" err="1">
                  <a:solidFill>
                    <a:srgbClr val="C00000"/>
                  </a:solidFill>
                  <a:latin typeface="#9Slide03 IcielNovecento sans E" panose="00000900000000000000" pitchFamily="2" charset="0"/>
                </a:rPr>
                <a:t>đọc</a:t>
              </a:r>
              <a:r>
                <a:rPr lang="en-US" sz="7200" dirty="0">
                  <a:solidFill>
                    <a:srgbClr val="C00000"/>
                  </a:solidFill>
                  <a:latin typeface="#9Slide03 IcielNovecento sans E" panose="00000900000000000000" pitchFamily="2" charset="0"/>
                </a:rPr>
                <a:t> </a:t>
              </a:r>
            </a:p>
            <a:p>
              <a:pPr algn="ctr"/>
              <a:r>
                <a:rPr lang="en-US" sz="7200" dirty="0" err="1">
                  <a:solidFill>
                    <a:srgbClr val="C00000"/>
                  </a:solidFill>
                  <a:latin typeface="#9Slide03 IcielNovecento sans E" panose="00000900000000000000" pitchFamily="2" charset="0"/>
                </a:rPr>
                <a:t>nhóm</a:t>
              </a:r>
              <a:r>
                <a:rPr lang="en-US" sz="7200" dirty="0">
                  <a:solidFill>
                    <a:srgbClr val="C00000"/>
                  </a:solidFill>
                  <a:latin typeface="#9Slide03 IcielNovecento sans E" panose="00000900000000000000" pitchFamily="2" charset="0"/>
                </a:rPr>
                <a:t> 3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DBF3BE-4F4D-854E-9D06-930033258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836" y="1134617"/>
              <a:ext cx="5383235" cy="44382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643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1">
            <a:extLst>
              <a:ext uri="{FF2B5EF4-FFF2-40B4-BE49-F238E27FC236}">
                <a16:creationId xmlns:a16="http://schemas.microsoft.com/office/drawing/2014/main" id="{3626EA93-C43D-974B-9489-29C4CDF348F2}"/>
              </a:ext>
            </a:extLst>
          </p:cNvPr>
          <p:cNvSpPr txBox="1"/>
          <p:nvPr/>
        </p:nvSpPr>
        <p:spPr>
          <a:xfrm>
            <a:off x="3336346" y="2334749"/>
            <a:ext cx="6315715" cy="3046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96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Trả</a:t>
            </a:r>
            <a:r>
              <a:rPr lang="en-US" altLang="zh-CN" sz="9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 </a:t>
            </a:r>
            <a:r>
              <a:rPr lang="en-US" altLang="zh-CN" sz="96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lời</a:t>
            </a:r>
            <a:r>
              <a:rPr lang="en-US" altLang="zh-CN" sz="9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 </a:t>
            </a:r>
          </a:p>
          <a:p>
            <a:pPr algn="ctr"/>
            <a:r>
              <a:rPr lang="en-US" altLang="zh-CN" sz="96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câu</a:t>
            </a:r>
            <a:r>
              <a:rPr lang="en-US" altLang="zh-CN" sz="9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 </a:t>
            </a:r>
            <a:r>
              <a:rPr lang="en-US" altLang="zh-CN" sz="96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hỏi</a:t>
            </a:r>
            <a:endParaRPr lang="zh-CN" alt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#9SLIDE07 ICIELKONI BLACK" pitchFamily="2" charset="77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E069D0-65E1-7043-94B2-37CD904F7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094" y="548640"/>
            <a:ext cx="2836803" cy="330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2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632476" y="1104190"/>
            <a:ext cx="10611873" cy="1052215"/>
          </a:xfrm>
          <a:prstGeom prst="roundRect">
            <a:avLst>
              <a:gd name="adj" fmla="val 4668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algn="ctr" fontAlgn="auto"/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Hươu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dê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zh-CN" altLang="en-US" sz="2000" b="1" i="1" dirty="0">
              <a:solidFill>
                <a:srgbClr val="C00000"/>
              </a:solidFill>
              <a:latin typeface="Cambria" panose="02040503050406030204" pitchFamily="18" charset="0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DB68713E-A567-06E1-1406-E13EECDB98AE}"/>
              </a:ext>
            </a:extLst>
          </p:cNvPr>
          <p:cNvSpPr/>
          <p:nvPr/>
        </p:nvSpPr>
        <p:spPr>
          <a:xfrm>
            <a:off x="9171569" y="666306"/>
            <a:ext cx="2494280" cy="684383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altLang="zh-CN" sz="4400" b="1" dirty="0" err="1">
                <a:solidFill>
                  <a:schemeClr val="tx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lang="en-US" altLang="zh-CN" sz="4400" b="1" dirty="0">
                <a:solidFill>
                  <a:schemeClr val="tx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1</a:t>
            </a:r>
            <a:endParaRPr lang="zh-CN" altLang="en-US" sz="4400" b="1" dirty="0">
              <a:solidFill>
                <a:schemeClr val="tx1"/>
              </a:solidFill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864634" y="3925946"/>
            <a:ext cx="8037212" cy="1796291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latin typeface="Cambria" panose="02040503050406030204" pitchFamily="18" charset="0"/>
              </a:rPr>
              <a:t>Khi nghe dê hỏi, hươu đã trả lời là “không biết” rồi lắc đầu, bỏ đi.</a:t>
            </a:r>
            <a:endParaRPr lang="zh-CN" altLang="en-US" sz="255800" i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90E4AC-42CC-CF42-86B7-571AE61BAF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10"/>
          <a:stretch/>
        </p:blipFill>
        <p:spPr>
          <a:xfrm>
            <a:off x="-1013460" y="1646331"/>
            <a:ext cx="6110530" cy="5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5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6808" y="1024005"/>
            <a:ext cx="10889298" cy="1234517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</a:rPr>
              <a:t>Ý nào sau đây đúng với thái độ của hà mã khi cún nhờ đưa qua sông?</a:t>
            </a:r>
            <a:endParaRPr lang="en-VN" sz="36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DB68713E-A567-06E1-1406-E13EECDB98AE}"/>
              </a:ext>
            </a:extLst>
          </p:cNvPr>
          <p:cNvSpPr/>
          <p:nvPr/>
        </p:nvSpPr>
        <p:spPr>
          <a:xfrm>
            <a:off x="4584317" y="191334"/>
            <a:ext cx="2494280" cy="88202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altLang="zh-CN" sz="4400" b="1" dirty="0" err="1">
                <a:solidFill>
                  <a:schemeClr val="tx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lang="en-US" altLang="zh-CN" sz="4400" b="1" dirty="0">
                <a:solidFill>
                  <a:schemeClr val="tx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2</a:t>
            </a:r>
            <a:endParaRPr lang="zh-CN" altLang="en-US" sz="4400" b="1" dirty="0">
              <a:solidFill>
                <a:schemeClr val="tx1"/>
              </a:solidFill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F84167-767B-AC4C-83C7-3B03257CC209}"/>
              </a:ext>
            </a:extLst>
          </p:cNvPr>
          <p:cNvSpPr/>
          <p:nvPr/>
        </p:nvSpPr>
        <p:spPr>
          <a:xfrm>
            <a:off x="664714" y="2557216"/>
            <a:ext cx="7382006" cy="731724"/>
          </a:xfrm>
          <a:prstGeom prst="rect">
            <a:avLst/>
          </a:prstGeom>
          <a:solidFill>
            <a:srgbClr val="E56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A.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Bực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mình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bỏ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đi</a:t>
            </a:r>
            <a:endParaRPr lang="en-VN" sz="32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43CA3B-E22C-B440-B813-023D28B82160}"/>
              </a:ext>
            </a:extLst>
          </p:cNvPr>
          <p:cNvSpPr/>
          <p:nvPr/>
        </p:nvSpPr>
        <p:spPr>
          <a:xfrm>
            <a:off x="664713" y="3919338"/>
            <a:ext cx="7382007" cy="728557"/>
          </a:xfrm>
          <a:prstGeom prst="rect">
            <a:avLst/>
          </a:prstGeom>
          <a:solidFill>
            <a:srgbClr val="E56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B.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Bực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mình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nhưng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đồng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ý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đưa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 qua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sông</a:t>
            </a:r>
            <a:endParaRPr lang="en-VN" sz="32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302D90-FFD8-D24A-BE29-A50F28CC166C}"/>
              </a:ext>
            </a:extLst>
          </p:cNvPr>
          <p:cNvSpPr/>
          <p:nvPr/>
        </p:nvSpPr>
        <p:spPr>
          <a:xfrm>
            <a:off x="664713" y="5278293"/>
            <a:ext cx="7382007" cy="728557"/>
          </a:xfrm>
          <a:prstGeom prst="rect">
            <a:avLst/>
          </a:prstGeom>
          <a:solidFill>
            <a:srgbClr val="E56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C.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Vui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vẻ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đồng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ý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đưa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 qua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sông</a:t>
            </a:r>
            <a:endParaRPr lang="en-VN" sz="32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67DFF4-0DA5-AE40-A622-5D7FCB414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" y="2442916"/>
            <a:ext cx="3494306" cy="431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2346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632476" y="1104190"/>
            <a:ext cx="10611873" cy="1052215"/>
          </a:xfrm>
          <a:prstGeom prst="roundRect">
            <a:avLst>
              <a:gd name="adj" fmla="val 4668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algn="ctr" fontAlgn="auto"/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dê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xấu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hổ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zh-CN" altLang="en-US" sz="2000" b="1" i="1" dirty="0">
              <a:solidFill>
                <a:srgbClr val="C00000"/>
              </a:solidFill>
              <a:latin typeface="Cambria" panose="02040503050406030204" pitchFamily="18" charset="0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DB68713E-A567-06E1-1406-E13EECDB98AE}"/>
              </a:ext>
            </a:extLst>
          </p:cNvPr>
          <p:cNvSpPr/>
          <p:nvPr/>
        </p:nvSpPr>
        <p:spPr>
          <a:xfrm>
            <a:off x="9065244" y="761999"/>
            <a:ext cx="2494280" cy="684383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altLang="zh-CN" sz="4400" b="1" dirty="0" err="1">
                <a:solidFill>
                  <a:schemeClr val="tx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lang="en-US" altLang="zh-CN" sz="4400" b="1" dirty="0">
                <a:solidFill>
                  <a:schemeClr val="tx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3</a:t>
            </a:r>
            <a:endParaRPr lang="zh-CN" altLang="en-US" sz="4400" b="1" dirty="0">
              <a:solidFill>
                <a:schemeClr val="tx1"/>
              </a:solidFill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2354580" y="3925946"/>
            <a:ext cx="9547266" cy="1796291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</a:rPr>
              <a:t>Dê con thấy xấu hổ bởi vì mình đã nói chuyện không được lịch sự với cô hươu và anh hà mã.</a:t>
            </a:r>
            <a:endParaRPr lang="zh-CN" altLang="en-US" sz="333400" i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9F0AF2-2070-DE4D-8D6E-0648AB9EB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300" y="1927916"/>
            <a:ext cx="5036820" cy="503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0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1">
            <a:extLst>
              <a:ext uri="{FF2B5EF4-FFF2-40B4-BE49-F238E27FC236}">
                <a16:creationId xmlns:a16="http://schemas.microsoft.com/office/drawing/2014/main" id="{DC08D975-E3CB-D046-885B-5380CF5603A0}"/>
              </a:ext>
            </a:extLst>
          </p:cNvPr>
          <p:cNvSpPr/>
          <p:nvPr/>
        </p:nvSpPr>
        <p:spPr>
          <a:xfrm>
            <a:off x="1328240" y="1002506"/>
            <a:ext cx="10307500" cy="1446618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0" i="0" dirty="0">
                <a:solidFill>
                  <a:schemeClr val="tx1"/>
                </a:solidFill>
                <a:effectLst/>
                <a:latin typeface="Cambria" panose="02040503050406030204" pitchFamily="18" charset="0"/>
              </a:rPr>
              <a:t>Em học được điều gì từ câu chuyện này?</a:t>
            </a:r>
          </a:p>
        </p:txBody>
      </p:sp>
      <p:sp>
        <p:nvSpPr>
          <p:cNvPr id="5" name="圆角矩形 2">
            <a:extLst>
              <a:ext uri="{FF2B5EF4-FFF2-40B4-BE49-F238E27FC236}">
                <a16:creationId xmlns:a16="http://schemas.microsoft.com/office/drawing/2014/main" id="{C91FFDC5-BC63-094E-A5FA-072DB3F6FE5A}"/>
              </a:ext>
            </a:extLst>
          </p:cNvPr>
          <p:cNvSpPr/>
          <p:nvPr/>
        </p:nvSpPr>
        <p:spPr>
          <a:xfrm>
            <a:off x="5052527" y="561496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altLang="zh-CN" sz="4400" b="1" dirty="0" err="1">
                <a:solidFill>
                  <a:schemeClr val="bg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lang="en-US" altLang="zh-CN" sz="4400" b="1" dirty="0">
                <a:solidFill>
                  <a:schemeClr val="bg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4</a:t>
            </a:r>
            <a:endParaRPr lang="zh-CN" altLang="en-US" sz="4400" b="1" dirty="0">
              <a:solidFill>
                <a:schemeClr val="bg1"/>
              </a:solidFill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6" name="矩形: 圆角 1">
            <a:extLst>
              <a:ext uri="{FF2B5EF4-FFF2-40B4-BE49-F238E27FC236}">
                <a16:creationId xmlns:a16="http://schemas.microsoft.com/office/drawing/2014/main" id="{1F12735C-2E99-F84E-8C8B-56BE45854575}"/>
              </a:ext>
            </a:extLst>
          </p:cNvPr>
          <p:cNvSpPr/>
          <p:nvPr/>
        </p:nvSpPr>
        <p:spPr>
          <a:xfrm>
            <a:off x="1237078" y="3074576"/>
            <a:ext cx="10125177" cy="3406370"/>
          </a:xfrm>
          <a:prstGeom prst="roundRect">
            <a:avLst>
              <a:gd name="adj" fmla="val 17635"/>
            </a:avLst>
          </a:prstGeom>
          <a:solidFill>
            <a:srgbClr val="FFC000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latin typeface="Cambria" panose="02040503050406030204" pitchFamily="18" charset="0"/>
              </a:rPr>
              <a:t>Khi muốn nhờ người khác làm việc gì đó giúp mình, phải nói một cách lịch sự, lễ phép, phải cảm ơn một cách lịch sự. </a:t>
            </a:r>
            <a:endParaRPr lang="vi-VN" sz="8000" b="0" dirty="0">
              <a:solidFill>
                <a:schemeClr val="tx1"/>
              </a:solidFill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17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E0086DAA-FA01-B648-E485-B48AFC66FE8D}"/>
              </a:ext>
            </a:extLst>
          </p:cNvPr>
          <p:cNvSpPr txBox="1"/>
          <p:nvPr/>
        </p:nvSpPr>
        <p:spPr>
          <a:xfrm>
            <a:off x="3118301" y="389496"/>
            <a:ext cx="5955397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3800" dirty="0" err="1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Khởi</a:t>
            </a:r>
            <a:r>
              <a:rPr lang="en-US" altLang="zh-CN" sz="13800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 </a:t>
            </a:r>
            <a:r>
              <a:rPr lang="en-US" altLang="zh-CN" sz="13800" dirty="0" err="1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động</a:t>
            </a:r>
            <a:endParaRPr lang="zh-CN" altLang="en-US" sz="13800" dirty="0">
              <a:ln>
                <a:solidFill>
                  <a:schemeClr val="tx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latin typeface="#9SLIDE07 ICIELKONI BLACK" pitchFamily="2" charset="77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DA76C5-2793-C24E-BB59-63597BE3D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7355"/>
            <a:ext cx="12192000" cy="342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89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1">
            <a:extLst>
              <a:ext uri="{FF2B5EF4-FFF2-40B4-BE49-F238E27FC236}">
                <a16:creationId xmlns:a16="http://schemas.microsoft.com/office/drawing/2014/main" id="{34CE98C1-B474-1B4B-B120-E885641D4A0E}"/>
              </a:ext>
            </a:extLst>
          </p:cNvPr>
          <p:cNvSpPr txBox="1"/>
          <p:nvPr/>
        </p:nvSpPr>
        <p:spPr>
          <a:xfrm>
            <a:off x="2938142" y="2194605"/>
            <a:ext cx="6315715" cy="3046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9600" dirty="0" err="1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Luyện</a:t>
            </a:r>
            <a:r>
              <a:rPr lang="en-US" altLang="zh-CN" sz="9600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 </a:t>
            </a:r>
            <a:r>
              <a:rPr lang="en-US" altLang="zh-CN" sz="9600" dirty="0" err="1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đọc</a:t>
            </a:r>
            <a:r>
              <a:rPr lang="en-US" altLang="zh-CN" sz="9600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 </a:t>
            </a:r>
            <a:r>
              <a:rPr lang="en-US" altLang="zh-CN" sz="9600" dirty="0" err="1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lại</a:t>
            </a:r>
            <a:endParaRPr lang="zh-CN" altLang="en-US" sz="960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latin typeface="#9SLIDE07 ICIELKONI BLACK" pitchFamily="2" charset="77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04B8D8-6EFF-BD49-90FA-F56B6D1DE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349" y="3903518"/>
            <a:ext cx="5123971" cy="295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53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01367" y="396742"/>
            <a:ext cx="11589260" cy="6342724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DB68713E-A567-06E1-1406-E13EECDB98AE}"/>
              </a:ext>
            </a:extLst>
          </p:cNvPr>
          <p:cNvSpPr/>
          <p:nvPr/>
        </p:nvSpPr>
        <p:spPr>
          <a:xfrm>
            <a:off x="3488431" y="278652"/>
            <a:ext cx="5215136" cy="71249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altLang="zh-CN" sz="3200" b="1" dirty="0" err="1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Cảm</a:t>
            </a:r>
            <a:r>
              <a:rPr lang="en-US" altLang="zh-CN" sz="3200" b="1" dirty="0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ơn</a:t>
            </a:r>
            <a:r>
              <a:rPr lang="en-US" altLang="zh-CN" sz="3200" b="1" dirty="0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anh</a:t>
            </a:r>
            <a:r>
              <a:rPr lang="en-US" altLang="zh-CN" sz="3200" b="1" dirty="0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hà</a:t>
            </a:r>
            <a:r>
              <a:rPr lang="en-US" altLang="zh-CN" sz="3200" b="1" dirty="0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mã</a:t>
            </a:r>
            <a:endParaRPr lang="zh-CN" altLang="en-US" sz="3200" b="1" dirty="0">
              <a:solidFill>
                <a:schemeClr val="tx1"/>
              </a:solidFill>
              <a:latin typeface="#9Slide04 Tinos Bold" panose="02020803070505020304" pitchFamily="18" charset="0"/>
              <a:ea typeface="胡晓波男神体" panose="02010600030101010101" pitchFamily="2" charset="-122"/>
              <a:cs typeface="#9Slide04 Tinos Bold" panose="020208030705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42D1FB-30C4-2B46-AA07-167036769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9" y="986567"/>
            <a:ext cx="10545195" cy="583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3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DA76C5-2793-C24E-BB59-63597BE3D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7355"/>
            <a:ext cx="12192000" cy="34299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BFFE52-8B44-6547-A108-6EC5D81F407E}"/>
              </a:ext>
            </a:extLst>
          </p:cNvPr>
          <p:cNvSpPr txBox="1"/>
          <p:nvPr/>
        </p:nvSpPr>
        <p:spPr>
          <a:xfrm>
            <a:off x="-19124295" y="758220"/>
            <a:ext cx="50440590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3800" dirty="0" err="1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Luyện</a:t>
            </a:r>
            <a:r>
              <a:rPr lang="en-US" altLang="zh-CN" sz="13800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 </a:t>
            </a:r>
          </a:p>
          <a:p>
            <a:pPr algn="ctr"/>
            <a:r>
              <a:rPr lang="en-US" altLang="zh-CN" sz="13800" dirty="0" err="1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tập</a:t>
            </a:r>
            <a:endParaRPr lang="zh-CN" altLang="en-US" sz="13800" dirty="0">
              <a:ln>
                <a:solidFill>
                  <a:schemeClr val="tx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latin typeface="#9SLIDE07 ICIELKONI BLACK" pitchFamily="2" charset="77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0749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A8C85EA8-F34C-044C-8B1F-32BA059C1999}"/>
              </a:ext>
            </a:extLst>
          </p:cNvPr>
          <p:cNvGrpSpPr/>
          <p:nvPr/>
        </p:nvGrpSpPr>
        <p:grpSpPr>
          <a:xfrm>
            <a:off x="872072" y="579696"/>
            <a:ext cx="11209801" cy="5726382"/>
            <a:chOff x="6033378" y="793492"/>
            <a:chExt cx="6045103" cy="5726382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51B4E8A8-57A2-24C1-3D49-3EF849A543B6}"/>
                </a:ext>
              </a:extLst>
            </p:cNvPr>
            <p:cNvSpPr/>
            <p:nvPr/>
          </p:nvSpPr>
          <p:spPr>
            <a:xfrm>
              <a:off x="6033378" y="793492"/>
              <a:ext cx="6045103" cy="5726382"/>
            </a:xfrm>
            <a:prstGeom prst="roundRect">
              <a:avLst>
                <a:gd name="adj" fmla="val 11843"/>
              </a:avLst>
            </a:prstGeom>
            <a:solidFill>
              <a:schemeClr val="bg1"/>
            </a:solidFill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35713CC-2F73-EA28-C5A6-3D6C89AB0D23}"/>
                </a:ext>
              </a:extLst>
            </p:cNvPr>
            <p:cNvSpPr txBox="1"/>
            <p:nvPr/>
          </p:nvSpPr>
          <p:spPr>
            <a:xfrm>
              <a:off x="7694130" y="950726"/>
              <a:ext cx="4125271" cy="58477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/>
              <a:endParaRPr lang="vi-VN" sz="3200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7160CD4-43D3-7740-907D-28D52181D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774" y="736930"/>
            <a:ext cx="10242160" cy="566854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B5ACE45-2A9D-7A43-B0B2-B29E0046700B}"/>
              </a:ext>
            </a:extLst>
          </p:cNvPr>
          <p:cNvCxnSpPr>
            <a:cxnSpLocks/>
          </p:cNvCxnSpPr>
          <p:nvPr/>
        </p:nvCxnSpPr>
        <p:spPr>
          <a:xfrm>
            <a:off x="1486011" y="3217477"/>
            <a:ext cx="67160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891E594D-A2EA-3040-A5A2-C58D92085CF6}"/>
              </a:ext>
            </a:extLst>
          </p:cNvPr>
          <p:cNvGrpSpPr/>
          <p:nvPr/>
        </p:nvGrpSpPr>
        <p:grpSpPr>
          <a:xfrm>
            <a:off x="6857694" y="950726"/>
            <a:ext cx="5183100" cy="4038593"/>
            <a:chOff x="7116988" y="462524"/>
            <a:chExt cx="5183100" cy="403859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85210C2-2407-FE43-A384-02D8D698D962}"/>
                </a:ext>
              </a:extLst>
            </p:cNvPr>
            <p:cNvGrpSpPr/>
            <p:nvPr/>
          </p:nvGrpSpPr>
          <p:grpSpPr>
            <a:xfrm>
              <a:off x="7116988" y="462524"/>
              <a:ext cx="5183100" cy="4038593"/>
              <a:chOff x="-166915" y="2007168"/>
              <a:chExt cx="6037554" cy="4418822"/>
            </a:xfrm>
          </p:grpSpPr>
          <p:sp>
            <p:nvSpPr>
              <p:cNvPr id="5" name="Cloud 4">
                <a:extLst>
                  <a:ext uri="{FF2B5EF4-FFF2-40B4-BE49-F238E27FC236}">
                    <a16:creationId xmlns:a16="http://schemas.microsoft.com/office/drawing/2014/main" id="{0D447BAE-6EBD-3B48-9557-1C2E8E914D51}"/>
                  </a:ext>
                </a:extLst>
              </p:cNvPr>
              <p:cNvSpPr/>
              <p:nvPr/>
            </p:nvSpPr>
            <p:spPr>
              <a:xfrm>
                <a:off x="-166915" y="2007168"/>
                <a:ext cx="6037554" cy="4418822"/>
              </a:xfrm>
              <a:prstGeom prst="cloud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1C41EC-6E82-4346-A71F-5EF54AE66BDA}"/>
                  </a:ext>
                </a:extLst>
              </p:cNvPr>
              <p:cNvSpPr txBox="1"/>
              <p:nvPr/>
            </p:nvSpPr>
            <p:spPr>
              <a:xfrm>
                <a:off x="372599" y="3324135"/>
                <a:ext cx="4958526" cy="2525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i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3600" b="1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lang="en-US" sz="3600" b="1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lang="en-US" sz="3600" b="1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600" b="1" i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câu</a:t>
                </a:r>
                <a:r>
                  <a:rPr lang="en-US" sz="3600" b="1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3600" b="1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b="1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câu</a:t>
                </a:r>
                <a:r>
                  <a:rPr lang="en-US" sz="3600" b="1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lang="en-US" sz="3600" b="1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lịch</a:t>
                </a:r>
                <a:r>
                  <a:rPr lang="en-US" sz="3600" b="1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sự</a:t>
                </a:r>
                <a:r>
                  <a:rPr lang="en-US" sz="3600" b="1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3600" b="1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người</a:t>
                </a:r>
                <a:r>
                  <a:rPr lang="en-US" sz="3600" b="1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3600" b="1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tuổi</a:t>
                </a:r>
                <a:r>
                  <a:rPr lang="en-US" sz="3600" b="1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zh-CN" altLang="en-US" sz="3600" b="1" i="1" dirty="0">
                  <a:solidFill>
                    <a:srgbClr val="C00000"/>
                  </a:solidFill>
                  <a:latin typeface="Cambria" panose="02040503050406030204" pitchFamily="18" charset="0"/>
                  <a:ea typeface="阿里巴巴普惠体 Light" panose="00020600040101010101" charset="-122"/>
                  <a:cs typeface="阿里巴巴普惠体 Light" panose="00020600040101010101" charset="-122"/>
                </a:endParaRPr>
              </a:p>
            </p:txBody>
          </p:sp>
        </p:grpSp>
        <p:sp>
          <p:nvSpPr>
            <p:cNvPr id="10" name="圆角矩形 2">
              <a:extLst>
                <a:ext uri="{FF2B5EF4-FFF2-40B4-BE49-F238E27FC236}">
                  <a16:creationId xmlns:a16="http://schemas.microsoft.com/office/drawing/2014/main" id="{9BF08E07-867B-7D4D-BCFB-ACFE323D6C94}"/>
                </a:ext>
              </a:extLst>
            </p:cNvPr>
            <p:cNvSpPr/>
            <p:nvPr/>
          </p:nvSpPr>
          <p:spPr>
            <a:xfrm>
              <a:off x="8461398" y="653481"/>
              <a:ext cx="2494280" cy="88202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zh-CN" sz="4400" b="1" dirty="0" err="1">
                  <a:solidFill>
                    <a:schemeClr val="tx1"/>
                  </a:solidFill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Câu</a:t>
              </a:r>
              <a:r>
                <a:rPr lang="en-US" altLang="zh-CN" sz="4400" b="1" dirty="0">
                  <a:solidFill>
                    <a:schemeClr val="tx1"/>
                  </a:solidFill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 1</a:t>
              </a:r>
              <a:endParaRPr lang="zh-CN" altLang="en-US" sz="4400" b="1" dirty="0">
                <a:solidFill>
                  <a:schemeClr val="tx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013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1195352" y="2432521"/>
            <a:ext cx="5599563" cy="1242060"/>
          </a:xfrm>
          <a:prstGeom prst="roundRect">
            <a:avLst>
              <a:gd name="adj" fmla="val 17635"/>
            </a:avLst>
          </a:prstGeom>
          <a:solidFill>
            <a:srgbClr val="92D050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Muốn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ai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đó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giúp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em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cần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phải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….</a:t>
            </a:r>
            <a:endParaRPr lang="en-VN" sz="4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984117" y="858038"/>
            <a:ext cx="9662160" cy="968038"/>
          </a:xfrm>
          <a:prstGeom prst="roundRect">
            <a:avLst>
              <a:gd name="adj" fmla="val 4668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algn="ctr" fontAlgn="auto"/>
            <a:r>
              <a:rPr lang="vi-VN" sz="4000" dirty="0">
                <a:latin typeface="Cambria" panose="02040503050406030204" pitchFamily="18" charset="0"/>
              </a:rPr>
              <a:t>Dựa vào bài đọc, nối các câu dưới đây:</a:t>
            </a:r>
            <a:endParaRPr lang="zh-CN" altLang="en-US" sz="7200" b="1" i="1" dirty="0">
              <a:solidFill>
                <a:srgbClr val="C00000"/>
              </a:solidFill>
              <a:latin typeface="Cambria" panose="02040503050406030204" pitchFamily="18" charset="0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DB68713E-A567-06E1-1406-E13EECDB98AE}"/>
              </a:ext>
            </a:extLst>
          </p:cNvPr>
          <p:cNvSpPr/>
          <p:nvPr/>
        </p:nvSpPr>
        <p:spPr>
          <a:xfrm>
            <a:off x="9399137" y="178360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altLang="zh-CN" sz="4400" b="1" dirty="0" err="1">
                <a:solidFill>
                  <a:schemeClr val="tx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lang="en-US" altLang="zh-CN" sz="4400" b="1" dirty="0">
                <a:solidFill>
                  <a:schemeClr val="tx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2</a:t>
            </a:r>
            <a:endParaRPr lang="zh-CN" altLang="en-US" sz="4400" b="1" dirty="0">
              <a:solidFill>
                <a:schemeClr val="tx1"/>
              </a:solidFill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8" name="矩形: 圆角 2">
            <a:extLst>
              <a:ext uri="{FF2B5EF4-FFF2-40B4-BE49-F238E27FC236}">
                <a16:creationId xmlns:a16="http://schemas.microsoft.com/office/drawing/2014/main" id="{44886E01-0F14-704B-ACF6-2EF688E33264}"/>
              </a:ext>
            </a:extLst>
          </p:cNvPr>
          <p:cNvSpPr/>
          <p:nvPr/>
        </p:nvSpPr>
        <p:spPr>
          <a:xfrm>
            <a:off x="1195352" y="4112797"/>
            <a:ext cx="5607186" cy="1242061"/>
          </a:xfrm>
          <a:prstGeom prst="roundRect">
            <a:avLst>
              <a:gd name="adj" fmla="val 17635"/>
            </a:avLst>
          </a:prstGeom>
          <a:solidFill>
            <a:srgbClr val="92D050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latin typeface="Cambria" panose="02040503050406030204" pitchFamily="18" charset="0"/>
              </a:rPr>
              <a:t>Được ai đó giúp, em cần phải …</a:t>
            </a:r>
            <a:endParaRPr lang="en-VN" sz="4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9" name="矩形: 圆角 2">
            <a:extLst>
              <a:ext uri="{FF2B5EF4-FFF2-40B4-BE49-F238E27FC236}">
                <a16:creationId xmlns:a16="http://schemas.microsoft.com/office/drawing/2014/main" id="{E15D1521-5CE6-9E49-9EE3-72E25EAC0BD1}"/>
              </a:ext>
            </a:extLst>
          </p:cNvPr>
          <p:cNvSpPr/>
          <p:nvPr/>
        </p:nvSpPr>
        <p:spPr>
          <a:xfrm>
            <a:off x="7429233" y="2418629"/>
            <a:ext cx="4464183" cy="1242060"/>
          </a:xfrm>
          <a:prstGeom prst="roundRect">
            <a:avLst>
              <a:gd name="adj" fmla="val 17635"/>
            </a:avLst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dirty="0">
                <a:solidFill>
                  <a:schemeClr val="tx1"/>
                </a:solidFill>
                <a:latin typeface="Cambria" panose="02040503050406030204" pitchFamily="18" charset="0"/>
              </a:rPr>
              <a:t>… hỏi hoặc yêu cầu một cách lịch sự</a:t>
            </a:r>
            <a:endParaRPr lang="en-VN" sz="4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矩形: 圆角 2">
            <a:extLst>
              <a:ext uri="{FF2B5EF4-FFF2-40B4-BE49-F238E27FC236}">
                <a16:creationId xmlns:a16="http://schemas.microsoft.com/office/drawing/2014/main" id="{8A1BAE61-D7CE-EC4D-AEB5-0C94E682BB11}"/>
              </a:ext>
            </a:extLst>
          </p:cNvPr>
          <p:cNvSpPr/>
          <p:nvPr/>
        </p:nvSpPr>
        <p:spPr>
          <a:xfrm>
            <a:off x="7429234" y="4141275"/>
            <a:ext cx="4464183" cy="1242060"/>
          </a:xfrm>
          <a:prstGeom prst="roundRect">
            <a:avLst>
              <a:gd name="adj" fmla="val 17635"/>
            </a:avLst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dirty="0">
                <a:solidFill>
                  <a:schemeClr val="tx1"/>
                </a:solidFill>
                <a:latin typeface="Cambria" panose="02040503050406030204" pitchFamily="18" charset="0"/>
              </a:rPr>
              <a:t>… nói lời cảm ơn</a:t>
            </a:r>
            <a:endParaRPr lang="en-VN" sz="4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2C4B46-EB33-B64F-B7D9-25E54FED8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664" y="3952563"/>
            <a:ext cx="3111560" cy="311156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401E3C0-7AA3-0342-84F5-14B1F63309FD}"/>
              </a:ext>
            </a:extLst>
          </p:cNvPr>
          <p:cNvCxnSpPr>
            <a:cxnSpLocks/>
            <a:stCxn id="3" idx="3"/>
            <a:endCxn id="9" idx="1"/>
          </p:cNvCxnSpPr>
          <p:nvPr/>
        </p:nvCxnSpPr>
        <p:spPr>
          <a:xfrm flipV="1">
            <a:off x="6794915" y="3039659"/>
            <a:ext cx="634318" cy="138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6FFEBE8-B097-5E4F-AFAA-75FB11307424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>
          <a:xfrm>
            <a:off x="6802538" y="4733828"/>
            <a:ext cx="626696" cy="284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214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5CC439E-2291-2B43-BCFC-38D97A3E7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527" y="-151145"/>
            <a:ext cx="6921500" cy="6121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9F8FB1-AB07-314B-8945-5F8A3DA875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44"/>
          <a:stretch/>
        </p:blipFill>
        <p:spPr>
          <a:xfrm>
            <a:off x="7513680" y="853693"/>
            <a:ext cx="6858000" cy="61280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2B25F8-1250-3248-B14D-B7FB03BC42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0" y="2990105"/>
            <a:ext cx="4034473" cy="40344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172B06-02C8-2D42-956A-B74932E025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88" y="3345749"/>
            <a:ext cx="3715000" cy="332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04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725594" y="317660"/>
            <a:ext cx="10740812" cy="6222680"/>
          </a:xfrm>
          <a:prstGeom prst="roundRect">
            <a:avLst/>
          </a:prstGeom>
          <a:solidFill>
            <a:schemeClr val="bg1">
              <a:alpha val="92027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Callout 8"/>
          <p:cNvSpPr/>
          <p:nvPr/>
        </p:nvSpPr>
        <p:spPr>
          <a:xfrm>
            <a:off x="4365143" y="491498"/>
            <a:ext cx="6338146" cy="2441262"/>
          </a:xfrm>
          <a:prstGeom prst="cloudCallout">
            <a:avLst>
              <a:gd name="adj1" fmla="val -78163"/>
              <a:gd name="adj2" fmla="val 90676"/>
            </a:avLst>
          </a:prstGeom>
          <a:solidFill>
            <a:schemeClr val="bg1"/>
          </a:solidFill>
          <a:ln w="28575">
            <a:solidFill>
              <a:srgbClr val="1C320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1C320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rgbClr val="1C320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C320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b="1" dirty="0">
                <a:solidFill>
                  <a:srgbClr val="1C320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C320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dirty="0">
                <a:solidFill>
                  <a:srgbClr val="1C320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C320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srgbClr val="1C320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C320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dirty="0">
                <a:solidFill>
                  <a:srgbClr val="1C320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C320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1" dirty="0">
                <a:solidFill>
                  <a:srgbClr val="1C320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C320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>
                <a:solidFill>
                  <a:srgbClr val="1C320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C320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1C320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C320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1C320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C320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b="1" dirty="0">
                <a:solidFill>
                  <a:srgbClr val="1C320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C320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200" b="1" dirty="0">
                <a:solidFill>
                  <a:srgbClr val="1C320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C320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solidFill>
                  <a:srgbClr val="1C320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C7768A-60C6-524D-BD2C-D84E95786165}"/>
              </a:ext>
            </a:extLst>
          </p:cNvPr>
          <p:cNvSpPr txBox="1"/>
          <p:nvPr/>
        </p:nvSpPr>
        <p:spPr>
          <a:xfrm>
            <a:off x="849928" y="809102"/>
            <a:ext cx="36892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600" dirty="0">
                <a:ln w="19050">
                  <a:solidFill>
                    <a:srgbClr val="002060"/>
                  </a:solidFill>
                </a:ln>
                <a:solidFill>
                  <a:srgbClr val="FF0000"/>
                </a:solidFill>
                <a:latin typeface="#9Slide07 Cadena" panose="02000503000000020004" pitchFamily="2" charset="77"/>
              </a:rPr>
              <a:t>Hãy cho biết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C2BEA3-AA83-9940-9F30-FF96E9A3E3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160" y="3358129"/>
            <a:ext cx="6625136" cy="27568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043082-B0A3-5244-8634-6C12762FAB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85" y="3781215"/>
            <a:ext cx="4483675" cy="258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85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725594" y="317660"/>
            <a:ext cx="10740812" cy="6222680"/>
          </a:xfrm>
          <a:prstGeom prst="roundRect">
            <a:avLst/>
          </a:prstGeom>
          <a:solidFill>
            <a:schemeClr val="bg1">
              <a:alpha val="92027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C2BEA3-AA83-9940-9F30-FF96E9A3E3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6" r="47516"/>
          <a:stretch/>
        </p:blipFill>
        <p:spPr>
          <a:xfrm>
            <a:off x="2020164" y="1422399"/>
            <a:ext cx="6849516" cy="50963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043082-B0A3-5244-8634-6C12762FAB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82880"/>
            <a:ext cx="2867268" cy="1653267"/>
          </a:xfrm>
          <a:prstGeom prst="rect">
            <a:avLst/>
          </a:prstGeom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E26BA90F-33F4-3042-AC62-51DE17339F15}"/>
              </a:ext>
            </a:extLst>
          </p:cNvPr>
          <p:cNvSpPr/>
          <p:nvPr/>
        </p:nvSpPr>
        <p:spPr>
          <a:xfrm>
            <a:off x="5824796" y="780546"/>
            <a:ext cx="4036406" cy="2456641"/>
          </a:xfrm>
          <a:prstGeom prst="wedgeEllipseCallout">
            <a:avLst>
              <a:gd name="adj1" fmla="val -38036"/>
              <a:gd name="adj2" fmla="val 53062"/>
            </a:avLst>
          </a:prstGeom>
          <a:solidFill>
            <a:srgbClr val="CC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Cảm ơn cậu nhé! Mình rất vui vì nhận được món quà và lời chúc của cậu!</a:t>
            </a:r>
            <a:endParaRPr lang="en-VN" sz="2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78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725594" y="317660"/>
            <a:ext cx="10740812" cy="6222680"/>
          </a:xfrm>
          <a:prstGeom prst="roundRect">
            <a:avLst/>
          </a:prstGeom>
          <a:solidFill>
            <a:schemeClr val="bg1">
              <a:alpha val="92027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C2BEA3-AA83-9940-9F30-FF96E9A3E3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33" t="5048"/>
          <a:stretch/>
        </p:blipFill>
        <p:spPr>
          <a:xfrm>
            <a:off x="2792603" y="1137813"/>
            <a:ext cx="6299191" cy="5199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043082-B0A3-5244-8634-6C12762FA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593" y="85061"/>
            <a:ext cx="3651587" cy="2105505"/>
          </a:xfrm>
          <a:prstGeom prst="rect">
            <a:avLst/>
          </a:prstGeom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DB517BE1-6E3E-6346-83AA-3DE444435EF9}"/>
              </a:ext>
            </a:extLst>
          </p:cNvPr>
          <p:cNvSpPr/>
          <p:nvPr/>
        </p:nvSpPr>
        <p:spPr>
          <a:xfrm>
            <a:off x="7485466" y="1308192"/>
            <a:ext cx="4284132" cy="3360157"/>
          </a:xfrm>
          <a:prstGeom prst="wedgeEllipseCallout">
            <a:avLst>
              <a:gd name="adj1" fmla="val -63754"/>
              <a:gd name="adj2" fmla="val 1807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Mẹ ơi con xin lỗi vì đã làm vỡ lọ hoa của mẹ! Con hứa sau này sẽ không chơi bóng trong nhà nữa!</a:t>
            </a:r>
            <a:endParaRPr lang="en-VN" sz="2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73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E0086DAA-FA01-B648-E485-B48AFC66FE8D}"/>
              </a:ext>
            </a:extLst>
          </p:cNvPr>
          <p:cNvSpPr txBox="1"/>
          <p:nvPr/>
        </p:nvSpPr>
        <p:spPr>
          <a:xfrm>
            <a:off x="3118301" y="762029"/>
            <a:ext cx="5955397" cy="3985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3800" dirty="0" err="1">
                <a:ln w="9525"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Khám</a:t>
            </a:r>
            <a:r>
              <a:rPr lang="en-US" altLang="zh-CN" sz="11500" dirty="0">
                <a:ln w="9525"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 </a:t>
            </a:r>
            <a:r>
              <a:rPr lang="en-US" altLang="zh-CN" sz="11500" dirty="0" err="1">
                <a:ln w="9525"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phá</a:t>
            </a:r>
            <a:endParaRPr lang="zh-CN" altLang="en-US" sz="11500" dirty="0">
              <a:ln w="9525">
                <a:solidFill>
                  <a:schemeClr val="tx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latin typeface="#9SLIDE07 ICIELKONI BLACK" pitchFamily="2" charset="77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DA76C5-2793-C24E-BB59-63597BE3D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7355"/>
            <a:ext cx="12192000" cy="342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02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1">
            <a:extLst>
              <a:ext uri="{FF2B5EF4-FFF2-40B4-BE49-F238E27FC236}">
                <a16:creationId xmlns:a16="http://schemas.microsoft.com/office/drawing/2014/main" id="{3626EA93-C43D-974B-9489-29C4CDF348F2}"/>
              </a:ext>
            </a:extLst>
          </p:cNvPr>
          <p:cNvSpPr txBox="1"/>
          <p:nvPr/>
        </p:nvSpPr>
        <p:spPr>
          <a:xfrm>
            <a:off x="2938142" y="2042362"/>
            <a:ext cx="6315715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15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Luyện</a:t>
            </a:r>
            <a:r>
              <a:rPr lang="en-US" altLang="zh-CN" sz="115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 </a:t>
            </a:r>
          </a:p>
          <a:p>
            <a:pPr algn="ctr"/>
            <a:r>
              <a:rPr lang="en-US" altLang="zh-CN" sz="115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đọc</a:t>
            </a:r>
            <a:endParaRPr lang="zh-CN" altLang="en-US" sz="115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#9SLIDE07 ICIELKONI BLACK" pitchFamily="2" charset="77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E069D0-65E1-7043-94B2-37CD904F7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159" y="250929"/>
            <a:ext cx="2836803" cy="330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84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01367" y="396742"/>
            <a:ext cx="11589260" cy="6342724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DB68713E-A567-06E1-1406-E13EECDB98AE}"/>
              </a:ext>
            </a:extLst>
          </p:cNvPr>
          <p:cNvSpPr/>
          <p:nvPr/>
        </p:nvSpPr>
        <p:spPr>
          <a:xfrm>
            <a:off x="3488431" y="278652"/>
            <a:ext cx="5215136" cy="71249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altLang="zh-CN" sz="3200" b="1" dirty="0" err="1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Cảm</a:t>
            </a:r>
            <a:r>
              <a:rPr lang="en-US" altLang="zh-CN" sz="3200" b="1" dirty="0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ơn</a:t>
            </a:r>
            <a:r>
              <a:rPr lang="en-US" altLang="zh-CN" sz="3200" b="1" dirty="0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anh</a:t>
            </a:r>
            <a:r>
              <a:rPr lang="en-US" altLang="zh-CN" sz="3200" b="1" dirty="0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hà</a:t>
            </a:r>
            <a:r>
              <a:rPr lang="en-US" altLang="zh-CN" sz="3200" b="1" dirty="0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mã</a:t>
            </a:r>
            <a:endParaRPr lang="zh-CN" altLang="en-US" sz="3200" b="1" dirty="0">
              <a:solidFill>
                <a:schemeClr val="tx1"/>
              </a:solidFill>
              <a:latin typeface="#9Slide04 Tinos Bold" panose="02020803070505020304" pitchFamily="18" charset="0"/>
              <a:ea typeface="胡晓波男神体" panose="02010600030101010101" pitchFamily="2" charset="-122"/>
              <a:cs typeface="#9Slide04 Tinos Bold" panose="020208030705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42D1FB-30C4-2B46-AA07-1670367698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9" y="986567"/>
            <a:ext cx="10545195" cy="5836260"/>
          </a:xfrm>
          <a:prstGeom prst="rect">
            <a:avLst/>
          </a:prstGeom>
        </p:spPr>
      </p:pic>
      <p:pic>
        <p:nvPicPr>
          <p:cNvPr id="9" name="cam-on-anh-ha-ma.mp3" descr="cam-on-anh-ha-ma.mp3">
            <a:hlinkClick r:id="" action="ppaction://media"/>
            <a:extLst>
              <a:ext uri="{FF2B5EF4-FFF2-40B4-BE49-F238E27FC236}">
                <a16:creationId xmlns:a16="http://schemas.microsoft.com/office/drawing/2014/main" id="{D55CFFA9-20E1-D043-9A36-9DDF2673FC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91466" y="396742"/>
            <a:ext cx="5588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9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70387" y="431156"/>
            <a:ext cx="11528385" cy="6211265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8" name="文本框 11">
            <a:extLst>
              <a:ext uri="{FF2B5EF4-FFF2-40B4-BE49-F238E27FC236}">
                <a16:creationId xmlns:a16="http://schemas.microsoft.com/office/drawing/2014/main" id="{C6EFC127-76C6-0343-A714-B9A575E7F54D}"/>
              </a:ext>
            </a:extLst>
          </p:cNvPr>
          <p:cNvSpPr txBox="1"/>
          <p:nvPr/>
        </p:nvSpPr>
        <p:spPr>
          <a:xfrm>
            <a:off x="1662880" y="104567"/>
            <a:ext cx="8943398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7200" dirty="0">
                <a:ln w="28575">
                  <a:noFill/>
                </a:ln>
                <a:solidFill>
                  <a:srgbClr val="C00000"/>
                </a:solidFill>
                <a:latin typeface="#9Slide05 Phobia" panose="02000506000000020003" pitchFamily="2" charset="77"/>
                <a:ea typeface="胡晓波男神体" panose="02010600030101010101" pitchFamily="2" charset="-122"/>
                <a:cs typeface="胡晓波男神体" panose="02010600030101010101" pitchFamily="2" charset="-122"/>
              </a:rPr>
              <a:t>Chia  </a:t>
            </a:r>
            <a:r>
              <a:rPr lang="en-US" altLang="zh-CN" sz="7200" dirty="0" err="1">
                <a:ln w="28575">
                  <a:noFill/>
                </a:ln>
                <a:solidFill>
                  <a:srgbClr val="C00000"/>
                </a:solidFill>
                <a:latin typeface="#9Slide05 Phobia" panose="02000506000000020003" pitchFamily="2" charset="77"/>
                <a:ea typeface="胡晓波男神体" panose="02010600030101010101" pitchFamily="2" charset="-122"/>
                <a:cs typeface="胡晓波男神体" panose="02010600030101010101" pitchFamily="2" charset="-122"/>
              </a:rPr>
              <a:t>đoạn</a:t>
            </a:r>
            <a:endParaRPr lang="zh-CN" altLang="en-US" sz="7200" dirty="0">
              <a:ln w="28575">
                <a:noFill/>
              </a:ln>
              <a:solidFill>
                <a:srgbClr val="C00000"/>
              </a:solidFill>
              <a:latin typeface="#9Slide05 Phobia" panose="02000506000000020003" pitchFamily="2" charset="77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278BB17-FFAF-FB47-B387-193404163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779" y="978306"/>
            <a:ext cx="10515600" cy="5539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VN" altLang="en-VN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Dê rủ cún vào rừng chơi, khi quay về thì bị lạc đường. Gặp cô hươu, dê hỏi: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VN" altLang="en-VN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- Cô kia, về làng đi lối nào?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VN" altLang="en-VN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- Không biết. - Hươu lắc đầu, bỏ đi.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VN" altLang="en-VN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</a:rPr>
              <a:t>Đi tiếp tới một con sông, thấy anh hà mã, dê nói to: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VN" altLang="en-VN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</a:rPr>
              <a:t>- Bọn tôi muốn về làng, hãy đưa bọn tôi qua sông!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VN" altLang="en-VN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</a:rPr>
              <a:t>Hà mã phật ý, định bỏ đi. Thấy vậy, cún nói: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VN" altLang="en-VN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</a:rPr>
              <a:t>- Chào anh hà mã, anh giúp bọn em qua sông được không ạ?           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VN" altLang="en-VN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</a:rPr>
              <a:t>- Được chứ! Em ngoan quá! – Hà mã vui vẻ nói.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VN" altLang="en-VN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</a:rPr>
              <a:t>- Cảm ơn anh! – Cún đáp rồi quay sang nói nhỏ với dê: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VN" altLang="en-VN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</a:rPr>
              <a:t>- Cậu quên lời cô dặn rồi à? Muốn ai đó giúp, phải hỏi một cách lịch sự, còn khi họ giúp mình, phải nói “cảm ơn”!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VN" altLang="en-VN" sz="24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</a:rPr>
              <a:t>Dê con hơi xấu hổ. Sang bên kia sông, dê nói với hà mã: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VN" altLang="en-VN" sz="24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</a:rPr>
              <a:t>- Cảm ơn anh đã giúp. Em biết mình sai rồi. Em xin lỗi ạ!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VN" altLang="en-VN" sz="24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</a:rPr>
              <a:t>Hà mã mỉm cười: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VN" altLang="en-VN" sz="24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</a:rPr>
              <a:t>- Em biết lỗi là tốt rồi. Giờ các em cứ đi theo đường này là về làng thôi.</a:t>
            </a:r>
          </a:p>
        </p:txBody>
      </p:sp>
    </p:spTree>
    <p:extLst>
      <p:ext uri="{BB962C8B-B14F-4D97-AF65-F5344CB8AC3E}">
        <p14:creationId xmlns:p14="http://schemas.microsoft.com/office/powerpoint/2010/main" val="49219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30ydlyk0">
      <a:majorFont>
        <a:latin typeface="字魂27号-布丁体" panose="020F0302020204030204"/>
        <a:ea typeface="字魂27号-布丁体"/>
        <a:cs typeface=""/>
      </a:majorFont>
      <a:minorFont>
        <a:latin typeface="字魂27号-布丁体" panose="020F0502020204030204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1105</TotalTime>
  <Words>633</Words>
  <Application>Microsoft Office PowerPoint</Application>
  <PresentationFormat>Widescreen</PresentationFormat>
  <Paragraphs>77</Paragraphs>
  <Slides>25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5" baseType="lpstr">
      <vt:lpstr>#9Slide04 Tinos Bold</vt:lpstr>
      <vt:lpstr>等线</vt:lpstr>
      <vt:lpstr>Calibri</vt:lpstr>
      <vt:lpstr>Arial</vt:lpstr>
      <vt:lpstr>#9Slide05 Phobia</vt:lpstr>
      <vt:lpstr>SVN-Newton</vt:lpstr>
      <vt:lpstr>#9Slide05 Pattaya</vt:lpstr>
      <vt:lpstr>#9Slide07 Cadena</vt:lpstr>
      <vt:lpstr>#9Slide03 IcielNovecento sans E</vt:lpstr>
      <vt:lpstr>Cambria</vt:lpstr>
      <vt:lpstr>#9Slide07 Altus</vt:lpstr>
      <vt:lpstr>SVN-Yahoo</vt:lpstr>
      <vt:lpstr>Times New Roman</vt:lpstr>
      <vt:lpstr>等线 Light</vt:lpstr>
      <vt:lpstr>字魂27号-布丁体</vt:lpstr>
      <vt:lpstr>#9Slide07 HoneyCream</vt:lpstr>
      <vt:lpstr>#9SLIDE07 ICIELKONI BLACK</vt:lpstr>
      <vt:lpstr>#9Slide07 IcielKoni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梦南 徐</dc:creator>
  <cp:lastModifiedBy>Windows User</cp:lastModifiedBy>
  <cp:revision>47</cp:revision>
  <dcterms:created xsi:type="dcterms:W3CDTF">2022-09-21T10:29:11Z</dcterms:created>
  <dcterms:modified xsi:type="dcterms:W3CDTF">2023-03-26T07:40:56Z</dcterms:modified>
</cp:coreProperties>
</file>