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7"/>
  </p:notesMasterIdLst>
  <p:sldIdLst>
    <p:sldId id="276" r:id="rId3"/>
    <p:sldId id="259" r:id="rId4"/>
    <p:sldId id="273" r:id="rId5"/>
    <p:sldId id="275" r:id="rId6"/>
    <p:sldId id="747" r:id="rId7"/>
    <p:sldId id="2007577475" r:id="rId8"/>
    <p:sldId id="257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" Target="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6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slide" Target="slide8.xml"/><Relationship Id="rId10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897</Words>
  <Application>Microsoft Office PowerPoint</Application>
  <PresentationFormat>Widescreen</PresentationFormat>
  <Paragraphs>100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hiếu nguyễn</cp:lastModifiedBy>
  <cp:revision>47</cp:revision>
  <dcterms:created xsi:type="dcterms:W3CDTF">2023-10-26T01:16:25Z</dcterms:created>
  <dcterms:modified xsi:type="dcterms:W3CDTF">2025-03-16T02:25:19Z</dcterms:modified>
</cp:coreProperties>
</file>