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2"/>
  </p:notesMasterIdLst>
  <p:sldIdLst>
    <p:sldId id="293" r:id="rId4"/>
    <p:sldId id="298" r:id="rId5"/>
    <p:sldId id="342" r:id="rId6"/>
    <p:sldId id="256" r:id="rId7"/>
    <p:sldId id="261" r:id="rId8"/>
    <p:sldId id="300" r:id="rId9"/>
    <p:sldId id="325" r:id="rId10"/>
    <p:sldId id="343" r:id="rId11"/>
    <p:sldId id="327" r:id="rId12"/>
    <p:sldId id="344" r:id="rId13"/>
    <p:sldId id="345" r:id="rId14"/>
    <p:sldId id="346" r:id="rId15"/>
    <p:sldId id="347" r:id="rId16"/>
    <p:sldId id="348" r:id="rId17"/>
    <p:sldId id="294" r:id="rId18"/>
    <p:sldId id="333" r:id="rId19"/>
    <p:sldId id="334" r:id="rId20"/>
    <p:sldId id="335" r:id="rId21"/>
    <p:sldId id="336" r:id="rId22"/>
    <p:sldId id="349" r:id="rId23"/>
    <p:sldId id="350" r:id="rId24"/>
    <p:sldId id="295" r:id="rId25"/>
    <p:sldId id="354" r:id="rId26"/>
    <p:sldId id="352" r:id="rId27"/>
    <p:sldId id="353" r:id="rId28"/>
    <p:sldId id="2007577187" r:id="rId29"/>
    <p:sldId id="277"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8" d="100"/>
          <a:sy n="58" d="100"/>
        </p:scale>
        <p:origin x="98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3</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9</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21</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756BAE68-075F-467E-B57A-F1EA236229CC}" type="slidenum">
              <a:rPr lang="en-US" smtClean="0"/>
              <a:t>27</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3/16/2025</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3/16/2025</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3/16/2025</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3/16/2025</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3/16/2025</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2025/3/16</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2025/3/16</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2025/3/16</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2025/3/16</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2025/3/16</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2025/3/16</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2025/3/16</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2025/3/16</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2025/3/16</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3/16/2025</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3/16/2025</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3/16/2025</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3/16/2025</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3/16/2025</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3/16/2025</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3/16/2025</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AD26337B-EDAC-041B-682A-DC2D86071A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173C76E1-3049-BD3F-B84A-EE2E7AAB00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5.xml"/><Relationship Id="rId1" Type="http://schemas.openxmlformats.org/officeDocument/2006/relationships/control" Target="../activeX/activeX1.xml"/><Relationship Id="rId5" Type="http://schemas.openxmlformats.org/officeDocument/2006/relationships/image" Target="../media/image40.wmf"/><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3"/>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4"/>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name="TextBox1" r:id="rId1" imgW="5283360" imgH="1047600"/>
        </mc:Choice>
        <mc:Fallback>
          <p:control name="TextBox1" r:id="rId1" imgW="5283360" imgH="104760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5"/>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1931</Words>
  <Application>Microsoft Office PowerPoint</Application>
  <PresentationFormat>Widescreen</PresentationFormat>
  <Paragraphs>85</Paragraphs>
  <Slides>28</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等线</vt:lpstr>
      <vt:lpstr>微软雅黑</vt:lpstr>
      <vt:lpstr>Arial</vt:lpstr>
      <vt:lpstr>Calibri</vt:lpstr>
      <vt:lpstr>Calibri Light</vt:lpstr>
      <vt:lpstr>Cambria</vt:lpstr>
      <vt:lpstr>Times New Roman</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hiếu nguyễn</cp:lastModifiedBy>
  <cp:revision>40</cp:revision>
  <dcterms:created xsi:type="dcterms:W3CDTF">2023-10-23T11:56:24Z</dcterms:created>
  <dcterms:modified xsi:type="dcterms:W3CDTF">2025-03-16T02:24:06Z</dcterms:modified>
</cp:coreProperties>
</file>