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91" r:id="rId3"/>
    <p:sldId id="270" r:id="rId4"/>
    <p:sldId id="260" r:id="rId5"/>
    <p:sldId id="262" r:id="rId6"/>
    <p:sldId id="275" r:id="rId7"/>
    <p:sldId id="276" r:id="rId8"/>
    <p:sldId id="299" r:id="rId9"/>
    <p:sldId id="300" r:id="rId10"/>
    <p:sldId id="294" r:id="rId11"/>
    <p:sldId id="295" r:id="rId12"/>
    <p:sldId id="301" r:id="rId13"/>
    <p:sldId id="302" r:id="rId14"/>
    <p:sldId id="293" r:id="rId15"/>
    <p:sldId id="288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1F7F-9B23-4B2C-95A8-97F4515AE8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2023-C9ED-4458-9DAC-BAE2431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4838-8AC9-B8F5-BC70-1931A1E9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9D04-36D1-4661-A106-98C764DD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71C6-1A2E-FA19-41D3-4A595D8A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9472-2937-2F25-F661-A31BA3E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787-6B20-68A0-E064-5D106788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63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A18-86D8-5FF4-7108-1E9BC33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6A1-13E9-FB5C-B365-398FF30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9D83-A283-5333-7EF6-CCE1F21F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DC6E-57F7-7846-52D1-7009549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77E1-7FC6-D0AF-D455-FC1B476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11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DBC-1554-597F-5CFB-4254642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DEEF-41D5-83FB-2B3A-3A9A4007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14E3-55C5-9F13-0D48-14966FB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3025-5CB3-1065-E4C0-7F27A9F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753E-300A-C960-A24C-25EBCF87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70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A727-8400-CCF7-1483-C3E8226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8F4-0714-F834-38FD-AC2B666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FB37-B7A9-D5A5-FDC0-695509D9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B7BF-A271-433D-BBF8-849D356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D033-A948-7CBC-6C79-D265BAF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91CE-F5AA-B550-D703-B62A7B8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24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54D-7EF6-BF34-FB9F-CCB53E8A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86962-2D7D-2963-1F05-4092D9CC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9FD0-BFA0-995D-FB37-95C03384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55FD-9505-B7D7-0D12-11AAB299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5B19C-3D57-388A-B6D1-FFDCD94C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D48F-CBAA-B827-B968-E5D938D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4A73-EE52-FC6F-C54C-B4E1ED4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AB20-87B6-E816-9147-724AA1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412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EA91-B897-A1CA-2BC9-A57CF4C0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52C0-2CCE-A832-A2CC-976D240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DD4D-B8A0-C1CF-D862-B1DA2DB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B38B-58E1-74C7-DE30-B735C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189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59A7-03BB-234C-53BE-264D7CB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06-A2D0-C798-B4F0-DA57146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97E-36F2-5824-AC69-CCF8652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388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B8F-8EB2-71C5-4973-ED9622AE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64-85A5-3FAD-30E5-10E0A70F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0F72-F2A8-1D17-0191-86EA6A9A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AC8F-667D-2B40-9CF7-6F66ADD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29-4701-E0B3-7911-F7BB5DFB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D4FD-96B7-5AC8-3E45-F5DA7B4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04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FC02-9718-D505-45A4-E410218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E9993-D69C-4CD3-E769-13342E5A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0DA4-A07B-A67C-605B-DA765DA8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1457-87C4-1B41-B3E5-372C3B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EB2-F374-13D1-B73B-D5E9A26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38C1-FB1D-CFD4-29E8-4A21095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7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5C1-5BF0-B258-E76F-B8FA0FD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8960E-7169-2E1C-10EE-E2346AAC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1CC-8E5A-FB00-85FE-3F07A31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0EB-A0C7-0DEC-996F-B08DE7CB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DF33-0AFC-B518-4014-03DAA08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43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DF46-39B9-08DE-1001-7D91AD95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589F-B47E-D539-1C48-70D89A9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A44E-AB00-1C9A-27CE-7726D5BF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9B5-8D76-1B0C-1328-DE57B8F2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7F97-E0DF-0C77-A56A-6898D58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9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BB68FD-660D-37EA-EE0A-C4B8EC80F6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208765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9F944B6-27AB-8770-63AA-B6FD82731F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D28D-46D9-439E-0549-C3A46D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6ABA-371B-6A0F-2AA8-34DA4FAE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0DE9-A018-31D4-F9AE-494F26A2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D96F-0207-42FC-B446-9F571EFF74C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6DC0-EF07-3A85-21B8-EC439B2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970-4538-2E20-3DD0-3F866FC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7212A5-1D27-D99F-9CAF-5F747646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69" y="3976768"/>
            <a:ext cx="1033971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53AC2-8BB2-26A9-8BCC-E41A2DC8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619125"/>
            <a:ext cx="1763731" cy="17907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B3593-E840-A9B5-1E53-D955616C33CD}"/>
              </a:ext>
            </a:extLst>
          </p:cNvPr>
          <p:cNvSpPr/>
          <p:nvPr/>
        </p:nvSpPr>
        <p:spPr>
          <a:xfrm>
            <a:off x="4581526" y="923925"/>
            <a:ext cx="5076824" cy="12382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viên gạch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60 x 60 = 3 600 (cm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BEE44-47F3-7E8B-D234-E22209A9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2617560"/>
            <a:ext cx="3505200" cy="20494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798B94-DEC3-D8AA-75EF-4018EEA430AA}"/>
              </a:ext>
            </a:extLst>
          </p:cNvPr>
          <p:cNvSpPr/>
          <p:nvPr/>
        </p:nvSpPr>
        <p:spPr>
          <a:xfrm>
            <a:off x="5048251" y="2971800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tranh cổ động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x 28 = 420 (dm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CF8404-BC39-6F63-8225-BFB81A15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165392"/>
            <a:ext cx="5034211" cy="5400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D13982-E8C4-834B-F1A6-6D7A264EAD01}"/>
              </a:ext>
            </a:extLst>
          </p:cNvPr>
          <p:cNvSpPr/>
          <p:nvPr/>
        </p:nvSpPr>
        <p:spPr>
          <a:xfrm>
            <a:off x="6286501" y="4733925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đường chạy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5 x 80 = 400 (m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 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diện tích của từng mảnh vườn và diện tích của cả khu vườn theo sơ đồ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AF6CA-2947-1506-5C63-A89CE215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43050"/>
            <a:ext cx="7458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65657-4537-DFBB-E899-6FB65DD814D4}"/>
              </a:ext>
            </a:extLst>
          </p:cNvPr>
          <p:cNvSpPr txBox="1"/>
          <p:nvPr/>
        </p:nvSpPr>
        <p:spPr>
          <a:xfrm>
            <a:off x="809625" y="781050"/>
            <a:ext cx="10477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khoai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47 = 3 196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12 = 816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cà chua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47 × 25 = 1 175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các loại rau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× 12 = 300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cả khu vườn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3 196 + 816 + 1 175 + 300 = 5 487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91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 moon over mountains and a lake&#10;&#10;Description automatically generated">
            <a:extLst>
              <a:ext uri="{FF2B5EF4-FFF2-40B4-BE49-F238E27FC236}">
                <a16:creationId xmlns:a16="http://schemas.microsoft.com/office/drawing/2014/main" id="{2E91A048-A1BB-E65A-EFF2-A2126C47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6063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30037CC3-167F-C0A7-96EB-A2B7428F095C}"/>
              </a:ext>
            </a:extLst>
          </p:cNvPr>
          <p:cNvSpPr/>
          <p:nvPr/>
        </p:nvSpPr>
        <p:spPr>
          <a:xfrm>
            <a:off x="7256206" y="983226"/>
            <a:ext cx="4281731" cy="5986616"/>
          </a:xfrm>
          <a:custGeom>
            <a:avLst/>
            <a:gdLst/>
            <a:ahLst/>
            <a:cxnLst/>
            <a:rect l="l" t="t" r="r" b="b"/>
            <a:pathLst>
              <a:path w="2876931" h="4114800">
                <a:moveTo>
                  <a:pt x="0" y="0"/>
                </a:moveTo>
                <a:lnTo>
                  <a:pt x="2876932" y="0"/>
                </a:lnTo>
                <a:lnTo>
                  <a:pt x="28769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6B0E-A6DF-9F1E-EE7B-3C7DD534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4958" y="4621066"/>
            <a:ext cx="94557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3534400" y="571500"/>
            <a:ext cx="79908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990850"/>
                      <a:gd name="connsiteY0" fmla="*/ 336557 h 2019300"/>
                      <a:gd name="connsiteX1" fmla="*/ 336557 w 7990850"/>
                      <a:gd name="connsiteY1" fmla="*/ 0 h 2019300"/>
                      <a:gd name="connsiteX2" fmla="*/ 7654293 w 7990850"/>
                      <a:gd name="connsiteY2" fmla="*/ 0 h 2019300"/>
                      <a:gd name="connsiteX3" fmla="*/ 7990850 w 7990850"/>
                      <a:gd name="connsiteY3" fmla="*/ 336557 h 2019300"/>
                      <a:gd name="connsiteX4" fmla="*/ 7990850 w 7990850"/>
                      <a:gd name="connsiteY4" fmla="*/ 1682743 h 2019300"/>
                      <a:gd name="connsiteX5" fmla="*/ 7654293 w 7990850"/>
                      <a:gd name="connsiteY5" fmla="*/ 2019300 h 2019300"/>
                      <a:gd name="connsiteX6" fmla="*/ 336557 w 7990850"/>
                      <a:gd name="connsiteY6" fmla="*/ 2019300 h 2019300"/>
                      <a:gd name="connsiteX7" fmla="*/ 0 w 7990850"/>
                      <a:gd name="connsiteY7" fmla="*/ 1682743 h 2019300"/>
                      <a:gd name="connsiteX8" fmla="*/ 0 w 79908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908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2539139" y="72427"/>
                          <a:pt x="4290802" y="61419"/>
                          <a:pt x="7654293" y="0"/>
                        </a:cubicBezTo>
                        <a:cubicBezTo>
                          <a:pt x="7836341" y="-26341"/>
                          <a:pt x="7962975" y="142250"/>
                          <a:pt x="7990850" y="336557"/>
                        </a:cubicBezTo>
                        <a:cubicBezTo>
                          <a:pt x="8034176" y="749007"/>
                          <a:pt x="7933855" y="1459771"/>
                          <a:pt x="7990850" y="1682743"/>
                        </a:cubicBezTo>
                        <a:cubicBezTo>
                          <a:pt x="7996774" y="1838550"/>
                          <a:pt x="7836333" y="2015001"/>
                          <a:pt x="7654293" y="2019300"/>
                        </a:cubicBezTo>
                        <a:cubicBezTo>
                          <a:pt x="6721292" y="2049127"/>
                          <a:pt x="1626607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9908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74901" y="123000"/>
                          <a:pt x="5561239" y="-96860"/>
                          <a:pt x="7654293" y="0"/>
                        </a:cubicBezTo>
                        <a:cubicBezTo>
                          <a:pt x="7832957" y="-5496"/>
                          <a:pt x="8006572" y="118985"/>
                          <a:pt x="7990850" y="336557"/>
                        </a:cubicBezTo>
                        <a:cubicBezTo>
                          <a:pt x="7935427" y="484633"/>
                          <a:pt x="8071936" y="1027501"/>
                          <a:pt x="7990850" y="1682743"/>
                        </a:cubicBezTo>
                        <a:cubicBezTo>
                          <a:pt x="7961504" y="1879250"/>
                          <a:pt x="7812707" y="2014806"/>
                          <a:pt x="7654293" y="2019300"/>
                        </a:cubicBezTo>
                        <a:cubicBezTo>
                          <a:pt x="4013934" y="1858593"/>
                          <a:pt x="2002100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Hãy đo và ước lượng chiều dài và rộng của lớp em học. Tính diện tích lớp học của em?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48974-846D-96D8-1619-C74A06F5D4D2}"/>
              </a:ext>
            </a:extLst>
          </p:cNvPr>
          <p:cNvSpPr/>
          <p:nvPr/>
        </p:nvSpPr>
        <p:spPr>
          <a:xfrm>
            <a:off x="4372600" y="3076575"/>
            <a:ext cx="74193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19350"/>
                      <a:gd name="connsiteY0" fmla="*/ 336557 h 2019300"/>
                      <a:gd name="connsiteX1" fmla="*/ 336557 w 7419350"/>
                      <a:gd name="connsiteY1" fmla="*/ 0 h 2019300"/>
                      <a:gd name="connsiteX2" fmla="*/ 7082793 w 7419350"/>
                      <a:gd name="connsiteY2" fmla="*/ 0 h 2019300"/>
                      <a:gd name="connsiteX3" fmla="*/ 7419350 w 7419350"/>
                      <a:gd name="connsiteY3" fmla="*/ 336557 h 2019300"/>
                      <a:gd name="connsiteX4" fmla="*/ 7419350 w 7419350"/>
                      <a:gd name="connsiteY4" fmla="*/ 1682743 h 2019300"/>
                      <a:gd name="connsiteX5" fmla="*/ 7082793 w 7419350"/>
                      <a:gd name="connsiteY5" fmla="*/ 2019300 h 2019300"/>
                      <a:gd name="connsiteX6" fmla="*/ 336557 w 7419350"/>
                      <a:gd name="connsiteY6" fmla="*/ 2019300 h 2019300"/>
                      <a:gd name="connsiteX7" fmla="*/ 0 w 7419350"/>
                      <a:gd name="connsiteY7" fmla="*/ 1682743 h 2019300"/>
                      <a:gd name="connsiteX8" fmla="*/ 0 w 74193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193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3018444" y="72427"/>
                          <a:pt x="5788159" y="61419"/>
                          <a:pt x="7082793" y="0"/>
                        </a:cubicBezTo>
                        <a:cubicBezTo>
                          <a:pt x="7264841" y="-26341"/>
                          <a:pt x="7391475" y="142250"/>
                          <a:pt x="7419350" y="336557"/>
                        </a:cubicBezTo>
                        <a:cubicBezTo>
                          <a:pt x="7462676" y="749007"/>
                          <a:pt x="7362355" y="1459771"/>
                          <a:pt x="7419350" y="1682743"/>
                        </a:cubicBezTo>
                        <a:cubicBezTo>
                          <a:pt x="7425274" y="1838550"/>
                          <a:pt x="7264833" y="2015001"/>
                          <a:pt x="7082793" y="2019300"/>
                        </a:cubicBezTo>
                        <a:cubicBezTo>
                          <a:pt x="3987932" y="2049127"/>
                          <a:pt x="3423642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4193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62455" y="123000"/>
                          <a:pt x="3986244" y="-96860"/>
                          <a:pt x="7082793" y="0"/>
                        </a:cubicBezTo>
                        <a:cubicBezTo>
                          <a:pt x="7261457" y="-5496"/>
                          <a:pt x="7435072" y="118985"/>
                          <a:pt x="7419350" y="336557"/>
                        </a:cubicBezTo>
                        <a:cubicBezTo>
                          <a:pt x="7363927" y="484633"/>
                          <a:pt x="7500436" y="1027501"/>
                          <a:pt x="7419350" y="1682743"/>
                        </a:cubicBezTo>
                        <a:cubicBezTo>
                          <a:pt x="7390004" y="1879250"/>
                          <a:pt x="7241207" y="2014806"/>
                          <a:pt x="7082793" y="2019300"/>
                        </a:cubicBezTo>
                        <a:cubicBezTo>
                          <a:pt x="6382963" y="1858593"/>
                          <a:pt x="1855541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Em hãy đo và tính diện tích của quyển SGK toán 4 em đang học?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4DD00-9681-3FB2-1258-E20F132A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" y="2623438"/>
            <a:ext cx="6908531" cy="3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48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8656A431-2F8D-4963-5203-E02A9CA247C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artoon of a cloud blowing&#10;&#10;Description automatically generated">
            <a:extLst>
              <a:ext uri="{FF2B5EF4-FFF2-40B4-BE49-F238E27FC236}">
                <a16:creationId xmlns:a16="http://schemas.microsoft.com/office/drawing/2014/main" id="{02D16E66-CC6B-A281-E732-53B1877F8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19069"/>
            <a:ext cx="4329122" cy="288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F65CF-3A6D-B8E8-EC21-E7D7319D5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62" y="480379"/>
            <a:ext cx="6541575" cy="1420491"/>
          </a:xfrm>
          <a:prstGeom prst="rect">
            <a:avLst/>
          </a:prstGeom>
        </p:spPr>
      </p:pic>
      <p:sp>
        <p:nvSpPr>
          <p:cNvPr id="6" name="Speech Bubble: Rectangle with Corners Rounded 27">
            <a:extLst>
              <a:ext uri="{FF2B5EF4-FFF2-40B4-BE49-F238E27FC236}">
                <a16:creationId xmlns:a16="http://schemas.microsoft.com/office/drawing/2014/main" id="{726269F4-E6FB-365D-15FF-6D07189BB295}"/>
              </a:ext>
            </a:extLst>
          </p:cNvPr>
          <p:cNvSpPr/>
          <p:nvPr/>
        </p:nvSpPr>
        <p:spPr>
          <a:xfrm>
            <a:off x="1039552" y="3276600"/>
            <a:ext cx="8062193" cy="3181350"/>
          </a:xfrm>
          <a:prstGeom prst="plaque">
            <a:avLst>
              <a:gd name="adj" fmla="val 576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thổi đến đơn vị diện tích nào thì HS nói những thông tin mình biết về đơn vị đo diện tích đó.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 hạn: Gió thổi đến mét vuông thì HS nói: Mét vuông là đơn vị đo diện tích, mét vuông kí hiệu là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mét vuông là diện tích của hình vuông có cạnh dài 1m, 1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4047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C46F927-4553-24BA-8385-0D327DC7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1B0A4-7212-C777-9DD7-FE23D19F601A}"/>
              </a:ext>
            </a:extLst>
          </p:cNvPr>
          <p:cNvSpPr/>
          <p:nvPr/>
        </p:nvSpPr>
        <p:spPr>
          <a:xfrm>
            <a:off x="1174173" y="613064"/>
            <a:ext cx="10058400" cy="5274763"/>
          </a:xfrm>
          <a:prstGeom prst="roundRect">
            <a:avLst>
              <a:gd name="adj" fmla="val 983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A1CFB-F87E-9D0B-ED91-975FF4D9B191}"/>
              </a:ext>
            </a:extLst>
          </p:cNvPr>
          <p:cNvSpPr txBox="1"/>
          <p:nvPr/>
        </p:nvSpPr>
        <p:spPr>
          <a:xfrm>
            <a:off x="2865178" y="970173"/>
            <a:ext cx="6426050" cy="584775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custGeom>
                    <a:avLst/>
                    <a:gdLst>
                      <a:gd name="connsiteX0" fmla="*/ 0 w 6426050"/>
                      <a:gd name="connsiteY0" fmla="*/ 0 h 584775"/>
                      <a:gd name="connsiteX1" fmla="*/ 642605 w 6426050"/>
                      <a:gd name="connsiteY1" fmla="*/ 0 h 584775"/>
                      <a:gd name="connsiteX2" fmla="*/ 1413731 w 6426050"/>
                      <a:gd name="connsiteY2" fmla="*/ 0 h 584775"/>
                      <a:gd name="connsiteX3" fmla="*/ 2056336 w 6426050"/>
                      <a:gd name="connsiteY3" fmla="*/ 0 h 584775"/>
                      <a:gd name="connsiteX4" fmla="*/ 2634681 w 6426050"/>
                      <a:gd name="connsiteY4" fmla="*/ 0 h 584775"/>
                      <a:gd name="connsiteX5" fmla="*/ 3277286 w 6426050"/>
                      <a:gd name="connsiteY5" fmla="*/ 0 h 584775"/>
                      <a:gd name="connsiteX6" fmla="*/ 3727109 w 6426050"/>
                      <a:gd name="connsiteY6" fmla="*/ 0 h 584775"/>
                      <a:gd name="connsiteX7" fmla="*/ 4305454 w 6426050"/>
                      <a:gd name="connsiteY7" fmla="*/ 0 h 584775"/>
                      <a:gd name="connsiteX8" fmla="*/ 4819538 w 6426050"/>
                      <a:gd name="connsiteY8" fmla="*/ 0 h 584775"/>
                      <a:gd name="connsiteX9" fmla="*/ 5590664 w 6426050"/>
                      <a:gd name="connsiteY9" fmla="*/ 0 h 584775"/>
                      <a:gd name="connsiteX10" fmla="*/ 6426050 w 6426050"/>
                      <a:gd name="connsiteY10" fmla="*/ 0 h 584775"/>
                      <a:gd name="connsiteX11" fmla="*/ 6426050 w 6426050"/>
                      <a:gd name="connsiteY11" fmla="*/ 584775 h 584775"/>
                      <a:gd name="connsiteX12" fmla="*/ 5654924 w 6426050"/>
                      <a:gd name="connsiteY12" fmla="*/ 584775 h 584775"/>
                      <a:gd name="connsiteX13" fmla="*/ 5012319 w 6426050"/>
                      <a:gd name="connsiteY13" fmla="*/ 584775 h 584775"/>
                      <a:gd name="connsiteX14" fmla="*/ 4305454 w 6426050"/>
                      <a:gd name="connsiteY14" fmla="*/ 584775 h 584775"/>
                      <a:gd name="connsiteX15" fmla="*/ 3662848 w 6426050"/>
                      <a:gd name="connsiteY15" fmla="*/ 584775 h 584775"/>
                      <a:gd name="connsiteX16" fmla="*/ 3020244 w 6426050"/>
                      <a:gd name="connsiteY16" fmla="*/ 584775 h 584775"/>
                      <a:gd name="connsiteX17" fmla="*/ 2313378 w 6426050"/>
                      <a:gd name="connsiteY17" fmla="*/ 584775 h 584775"/>
                      <a:gd name="connsiteX18" fmla="*/ 1863555 w 6426050"/>
                      <a:gd name="connsiteY18" fmla="*/ 584775 h 584775"/>
                      <a:gd name="connsiteX19" fmla="*/ 1220950 w 6426050"/>
                      <a:gd name="connsiteY19" fmla="*/ 584775 h 584775"/>
                      <a:gd name="connsiteX20" fmla="*/ 771126 w 6426050"/>
                      <a:gd name="connsiteY20" fmla="*/ 584775 h 584775"/>
                      <a:gd name="connsiteX21" fmla="*/ 0 w 6426050"/>
                      <a:gd name="connsiteY21" fmla="*/ 584775 h 584775"/>
                      <a:gd name="connsiteX22" fmla="*/ 0 w 6426050"/>
                      <a:gd name="connsiteY22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426050" h="584775" extrusionOk="0">
                        <a:moveTo>
                          <a:pt x="0" y="0"/>
                        </a:moveTo>
                        <a:cubicBezTo>
                          <a:pt x="319493" y="21493"/>
                          <a:pt x="471526" y="11769"/>
                          <a:pt x="642605" y="0"/>
                        </a:cubicBezTo>
                        <a:cubicBezTo>
                          <a:pt x="813684" y="-11769"/>
                          <a:pt x="1184379" y="7635"/>
                          <a:pt x="1413731" y="0"/>
                        </a:cubicBezTo>
                        <a:cubicBezTo>
                          <a:pt x="1643083" y="-7635"/>
                          <a:pt x="1834450" y="15246"/>
                          <a:pt x="2056336" y="0"/>
                        </a:cubicBezTo>
                        <a:cubicBezTo>
                          <a:pt x="2278222" y="-15246"/>
                          <a:pt x="2388732" y="5571"/>
                          <a:pt x="2634681" y="0"/>
                        </a:cubicBezTo>
                        <a:cubicBezTo>
                          <a:pt x="2880631" y="-5571"/>
                          <a:pt x="3029476" y="-31494"/>
                          <a:pt x="3277286" y="0"/>
                        </a:cubicBezTo>
                        <a:cubicBezTo>
                          <a:pt x="3525097" y="31494"/>
                          <a:pt x="3508813" y="8744"/>
                          <a:pt x="3727109" y="0"/>
                        </a:cubicBezTo>
                        <a:cubicBezTo>
                          <a:pt x="3945405" y="-8744"/>
                          <a:pt x="4142363" y="-3030"/>
                          <a:pt x="4305454" y="0"/>
                        </a:cubicBezTo>
                        <a:cubicBezTo>
                          <a:pt x="4468546" y="3030"/>
                          <a:pt x="4646174" y="8681"/>
                          <a:pt x="4819538" y="0"/>
                        </a:cubicBezTo>
                        <a:cubicBezTo>
                          <a:pt x="4992902" y="-8681"/>
                          <a:pt x="5299762" y="19428"/>
                          <a:pt x="5590664" y="0"/>
                        </a:cubicBezTo>
                        <a:cubicBezTo>
                          <a:pt x="5881566" y="-19428"/>
                          <a:pt x="6197104" y="-14017"/>
                          <a:pt x="6426050" y="0"/>
                        </a:cubicBezTo>
                        <a:cubicBezTo>
                          <a:pt x="6408841" y="118453"/>
                          <a:pt x="6444178" y="389840"/>
                          <a:pt x="6426050" y="584775"/>
                        </a:cubicBezTo>
                        <a:cubicBezTo>
                          <a:pt x="6092567" y="587746"/>
                          <a:pt x="6021526" y="594450"/>
                          <a:pt x="5654924" y="584775"/>
                        </a:cubicBezTo>
                        <a:cubicBezTo>
                          <a:pt x="5288322" y="575100"/>
                          <a:pt x="5296226" y="554401"/>
                          <a:pt x="5012319" y="584775"/>
                        </a:cubicBezTo>
                        <a:cubicBezTo>
                          <a:pt x="4728412" y="615149"/>
                          <a:pt x="4475369" y="610080"/>
                          <a:pt x="4305454" y="584775"/>
                        </a:cubicBezTo>
                        <a:cubicBezTo>
                          <a:pt x="4135540" y="559470"/>
                          <a:pt x="3890609" y="611322"/>
                          <a:pt x="3662848" y="584775"/>
                        </a:cubicBezTo>
                        <a:cubicBezTo>
                          <a:pt x="3435087" y="558228"/>
                          <a:pt x="3193295" y="563343"/>
                          <a:pt x="3020244" y="584775"/>
                        </a:cubicBezTo>
                        <a:cubicBezTo>
                          <a:pt x="2847193" y="606207"/>
                          <a:pt x="2639663" y="598135"/>
                          <a:pt x="2313378" y="584775"/>
                        </a:cubicBezTo>
                        <a:cubicBezTo>
                          <a:pt x="1987093" y="571415"/>
                          <a:pt x="2085738" y="590722"/>
                          <a:pt x="1863555" y="584775"/>
                        </a:cubicBezTo>
                        <a:cubicBezTo>
                          <a:pt x="1641372" y="578828"/>
                          <a:pt x="1494116" y="573074"/>
                          <a:pt x="1220950" y="584775"/>
                        </a:cubicBezTo>
                        <a:cubicBezTo>
                          <a:pt x="947784" y="596476"/>
                          <a:pt x="954667" y="599247"/>
                          <a:pt x="771126" y="584775"/>
                        </a:cubicBezTo>
                        <a:cubicBezTo>
                          <a:pt x="587585" y="570303"/>
                          <a:pt x="352785" y="571960"/>
                          <a:pt x="0" y="584775"/>
                        </a:cubicBezTo>
                        <a:cubicBezTo>
                          <a:pt x="29082" y="389096"/>
                          <a:pt x="18668" y="246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lang="vi-VN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</a:rPr>
              <a:t>10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lang="vi-VN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lang="vi-VN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</a:rPr>
              <a:t>2025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8ACEC94A-3899-C36C-D00B-508D4634A2DA}"/>
              </a:ext>
            </a:extLst>
          </p:cNvPr>
          <p:cNvSpPr/>
          <p:nvPr/>
        </p:nvSpPr>
        <p:spPr>
          <a:xfrm flipH="1">
            <a:off x="9429749" y="3409950"/>
            <a:ext cx="2762250" cy="3448050"/>
          </a:xfrm>
          <a:custGeom>
            <a:avLst/>
            <a:gdLst/>
            <a:ahLst/>
            <a:cxnLst/>
            <a:rect l="l" t="t" r="r" b="b"/>
            <a:pathLst>
              <a:path w="1318594" h="1735943">
                <a:moveTo>
                  <a:pt x="0" y="0"/>
                </a:moveTo>
                <a:lnTo>
                  <a:pt x="1318594" y="0"/>
                </a:lnTo>
                <a:lnTo>
                  <a:pt x="1318594" y="1735943"/>
                </a:lnTo>
                <a:lnTo>
                  <a:pt x="0" y="173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E5065-849E-2736-1CC3-A26304FB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45" y="1739987"/>
            <a:ext cx="2267909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2AF99-5211-F09D-5DC5-A4CB36609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72" y="2912283"/>
            <a:ext cx="90350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063B0FB8-6DDF-148B-01BD-95A9E38FB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7CC92-5853-11C5-C37B-C2922715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29" y="4706791"/>
            <a:ext cx="84436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71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AC7412D-40A8-DD66-CF72-D1A518196DF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59060" cy="846226"/>
            <a:chOff x="1033780" y="297500"/>
            <a:chExt cx="4959060" cy="8462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1981949" y="374285"/>
              <a:ext cx="4010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59003E-2C42-7996-8687-6DB00D44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244713"/>
            <a:ext cx="11058525" cy="20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D1997B-5C99-437F-1042-1D91E9F6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138237"/>
            <a:ext cx="5900604" cy="374808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DE5EEB-6B7A-B024-3698-40CBF7A6EC9C}"/>
              </a:ext>
            </a:extLst>
          </p:cNvPr>
          <p:cNvSpPr/>
          <p:nvPr/>
        </p:nvSpPr>
        <p:spPr>
          <a:xfrm>
            <a:off x="5724525" y="13525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1BDD5A-CAB7-FDBB-194D-B6111F4DB07E}"/>
              </a:ext>
            </a:extLst>
          </p:cNvPr>
          <p:cNvSpPr/>
          <p:nvPr/>
        </p:nvSpPr>
        <p:spPr>
          <a:xfrm>
            <a:off x="5705475" y="25717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D93C57-4B2F-AAA2-9A01-5D0CE74260E8}"/>
              </a:ext>
            </a:extLst>
          </p:cNvPr>
          <p:cNvSpPr/>
          <p:nvPr/>
        </p:nvSpPr>
        <p:spPr>
          <a:xfrm>
            <a:off x="5695950" y="3762375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3 000 000</a:t>
            </a:r>
          </a:p>
        </p:txBody>
      </p:sp>
    </p:spTree>
    <p:extLst>
      <p:ext uri="{BB962C8B-B14F-4D97-AF65-F5344CB8AC3E}">
        <p14:creationId xmlns:p14="http://schemas.microsoft.com/office/powerpoint/2010/main" val="27313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C7CF7-8099-6D5D-2753-AF73177F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57" y="1214436"/>
            <a:ext cx="8049169" cy="42338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D5E173-BF4D-DEEC-FE6D-4FD1A14E20BA}"/>
              </a:ext>
            </a:extLst>
          </p:cNvPr>
          <p:cNvSpPr/>
          <p:nvPr/>
        </p:nvSpPr>
        <p:spPr>
          <a:xfrm>
            <a:off x="6219826" y="140970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87203-13E9-B1C0-4405-720AF524A20A}"/>
              </a:ext>
            </a:extLst>
          </p:cNvPr>
          <p:cNvSpPr/>
          <p:nvPr/>
        </p:nvSpPr>
        <p:spPr>
          <a:xfrm>
            <a:off x="623887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3259EB-5952-F8CA-E906-B18E57720F53}"/>
              </a:ext>
            </a:extLst>
          </p:cNvPr>
          <p:cNvSpPr/>
          <p:nvPr/>
        </p:nvSpPr>
        <p:spPr>
          <a:xfrm>
            <a:off x="7286626" y="4029075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40177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25DDE-142B-99EA-C3B9-CE722066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081087"/>
            <a:ext cx="8019962" cy="41100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BAC624-999D-E29F-6DEF-597D7FFA36A6}"/>
              </a:ext>
            </a:extLst>
          </p:cNvPr>
          <p:cNvSpPr/>
          <p:nvPr/>
        </p:nvSpPr>
        <p:spPr>
          <a:xfrm>
            <a:off x="6772276" y="14668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CFEA22-D018-4B6A-F03C-FE4B61E0DA8C}"/>
              </a:ext>
            </a:extLst>
          </p:cNvPr>
          <p:cNvSpPr/>
          <p:nvPr/>
        </p:nvSpPr>
        <p:spPr>
          <a:xfrm>
            <a:off x="652462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863FBE-F63B-6D9D-71A8-B54719656886}"/>
              </a:ext>
            </a:extLst>
          </p:cNvPr>
          <p:cNvSpPr/>
          <p:nvPr/>
        </p:nvSpPr>
        <p:spPr>
          <a:xfrm>
            <a:off x="6800851" y="3943350"/>
            <a:ext cx="1247774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90 023</a:t>
            </a:r>
          </a:p>
        </p:txBody>
      </p:sp>
    </p:spTree>
    <p:extLst>
      <p:ext uri="{BB962C8B-B14F-4D97-AF65-F5344CB8AC3E}">
        <p14:creationId xmlns:p14="http://schemas.microsoft.com/office/powerpoint/2010/main" val="5822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 diện tích viên gạch, tranh cổ động và đường chạy có kích thước như hình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98E4-31CB-090E-AC89-C57A556E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811264"/>
            <a:ext cx="10325100" cy="37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hiếu nguyễn</cp:lastModifiedBy>
  <cp:revision>19</cp:revision>
  <dcterms:created xsi:type="dcterms:W3CDTF">2024-01-27T06:38:28Z</dcterms:created>
  <dcterms:modified xsi:type="dcterms:W3CDTF">2025-03-16T02:38:32Z</dcterms:modified>
</cp:coreProperties>
</file>