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6" r:id="rId4"/>
    <p:sldMasterId id="2147483691" r:id="rId5"/>
  </p:sldMasterIdLst>
  <p:notesMasterIdLst>
    <p:notesMasterId r:id="rId28"/>
  </p:notesMasterIdLst>
  <p:sldIdLst>
    <p:sldId id="287" r:id="rId6"/>
    <p:sldId id="288" r:id="rId7"/>
    <p:sldId id="289" r:id="rId8"/>
    <p:sldId id="290" r:id="rId9"/>
    <p:sldId id="257" r:id="rId10"/>
    <p:sldId id="277" r:id="rId11"/>
    <p:sldId id="258" r:id="rId12"/>
    <p:sldId id="557" r:id="rId13"/>
    <p:sldId id="291" r:id="rId14"/>
    <p:sldId id="558" r:id="rId15"/>
    <p:sldId id="292" r:id="rId16"/>
    <p:sldId id="559" r:id="rId17"/>
    <p:sldId id="560" r:id="rId18"/>
    <p:sldId id="561" r:id="rId19"/>
    <p:sldId id="562" r:id="rId20"/>
    <p:sldId id="279" r:id="rId21"/>
    <p:sldId id="552" r:id="rId22"/>
    <p:sldId id="553" r:id="rId23"/>
    <p:sldId id="554" r:id="rId24"/>
    <p:sldId id="555" r:id="rId25"/>
    <p:sldId id="556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CD57-96BE-45CD-9B57-29A2DD8F5E84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E4CB8-648C-4E76-A908-DC573A40E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con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80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738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4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900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22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42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17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1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34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88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4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5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7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8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646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600200"/>
            <a:ext cx="7211484" cy="4527550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0"/>
            <a:ext cx="7213600" cy="4527550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37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07" indent="0">
              <a:buNone/>
              <a:defRPr sz="2400" b="1"/>
            </a:lvl2pPr>
            <a:lvl3pPr marL="1088215" indent="0">
              <a:buNone/>
              <a:defRPr sz="2100" b="1"/>
            </a:lvl3pPr>
            <a:lvl4pPr marL="1632322" indent="0">
              <a:buNone/>
              <a:defRPr sz="1900" b="1"/>
            </a:lvl4pPr>
            <a:lvl5pPr marL="2176429" indent="0">
              <a:buNone/>
              <a:defRPr sz="1900" b="1"/>
            </a:lvl5pPr>
            <a:lvl6pPr marL="2720535" indent="0">
              <a:buNone/>
              <a:defRPr sz="1900" b="1"/>
            </a:lvl6pPr>
            <a:lvl7pPr marL="3264643" indent="0">
              <a:buNone/>
              <a:defRPr sz="1900" b="1"/>
            </a:lvl7pPr>
            <a:lvl8pPr marL="3808750" indent="0">
              <a:buNone/>
              <a:defRPr sz="1900" b="1"/>
            </a:lvl8pPr>
            <a:lvl9pPr marL="435285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07" indent="0">
              <a:buNone/>
              <a:defRPr sz="2400" b="1"/>
            </a:lvl2pPr>
            <a:lvl3pPr marL="1088215" indent="0">
              <a:buNone/>
              <a:defRPr sz="2100" b="1"/>
            </a:lvl3pPr>
            <a:lvl4pPr marL="1632322" indent="0">
              <a:buNone/>
              <a:defRPr sz="1900" b="1"/>
            </a:lvl4pPr>
            <a:lvl5pPr marL="2176429" indent="0">
              <a:buNone/>
              <a:defRPr sz="1900" b="1"/>
            </a:lvl5pPr>
            <a:lvl6pPr marL="2720535" indent="0">
              <a:buNone/>
              <a:defRPr sz="1900" b="1"/>
            </a:lvl6pPr>
            <a:lvl7pPr marL="3264643" indent="0">
              <a:buNone/>
              <a:defRPr sz="1900" b="1"/>
            </a:lvl7pPr>
            <a:lvl8pPr marL="3808750" indent="0">
              <a:buNone/>
              <a:defRPr sz="1900" b="1"/>
            </a:lvl8pPr>
            <a:lvl9pPr marL="435285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7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07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3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19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07" indent="0">
              <a:buNone/>
              <a:defRPr sz="1400"/>
            </a:lvl2pPr>
            <a:lvl3pPr marL="1088215" indent="0">
              <a:buNone/>
              <a:defRPr sz="1200"/>
            </a:lvl3pPr>
            <a:lvl4pPr marL="1632322" indent="0">
              <a:buNone/>
              <a:defRPr sz="1100"/>
            </a:lvl4pPr>
            <a:lvl5pPr marL="2176429" indent="0">
              <a:buNone/>
              <a:defRPr sz="1100"/>
            </a:lvl5pPr>
            <a:lvl6pPr marL="2720535" indent="0">
              <a:buNone/>
              <a:defRPr sz="1100"/>
            </a:lvl6pPr>
            <a:lvl7pPr marL="3264643" indent="0">
              <a:buNone/>
              <a:defRPr sz="1100"/>
            </a:lvl7pPr>
            <a:lvl8pPr marL="3808750" indent="0">
              <a:buNone/>
              <a:defRPr sz="1100"/>
            </a:lvl8pPr>
            <a:lvl9pPr marL="43528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16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07" indent="0">
              <a:buNone/>
              <a:defRPr sz="3299"/>
            </a:lvl2pPr>
            <a:lvl3pPr marL="1088215" indent="0">
              <a:buNone/>
              <a:defRPr sz="2899"/>
            </a:lvl3pPr>
            <a:lvl4pPr marL="1632322" indent="0">
              <a:buNone/>
              <a:defRPr sz="2400"/>
            </a:lvl4pPr>
            <a:lvl5pPr marL="2176429" indent="0">
              <a:buNone/>
              <a:defRPr sz="2400"/>
            </a:lvl5pPr>
            <a:lvl6pPr marL="2720535" indent="0">
              <a:buNone/>
              <a:defRPr sz="2400"/>
            </a:lvl6pPr>
            <a:lvl7pPr marL="3264643" indent="0">
              <a:buNone/>
              <a:defRPr sz="2400"/>
            </a:lvl7pPr>
            <a:lvl8pPr marL="3808750" indent="0">
              <a:buNone/>
              <a:defRPr sz="2400"/>
            </a:lvl8pPr>
            <a:lvl9pPr marL="4352857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07" indent="0">
              <a:buNone/>
              <a:defRPr sz="1400"/>
            </a:lvl2pPr>
            <a:lvl3pPr marL="1088215" indent="0">
              <a:buNone/>
              <a:defRPr sz="1200"/>
            </a:lvl3pPr>
            <a:lvl4pPr marL="1632322" indent="0">
              <a:buNone/>
              <a:defRPr sz="1100"/>
            </a:lvl4pPr>
            <a:lvl5pPr marL="2176429" indent="0">
              <a:buNone/>
              <a:defRPr sz="1100"/>
            </a:lvl5pPr>
            <a:lvl6pPr marL="2720535" indent="0">
              <a:buNone/>
              <a:defRPr sz="1100"/>
            </a:lvl6pPr>
            <a:lvl7pPr marL="3264643" indent="0">
              <a:buNone/>
              <a:defRPr sz="1100"/>
            </a:lvl7pPr>
            <a:lvl8pPr marL="3808750" indent="0">
              <a:buNone/>
              <a:defRPr sz="1100"/>
            </a:lvl8pPr>
            <a:lvl9pPr marL="43528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0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96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2" y="274640"/>
            <a:ext cx="3655484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0"/>
            <a:ext cx="107696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81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998365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571068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7A21D-9F43-4EBA-9630-96D7C3367C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171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686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7072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530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1600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385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1851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6484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9433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371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445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583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0293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621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049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245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4238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6602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40882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3018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1099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0752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867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139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128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53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961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471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4633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009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8182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58952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591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869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895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00636B0-4F12-7FB0-4670-A1391FE2D2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400050"/>
            <a:ext cx="14668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3232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62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108830" tIns="54416" rIns="108830" bIns="544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108830" tIns="54416" rIns="108830" bIns="544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3F332-62BD-4EDF-903A-61CEC86ED02E}"/>
              </a:ext>
            </a:extLst>
          </p:cNvPr>
          <p:cNvSpPr txBox="1"/>
          <p:nvPr userDrawn="1"/>
        </p:nvSpPr>
        <p:spPr>
          <a:xfrm>
            <a:off x="0" y="-4120"/>
            <a:ext cx="621533" cy="369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accent6">
                    <a:lumMod val="20000"/>
                    <a:lumOff val="8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C4D892-4A3E-48F7-BAB3-1DC19DE3E4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219" y="9010866"/>
            <a:ext cx="1118753" cy="9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4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 spd="med">
    <p:pull/>
  </p:transition>
  <p:txStyles>
    <p:titleStyle>
      <a:lvl1pPr algn="ctr" defTabSz="1088215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80" indent="-408080" algn="l" defTabSz="1088215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175" indent="-340067" algn="l" defTabSz="1088215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268" indent="-272054" algn="l" defTabSz="1088215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376" indent="-272054" algn="l" defTabSz="1088215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482" indent="-272054" algn="l" defTabSz="1088215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589" indent="-272054" algn="l" defTabSz="10882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698" indent="-272054" algn="l" defTabSz="10882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805" indent="-272054" algn="l" defTabSz="10882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911" indent="-272054" algn="l" defTabSz="10882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07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15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22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29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535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643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750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857" algn="l" defTabSz="10882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8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slide" Target="slide2.xml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2BCCAA7-FD03-6587-E853-4466167C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26" y="1312849"/>
            <a:ext cx="539115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nl-NL" altLang="vi-VN" sz="3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 của bố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(65 + 5) : 2 = 35 (tuổi)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 của mẹ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35 – 5 = 30 (tuổi)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Bố 35 tuổi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Mẹ 30 tuổi.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78706-19A3-4688-61A5-1F18832C141D}"/>
              </a:ext>
            </a:extLst>
          </p:cNvPr>
          <p:cNvSpPr txBox="1"/>
          <p:nvPr/>
        </p:nvSpPr>
        <p:spPr>
          <a:xfrm>
            <a:off x="2552700" y="49530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87632-DC1E-8463-E873-CB872501E0CE}"/>
              </a:ext>
            </a:extLst>
          </p:cNvPr>
          <p:cNvSpPr txBox="1"/>
          <p:nvPr/>
        </p:nvSpPr>
        <p:spPr>
          <a:xfrm>
            <a:off x="8343900" y="485775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9D9DEC-3066-9FCA-F562-22E5B4CCCF94}"/>
              </a:ext>
            </a:extLst>
          </p:cNvPr>
          <p:cNvCxnSpPr/>
          <p:nvPr/>
        </p:nvCxnSpPr>
        <p:spPr>
          <a:xfrm>
            <a:off x="6505575" y="1066800"/>
            <a:ext cx="0" cy="4743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74A92260-6700-EE30-ED21-5266DBF5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6" y="1312849"/>
            <a:ext cx="539115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nl-NL" altLang="vi-VN" sz="3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 của mẹ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(65 – 5) : 2 = 30 (tuổi)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 của bố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 + 5 = 35 (tuổi)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Mẹ: 30 tuổi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Bố: 35 tuổi</a:t>
            </a:r>
          </a:p>
        </p:txBody>
      </p:sp>
    </p:spTree>
    <p:extLst>
      <p:ext uri="{BB962C8B-B14F-4D97-AF65-F5344CB8AC3E}">
        <p14:creationId xmlns:p14="http://schemas.microsoft.com/office/powerpoint/2010/main" val="24763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6301" y="357351"/>
            <a:ext cx="10429874" cy="216677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 tuần, Tuấn được bố dẫn đi chơi tại một khu du lịch. Tuấn thấy bố trả tiền vé của hai người là 500 000 đồng. Tuấn hỏi bố: “Vé vào cửa của mỗi người là bao nhiêu tiền?”. Bố trả lời:” Vé của người lớn trong ngày cuối tuần hơn vé trẻ em là 100 000 đồng”. Tính giá vé ngày cuối tuần của người lớn, trẻ em.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B0299-AE84-FC38-435A-2727FB30B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925" y="2771775"/>
            <a:ext cx="89725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61950" y="385445"/>
            <a:ext cx="11534775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01238-5409-109C-040D-2BE27DA8B3FC}"/>
              </a:ext>
            </a:extLst>
          </p:cNvPr>
          <p:cNvSpPr txBox="1"/>
          <p:nvPr/>
        </p:nvSpPr>
        <p:spPr>
          <a:xfrm>
            <a:off x="733425" y="2789445"/>
            <a:ext cx="264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Vé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trẻ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4000" b="1" dirty="0">
              <a:solidFill>
                <a:srgbClr val="016D1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C4A5BB-2D6B-3E56-3CCA-F2BCA72D9ADC}"/>
              </a:ext>
            </a:extLst>
          </p:cNvPr>
          <p:cNvGrpSpPr/>
          <p:nvPr/>
        </p:nvGrpSpPr>
        <p:grpSpPr>
          <a:xfrm>
            <a:off x="3264476" y="3030063"/>
            <a:ext cx="1895175" cy="399872"/>
            <a:chOff x="3276600" y="3124200"/>
            <a:chExt cx="3505200" cy="39987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4CFF25-0C64-0BCA-4EAE-419146552A54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63A60C-CCE9-FC9F-ECE1-23504D4C85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7EAF1A9-92E0-BF63-DCEA-DD94D89BF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4" name="Right Brace 23">
            <a:extLst>
              <a:ext uri="{FF2B5EF4-FFF2-40B4-BE49-F238E27FC236}">
                <a16:creationId xmlns:a16="http://schemas.microsoft.com/office/drawing/2014/main" id="{C72231E7-BF7E-4159-6935-322064DDFE0A}"/>
              </a:ext>
            </a:extLst>
          </p:cNvPr>
          <p:cNvSpPr/>
          <p:nvPr/>
        </p:nvSpPr>
        <p:spPr>
          <a:xfrm>
            <a:off x="9255663" y="2679333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2B78A6-9921-DBA3-64F5-662F511DB97A}"/>
              </a:ext>
            </a:extLst>
          </p:cNvPr>
          <p:cNvSpPr txBox="1"/>
          <p:nvPr/>
        </p:nvSpPr>
        <p:spPr>
          <a:xfrm>
            <a:off x="771526" y="3933756"/>
            <a:ext cx="2521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Vé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4000" b="1" dirty="0">
              <a:solidFill>
                <a:srgbClr val="016D1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E9F935-6A2A-C8B9-F044-DD72CC657F04}"/>
              </a:ext>
            </a:extLst>
          </p:cNvPr>
          <p:cNvGrpSpPr/>
          <p:nvPr/>
        </p:nvGrpSpPr>
        <p:grpSpPr>
          <a:xfrm>
            <a:off x="3264475" y="4168412"/>
            <a:ext cx="5890021" cy="399871"/>
            <a:chOff x="3276600" y="3124200"/>
            <a:chExt cx="3505200" cy="3998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F1A3A4-9070-C01B-E5B6-3A4AFE150602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9022A8-58FB-731C-4AEF-70AB53823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6FA98A-97B1-EDE2-07F9-73B1EF590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F6192B-4D5B-540C-D47D-F5CD972B1223}"/>
              </a:ext>
            </a:extLst>
          </p:cNvPr>
          <p:cNvCxnSpPr>
            <a:cxnSpLocks/>
          </p:cNvCxnSpPr>
          <p:nvPr/>
        </p:nvCxnSpPr>
        <p:spPr>
          <a:xfrm flipV="1">
            <a:off x="5150426" y="3336273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33" name="Right Brace 32">
            <a:extLst>
              <a:ext uri="{FF2B5EF4-FFF2-40B4-BE49-F238E27FC236}">
                <a16:creationId xmlns:a16="http://schemas.microsoft.com/office/drawing/2014/main" id="{7BF718B4-9DC7-EFC9-056C-F38A4FACAA73}"/>
              </a:ext>
            </a:extLst>
          </p:cNvPr>
          <p:cNvSpPr/>
          <p:nvPr/>
        </p:nvSpPr>
        <p:spPr>
          <a:xfrm rot="16200000">
            <a:off x="6979999" y="2151506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704488-A918-14A8-0048-6D5343860C17}"/>
              </a:ext>
            </a:extLst>
          </p:cNvPr>
          <p:cNvSpPr txBox="1"/>
          <p:nvPr/>
        </p:nvSpPr>
        <p:spPr>
          <a:xfrm>
            <a:off x="7268564" y="2786525"/>
            <a:ext cx="2465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100 000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endParaRPr lang="en-US" sz="4000" b="1" dirty="0">
              <a:solidFill>
                <a:srgbClr val="FC6E5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8AD6FD-4116-2BB8-7D14-B7AEB576723A}"/>
              </a:ext>
            </a:extLst>
          </p:cNvPr>
          <p:cNvSpPr txBox="1"/>
          <p:nvPr/>
        </p:nvSpPr>
        <p:spPr>
          <a:xfrm>
            <a:off x="9812523" y="3177853"/>
            <a:ext cx="2274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500 000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endParaRPr lang="en-US" sz="4000" b="1" dirty="0">
              <a:solidFill>
                <a:srgbClr val="FC6E5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F3CA32-5443-40FF-D862-C1499F4D3F07}"/>
              </a:ext>
            </a:extLst>
          </p:cNvPr>
          <p:cNvSpPr txBox="1"/>
          <p:nvPr/>
        </p:nvSpPr>
        <p:spPr>
          <a:xfrm>
            <a:off x="2712311" y="1422617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0D2F3E-4CB8-C7B6-60DE-78D71B8B5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5302528" y="3099432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7D009C-ABB5-2279-A5BF-383CDE5A1B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6668346" y="2379140"/>
            <a:ext cx="794971" cy="8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7" grpId="0"/>
      <p:bldP spid="33" grpId="0" animBg="1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F3CA32-5443-40FF-D862-C1499F4D3F07}"/>
              </a:ext>
            </a:extLst>
          </p:cNvPr>
          <p:cNvSpPr txBox="1"/>
          <p:nvPr/>
        </p:nvSpPr>
        <p:spPr>
          <a:xfrm>
            <a:off x="1816961" y="803492"/>
            <a:ext cx="8603944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vé ngày cuối tuần của người lớn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(500 000 + 100 000) : 2 = 300 000 (đồng)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vé ngày cuối tuần của trẻ em là: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300 000 – 100 000 = 200 000 (đồng)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Giá vé người lớn: 300 000 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G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iá vé trẻ em: 200 000 đồng.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E50F5-7DF5-D0A5-8D2B-7BB22B961256}"/>
              </a:ext>
            </a:extLst>
          </p:cNvPr>
          <p:cNvSpPr txBox="1"/>
          <p:nvPr/>
        </p:nvSpPr>
        <p:spPr>
          <a:xfrm>
            <a:off x="857250" y="57150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68808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F3CA32-5443-40FF-D862-C1499F4D3F07}"/>
              </a:ext>
            </a:extLst>
          </p:cNvPr>
          <p:cNvSpPr txBox="1"/>
          <p:nvPr/>
        </p:nvSpPr>
        <p:spPr>
          <a:xfrm>
            <a:off x="1816960" y="803492"/>
            <a:ext cx="8831989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vé ngày cuối tuần của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(500 000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100 000) : 2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00 000 (đồng)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vé ngày cuối tuần của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200 000 + 100 000 = 300 000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iá vé trẻ em: 200 000 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r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 vé người lớn: 300 000 đồng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E50F5-7DF5-D0A5-8D2B-7BB22B961256}"/>
              </a:ext>
            </a:extLst>
          </p:cNvPr>
          <p:cNvSpPr txBox="1"/>
          <p:nvPr/>
        </p:nvSpPr>
        <p:spPr>
          <a:xfrm>
            <a:off x="857250" y="57150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865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30200" y="464957"/>
            <a:ext cx="11531600" cy="6215243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sp>
        <p:nvSpPr>
          <p:cNvPr id="3" name="Text Box 45">
            <a:extLst>
              <a:ext uri="{FF2B5EF4-FFF2-40B4-BE49-F238E27FC236}">
                <a16:creationId xmlns:a16="http://schemas.microsoft.com/office/drawing/2014/main" id="{B80B87CB-274C-C8C2-433D-113FA3567808}"/>
              </a:ext>
            </a:extLst>
          </p:cNvPr>
          <p:cNvSpPr txBox="1"/>
          <p:nvPr/>
        </p:nvSpPr>
        <p:spPr>
          <a:xfrm>
            <a:off x="962025" y="2029288"/>
            <a:ext cx="4685488" cy="3600943"/>
          </a:xfrm>
          <a:prstGeom prst="rect">
            <a:avLst/>
          </a:prstGeom>
          <a:solidFill>
            <a:srgbClr val="A8F4F6"/>
          </a:solidFill>
          <a:ln w="28575">
            <a:solidFill>
              <a:srgbClr val="FF0066"/>
            </a:solidFill>
          </a:ln>
        </p:spPr>
        <p:txBody>
          <a:bodyPr wrap="square" lIns="91395" tIns="45699" rIns="91395" bIns="4569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1: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: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51052F-E9D3-09D3-3599-E22301FD52DD}"/>
              </a:ext>
            </a:extLst>
          </p:cNvPr>
          <p:cNvSpPr/>
          <p:nvPr/>
        </p:nvSpPr>
        <p:spPr>
          <a:xfrm>
            <a:off x="1114425" y="558506"/>
            <a:ext cx="9677400" cy="1077402"/>
          </a:xfrm>
          <a:prstGeom prst="rect">
            <a:avLst/>
          </a:prstGeom>
        </p:spPr>
        <p:txBody>
          <a:bodyPr wrap="square" lIns="91395" tIns="45699" rIns="91395" bIns="4569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alt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20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Tìm hai số khi biết tổng và hiệu của hai số đó</a:t>
            </a:r>
            <a:r>
              <a:rPr kumimoji="0" lang="en-US" sz="320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5">
            <a:extLst>
              <a:ext uri="{FF2B5EF4-FFF2-40B4-BE49-F238E27FC236}">
                <a16:creationId xmlns:a16="http://schemas.microsoft.com/office/drawing/2014/main" id="{F2A8277C-E0B7-EBCF-EBF5-52A693EC7895}"/>
              </a:ext>
            </a:extLst>
          </p:cNvPr>
          <p:cNvSpPr txBox="1"/>
          <p:nvPr/>
        </p:nvSpPr>
        <p:spPr>
          <a:xfrm>
            <a:off x="6019024" y="2019764"/>
            <a:ext cx="5049026" cy="3600943"/>
          </a:xfrm>
          <a:prstGeom prst="rect">
            <a:avLst/>
          </a:prstGeom>
          <a:solidFill>
            <a:srgbClr val="A8F4F6"/>
          </a:solidFill>
          <a:ln w="28575">
            <a:solidFill>
              <a:srgbClr val="FF0066"/>
            </a:solidFill>
          </a:ln>
        </p:spPr>
        <p:txBody>
          <a:bodyPr wrap="square" lIns="91395" tIns="45699" rIns="91395" bIns="4569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2: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B2.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: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79" y="1820361"/>
            <a:ext cx="5050797" cy="35589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74" y="2493705"/>
            <a:ext cx="3999771" cy="1959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1" y="-22289"/>
            <a:ext cx="7288509" cy="6547816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61" y="72980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85" y="520836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12" y="150408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21" y="233143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8" y="314129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177" y="2304664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1" y="142366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47" y="1100394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24" y="2493704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93" y="174920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01" y="3058896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28" y="247684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14" y="2424428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66" y="124387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55" y="3092226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37" y="2009534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40" y="2987687"/>
            <a:ext cx="3120953" cy="3677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954011" y="2740710"/>
            <a:ext cx="3207188" cy="1200051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rPr>
              <a:t>HÁI TÁO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096EC6-5AD2-40B1-8993-9E2E8D33A2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1022" y="3411013"/>
            <a:ext cx="3149574" cy="34270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1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275" y="6312674"/>
            <a:ext cx="840835" cy="41351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95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1" y="310184"/>
            <a:ext cx="7288509" cy="6547816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1820361"/>
            <a:ext cx="5777785" cy="35589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10" y="662998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34" y="454030"/>
            <a:ext cx="1177015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9" y="143727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9" y="226463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17" y="307449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26" y="223786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48" y="135700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95" y="103358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2" y="242689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42" y="168240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49" y="299209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77" y="241004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99" y="249745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15" y="117707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02" y="302542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31226" y="6356200"/>
            <a:ext cx="896765" cy="46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2656" y="2381623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7516" y="3167228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5474" y="1524596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4525" y="776123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5170" y="2332701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581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9332" y="2517210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6001" y="504569"/>
            <a:ext cx="1400738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835" y="308742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86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736" y="311266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1587784" y="2565525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682" y="126903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583" y="251048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2279" y="1447733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4008" y="1138311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860" y="177796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307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35" y="1942729"/>
            <a:ext cx="1422071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728000" y="1987982"/>
            <a:ext cx="1541752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lớn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761502" y="2708348"/>
            <a:ext cx="4785207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5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s-ES_tradnl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s-ES_tradnl" sz="35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s-ES_tradnl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s-ES_tradnl" sz="35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: 2 = …..</a:t>
            </a:r>
            <a:endParaRPr kumimoji="0" lang="es-ES" sz="3599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52" y="2889621"/>
            <a:ext cx="3120953" cy="3677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275" y="6312674"/>
            <a:ext cx="840835" cy="41351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44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6" y="105802"/>
            <a:ext cx="7288509" cy="6547816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44" y="1820361"/>
            <a:ext cx="5902932" cy="35589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10" y="662998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34" y="192839"/>
            <a:ext cx="1002884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9" y="143727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9" y="226463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17" y="307449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26" y="223786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04" y="1820334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95" y="103358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2" y="242689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42" y="168240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49" y="299209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77" y="241004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97" y="276371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54" y="1177072"/>
            <a:ext cx="1189896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02" y="302542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31226" y="6356200"/>
            <a:ext cx="896765" cy="46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2656" y="2381623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7516" y="3167228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5474" y="1524596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4525" y="776123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5170" y="2332701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9332" y="2517210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897959" y="275711"/>
            <a:ext cx="1386228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27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7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lớn</a:t>
            </a:r>
            <a:endParaRPr kumimoji="0" lang="es-ES" sz="2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835" y="308742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86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736" y="311266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2540113" y="2850667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651597" y="1254526"/>
            <a:ext cx="144645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Hiệu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583" y="251048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9360" y="190786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26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4008" y="1138311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860" y="177796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24" y="1419194"/>
            <a:ext cx="1249684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817325" y="1523648"/>
            <a:ext cx="122350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691743" y="2670226"/>
            <a:ext cx="5469032" cy="83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74" y="3443115"/>
            <a:ext cx="3120953" cy="33550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275" y="6312674"/>
            <a:ext cx="840835" cy="41351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13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39 0.44467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22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019 L -0.00364 0.46366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92487 0.0041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623930" y="2235111"/>
            <a:ext cx="6661418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12000"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lớn là 10, số bé ít hơn số lớn 4 đơn vị. Tính tổng của hai số?</a:t>
            </a: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3807210" y="4083485"/>
            <a:ext cx="6310826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fr-FR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fr-FR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là: 16</a:t>
            </a: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14" y="0"/>
            <a:ext cx="7288509" cy="6547816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8" y="1805851"/>
            <a:ext cx="5679198" cy="35589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81" y="503378"/>
            <a:ext cx="1509451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28" y="454030"/>
            <a:ext cx="1211369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9" y="143727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9" y="226463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17" y="307449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75" y="1917415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48" y="135700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95" y="103358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72" y="2426899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42" y="168240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49" y="299209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77" y="241004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22" y="281989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15" y="117707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02" y="3025420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31226" y="6356200"/>
            <a:ext cx="896765" cy="46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2656" y="2381623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7516" y="3167228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5474" y="1524596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1884270" y="572974"/>
            <a:ext cx="139742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Hiệu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4184457" y="1988888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9332" y="2517210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506173" y="504568"/>
            <a:ext cx="1241118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835" y="308742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86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1736" y="311266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2387706" y="291721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7682" y="126903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583" y="251048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462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2279" y="1447733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940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4008" y="1138311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208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3860" y="1777964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397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92" y="2050766"/>
            <a:ext cx="1360615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1976887" y="2137118"/>
            <a:ext cx="1420879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lớn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5" y="2923688"/>
            <a:ext cx="3120953" cy="3677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661154" y="2892121"/>
            <a:ext cx="5244056" cy="83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s-ES" sz="4799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s-ES" sz="4799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…. </a:t>
            </a:r>
          </a:p>
        </p:txBody>
      </p:sp>
      <p:sp>
        <p:nvSpPr>
          <p:cNvPr id="43" name="Action Button: Go Forward or Next 7">
            <a:hlinkClick r:id="" action="ppaction://hlinkshowjump?jump=nextslide" highlightClick="1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882263" y="6295750"/>
            <a:ext cx="840835" cy="41351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9110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0052 0.3912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1.05677 0.0041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2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2" grpId="0"/>
      <p:bldP spid="153" grpId="0"/>
      <p:bldP spid="172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8" grpId="0"/>
      <p:bldP spid="39" grpId="0"/>
      <p:bldP spid="3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5" y="178372"/>
            <a:ext cx="7288509" cy="6547816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66" y="1132332"/>
            <a:ext cx="1378538" cy="1047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1" y="1969928"/>
            <a:ext cx="965935" cy="965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79" y="1922239"/>
            <a:ext cx="873347" cy="873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17" y="913212"/>
            <a:ext cx="990378" cy="990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28" y="2697363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49" y="2992092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77" y="2410041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1" y="302544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66" y="172367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60" y="2224107"/>
            <a:ext cx="632562" cy="632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31226" y="6356200"/>
            <a:ext cx="896765" cy="46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4/20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040562" y="2224890"/>
            <a:ext cx="1082848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4309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105650" y="2757165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64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2338464" y="1473366"/>
            <a:ext cx="143658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lớn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4835" y="3087429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86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2196251" y="2320208"/>
            <a:ext cx="847834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95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1659797" y="3117762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573907" y="180349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9583" y="2510486"/>
            <a:ext cx="894333" cy="5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002334" y="2150746"/>
            <a:ext cx="108691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872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613519" y="1173721"/>
            <a:ext cx="115919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5351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04" y="435579"/>
            <a:ext cx="1305983" cy="9506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656141" y="699431"/>
            <a:ext cx="114361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s-ES_tradnl" sz="3199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199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60" y="3702326"/>
            <a:ext cx="3120953" cy="33550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275" y="6312674"/>
            <a:ext cx="840835" cy="413514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66" y="1845173"/>
            <a:ext cx="6230003" cy="3558962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14848" y="2740913"/>
            <a:ext cx="565729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3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s-ES_tradnl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s-ES_tradnl" sz="43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s-ES_tradnl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s-ES_tradnl" sz="4399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: 2 = …..</a:t>
            </a:r>
            <a:endParaRPr kumimoji="0" lang="es-ES" sz="4399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61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00299 0.60764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037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06358E-6 L 0.00066 0.6233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92487 0.0041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3" grpId="0"/>
      <p:bldP spid="176" grpId="0"/>
      <p:bldP spid="177" grpId="0"/>
      <p:bldP spid="178" grpId="0"/>
      <p:bldP spid="179" grpId="0"/>
      <p:bldP spid="180" grpId="0"/>
      <p:bldP spid="34" grpId="0"/>
      <p:bldP spid="35" grpId="0"/>
      <p:bldP spid="36" grpId="0"/>
      <p:bldP spid="37" grpId="0"/>
      <p:bldP spid="39" grpId="0"/>
      <p:bldP spid="39" grpId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170417" y="2430777"/>
            <a:ext cx="6311514" cy="181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 hai bạn cao 250 cm. Bạn Hải cao hơn bạn Hà 10 cm. Hỏi bạn Hà cao mấy xăng-ti-mét? </a:t>
            </a: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3959890" y="4709140"/>
            <a:ext cx="758937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 Hà cao 120 cm.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984835" y="2581828"/>
            <a:ext cx="6013508" cy="40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Long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bi.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Long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bi?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107097" y="3996644"/>
            <a:ext cx="8279294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Long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bi, Nam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04E7ED-85A2-467B-DE0B-60984B9FC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78561">
            <a:off x="677826" y="819918"/>
            <a:ext cx="2737652" cy="2046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DAE53-B805-A30E-C359-7645A658E4F2}"/>
              </a:ext>
            </a:extLst>
          </p:cNvPr>
          <p:cNvSpPr txBox="1"/>
          <p:nvPr/>
        </p:nvSpPr>
        <p:spPr>
          <a:xfrm>
            <a:off x="3620455" y="261582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EA613-C42E-7D68-0236-C088C02EFE43}"/>
              </a:ext>
            </a:extLst>
          </p:cNvPr>
          <p:cNvSpPr txBox="1"/>
          <p:nvPr/>
        </p:nvSpPr>
        <p:spPr>
          <a:xfrm>
            <a:off x="5606083" y="3518452"/>
            <a:ext cx="204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9DFCDD-B9C2-E1DA-FC77-02D3F83C9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005" y="1278871"/>
            <a:ext cx="8090093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039F5-5CB4-4CBD-00D0-1B9AA72CC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864" y="1532275"/>
            <a:ext cx="819373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" y="-7450"/>
            <a:ext cx="2948744" cy="13892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3865" y="511909"/>
            <a:ext cx="18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76180" y="357351"/>
            <a:ext cx="8590302" cy="16229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hộp có 12 chiếc bút gồm bút đen và bút xanh. Số bút đen ít hơn số bút xanh 4 chiếc. Hỏi trong hộp đó có bao nhiêu chiếc bút mỗi loại?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84DD1-D7D0-D692-658C-FF3064F3706A}"/>
              </a:ext>
            </a:extLst>
          </p:cNvPr>
          <p:cNvSpPr txBox="1"/>
          <p:nvPr/>
        </p:nvSpPr>
        <p:spPr>
          <a:xfrm>
            <a:off x="578126" y="3675270"/>
            <a:ext cx="20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đen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25CA64-6875-1B5D-1A80-4090E5AACB8A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FF1BF0-DD50-2A71-9557-0843FA3B063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F3E0E6-85E8-C6E6-3CC1-6B28C4061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AC1716-005C-53F6-DDAF-BBBFE970D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7" name="Right Brace 26">
            <a:extLst>
              <a:ext uri="{FF2B5EF4-FFF2-40B4-BE49-F238E27FC236}">
                <a16:creationId xmlns:a16="http://schemas.microsoft.com/office/drawing/2014/main" id="{89BCC5A9-26D4-4CED-2E55-6C406F275181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59A1FD-2AE9-F558-C14F-7D45939FADEB}"/>
              </a:ext>
            </a:extLst>
          </p:cNvPr>
          <p:cNvSpPr txBox="1"/>
          <p:nvPr/>
        </p:nvSpPr>
        <p:spPr>
          <a:xfrm>
            <a:off x="381000" y="4819581"/>
            <a:ext cx="216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Bút</a:t>
            </a:r>
            <a:r>
              <a:rPr lang="en-US" sz="4000" b="1" dirty="0">
                <a:solidFill>
                  <a:srgbClr val="016D16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cs typeface="Calibri" panose="020F0502020204030204" pitchFamily="34" charset="0"/>
              </a:rPr>
              <a:t>xanh</a:t>
            </a:r>
            <a:endParaRPr lang="en-US" sz="4000" b="1" dirty="0">
              <a:solidFill>
                <a:srgbClr val="016D16"/>
              </a:solidFill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F85C8B-F526-BB4F-8E99-984CD60CAF74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652AB2-56CD-0096-A2AD-AEF540470630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9946DF-2424-3913-C5CF-5758EA6864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F0258D-B5EC-C697-4875-964C1162E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9C32B1-FF40-EF6F-F8FF-F4B3A55FD584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34" name="Right Brace 33">
            <a:extLst>
              <a:ext uri="{FF2B5EF4-FFF2-40B4-BE49-F238E27FC236}">
                <a16:creationId xmlns:a16="http://schemas.microsoft.com/office/drawing/2014/main" id="{EA44A18C-7B46-002B-BBC3-0CD0EC5DD532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E10403-5719-B8A9-5AB5-5F1F354B9600}"/>
              </a:ext>
            </a:extLst>
          </p:cNvPr>
          <p:cNvSpPr txBox="1"/>
          <p:nvPr/>
        </p:nvSpPr>
        <p:spPr>
          <a:xfrm>
            <a:off x="6382740" y="3929525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4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chiếc</a:t>
            </a:r>
            <a:endParaRPr lang="en-US" sz="4000" b="1" dirty="0">
              <a:solidFill>
                <a:srgbClr val="FC6E51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3DA386-A0D3-E222-683A-8FA8F6F46897}"/>
              </a:ext>
            </a:extLst>
          </p:cNvPr>
          <p:cNvSpPr txBox="1"/>
          <p:nvPr/>
        </p:nvSpPr>
        <p:spPr>
          <a:xfrm>
            <a:off x="9069574" y="4063678"/>
            <a:ext cx="213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12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cs typeface="Calibri" panose="020F0502020204030204" pitchFamily="34" charset="0"/>
              </a:rPr>
              <a:t>chiếc</a:t>
            </a:r>
            <a:endParaRPr lang="en-US" sz="4000" b="1" dirty="0">
              <a:solidFill>
                <a:srgbClr val="FC6E51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81DE7C-B049-C838-287D-6797A0C6F963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6E84132-3C21-1328-CF8A-A1612E5C8F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559578" y="3985257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39EE88F-E215-3F65-AF71-F414B530D1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5925396" y="3264965"/>
            <a:ext cx="794971" cy="8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8" grpId="0"/>
      <p:bldP spid="27" grpId="0" animBg="1"/>
      <p:bldP spid="28" grpId="0"/>
      <p:bldP spid="34" grpId="0" animBg="1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2BCCAA7-FD03-6587-E853-4466167C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1312849"/>
            <a:ext cx="602932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nl-NL" altLang="vi-VN" sz="3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bút đen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(12 – 4) : 2 = 4 (bút đen)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bút xanh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+ 4 = 8 (bút xanh)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4 bút đen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   8 bút xanh.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E6D97-0748-B09F-DAFA-9038CB6E11B3}"/>
              </a:ext>
            </a:extLst>
          </p:cNvPr>
          <p:cNvSpPr txBox="1"/>
          <p:nvPr/>
        </p:nvSpPr>
        <p:spPr>
          <a:xfrm>
            <a:off x="2552700" y="49530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661CE-F641-FEC6-2ADB-787C4D47E100}"/>
              </a:ext>
            </a:extLst>
          </p:cNvPr>
          <p:cNvSpPr txBox="1"/>
          <p:nvPr/>
        </p:nvSpPr>
        <p:spPr>
          <a:xfrm>
            <a:off x="8105775" y="561975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0739B8-02E1-C699-2554-F4E41922FDCF}"/>
              </a:ext>
            </a:extLst>
          </p:cNvPr>
          <p:cNvCxnSpPr/>
          <p:nvPr/>
        </p:nvCxnSpPr>
        <p:spPr>
          <a:xfrm>
            <a:off x="6505575" y="1066800"/>
            <a:ext cx="0" cy="4743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">
            <a:extLst>
              <a:ext uri="{FF2B5EF4-FFF2-40B4-BE49-F238E27FC236}">
                <a16:creationId xmlns:a16="http://schemas.microsoft.com/office/drawing/2014/main" id="{863F48B4-8EB3-1509-C678-BE7419CAE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1360474"/>
            <a:ext cx="6029326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nl-NL" altLang="vi-VN" sz="3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chiếc bút xanh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(12 + 4) : 2 = 8 (chiếc)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chiếc bút đen là: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– 4 = 4 (chiếc)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8 bút xanh</a:t>
            </a:r>
          </a:p>
          <a:p>
            <a:pPr lvl="0" algn="ctr">
              <a:spcBef>
                <a:spcPct val="0"/>
              </a:spcBef>
              <a:buNone/>
            </a:pPr>
            <a:r>
              <a:rPr lang="nl-NL" alt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4 bút đen</a:t>
            </a:r>
          </a:p>
        </p:txBody>
      </p:sp>
    </p:spTree>
    <p:extLst>
      <p:ext uri="{BB962C8B-B14F-4D97-AF65-F5344CB8AC3E}">
        <p14:creationId xmlns:p14="http://schemas.microsoft.com/office/powerpoint/2010/main" val="37467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" y="-7450"/>
            <a:ext cx="2948744" cy="13892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3865" y="511909"/>
            <a:ext cx="18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76180" y="357351"/>
            <a:ext cx="8590302" cy="120474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tuổi của bố và mẹ là 65 tuổi. Bố hơn mẹ 5 tuổi. Hỏi bố bao nhiêu tuổi, mẹ bao nhiêu tuổi?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DAA15-94FE-3292-E92A-8C47223CB4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587" y="1838325"/>
            <a:ext cx="4048125" cy="3562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8D8024-5EC3-53AD-0F6E-C2427FB0A502}"/>
              </a:ext>
            </a:extLst>
          </p:cNvPr>
          <p:cNvSpPr txBox="1"/>
          <p:nvPr/>
        </p:nvSpPr>
        <p:spPr>
          <a:xfrm>
            <a:off x="409575" y="3675270"/>
            <a:ext cx="2221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endParaRPr lang="en-US" sz="4000" b="1" dirty="0">
              <a:solidFill>
                <a:srgbClr val="016D1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0F8656-C0B9-9503-DFB2-E9298E2D2870}"/>
              </a:ext>
            </a:extLst>
          </p:cNvPr>
          <p:cNvGrpSpPr/>
          <p:nvPr/>
        </p:nvGrpSpPr>
        <p:grpSpPr>
          <a:xfrm>
            <a:off x="2521526" y="3915888"/>
            <a:ext cx="1895175" cy="399872"/>
            <a:chOff x="3276600" y="3124200"/>
            <a:chExt cx="3505200" cy="39987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BA66DEE-C31A-4532-FFC4-5E8F2536D95B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A7E36AA-FD2B-569C-FED4-F56DEB6CF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6633021-827C-8166-C3CA-7A1877CCAD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102E4089-0E0B-E728-335A-FF76C71228D3}"/>
              </a:ext>
            </a:extLst>
          </p:cNvPr>
          <p:cNvSpPr/>
          <p:nvPr/>
        </p:nvSpPr>
        <p:spPr>
          <a:xfrm>
            <a:off x="8512713" y="3565158"/>
            <a:ext cx="621715" cy="1808598"/>
          </a:xfrm>
          <a:prstGeom prst="rightBrace">
            <a:avLst>
              <a:gd name="adj1" fmla="val 23096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6ED480-46E8-71CF-5B93-F7F5ECC3FED2}"/>
              </a:ext>
            </a:extLst>
          </p:cNvPr>
          <p:cNvSpPr txBox="1"/>
          <p:nvPr/>
        </p:nvSpPr>
        <p:spPr>
          <a:xfrm>
            <a:off x="381000" y="4819581"/>
            <a:ext cx="216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b="1" dirty="0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16D1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endParaRPr lang="en-US" sz="4000" b="1" dirty="0">
              <a:solidFill>
                <a:srgbClr val="016D16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8B985B-D856-4A93-CD6F-B22A7B90946A}"/>
              </a:ext>
            </a:extLst>
          </p:cNvPr>
          <p:cNvGrpSpPr/>
          <p:nvPr/>
        </p:nvGrpSpPr>
        <p:grpSpPr>
          <a:xfrm>
            <a:off x="2521525" y="5054237"/>
            <a:ext cx="5890021" cy="399871"/>
            <a:chOff x="3276600" y="3124200"/>
            <a:chExt cx="3505200" cy="39987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7E42FA9-D5C3-E6E5-DBEE-FC093A41DDE5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7DB634A-781F-8402-FF69-9603CDEFB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047B968-89DD-C25B-5DD2-8ABFF40DB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noFill/>
            <a:ln w="76200" cap="flat" cmpd="sng" algn="ctr">
              <a:solidFill>
                <a:srgbClr val="FCECD0">
                  <a:lumMod val="25000"/>
                </a:srgbClr>
              </a:solidFill>
              <a:prstDash val="solid"/>
              <a:miter lim="800000"/>
            </a:ln>
            <a:effectLst/>
          </p:spPr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11D358-7C4A-86F1-BECF-1830B0CB13EF}"/>
              </a:ext>
            </a:extLst>
          </p:cNvPr>
          <p:cNvCxnSpPr>
            <a:cxnSpLocks/>
          </p:cNvCxnSpPr>
          <p:nvPr/>
        </p:nvCxnSpPr>
        <p:spPr>
          <a:xfrm flipV="1">
            <a:off x="4407476" y="4222098"/>
            <a:ext cx="0" cy="1019478"/>
          </a:xfrm>
          <a:prstGeom prst="line">
            <a:avLst/>
          </a:prstGeom>
          <a:noFill/>
          <a:ln w="57150" cap="flat" cmpd="sng" algn="ctr">
            <a:solidFill>
              <a:srgbClr val="FC6E51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36" name="Right Brace 35">
            <a:extLst>
              <a:ext uri="{FF2B5EF4-FFF2-40B4-BE49-F238E27FC236}">
                <a16:creationId xmlns:a16="http://schemas.microsoft.com/office/drawing/2014/main" id="{9B2C9B38-FB5B-1870-8B3F-9DD985BA8A59}"/>
              </a:ext>
            </a:extLst>
          </p:cNvPr>
          <p:cNvSpPr/>
          <p:nvPr/>
        </p:nvSpPr>
        <p:spPr>
          <a:xfrm rot="16200000">
            <a:off x="6237049" y="3037331"/>
            <a:ext cx="392251" cy="3956747"/>
          </a:xfrm>
          <a:prstGeom prst="rightBrace">
            <a:avLst>
              <a:gd name="adj1" fmla="val 41059"/>
              <a:gd name="adj2" fmla="val 50000"/>
            </a:avLst>
          </a:prstGeom>
          <a:noFill/>
          <a:ln w="38100" cap="flat" cmpd="sng" algn="ctr">
            <a:solidFill>
              <a:srgbClr val="FC6E5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25BDD2-D9EC-1640-3525-DB5C1D7ACD67}"/>
              </a:ext>
            </a:extLst>
          </p:cNvPr>
          <p:cNvSpPr txBox="1"/>
          <p:nvPr/>
        </p:nvSpPr>
        <p:spPr>
          <a:xfrm>
            <a:off x="6382740" y="3929525"/>
            <a:ext cx="209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endParaRPr lang="en-US" sz="4000" b="1" dirty="0">
              <a:solidFill>
                <a:srgbClr val="FC6E5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D5DC49-00F1-8F7C-43A0-CA90620DE790}"/>
              </a:ext>
            </a:extLst>
          </p:cNvPr>
          <p:cNvSpPr txBox="1"/>
          <p:nvPr/>
        </p:nvSpPr>
        <p:spPr>
          <a:xfrm>
            <a:off x="9069574" y="4063678"/>
            <a:ext cx="213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65 </a:t>
            </a:r>
            <a:r>
              <a:rPr lang="en-US" sz="4000" b="1" dirty="0" err="1">
                <a:solidFill>
                  <a:srgbClr val="FC6E5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endParaRPr lang="en-US" sz="4000" b="1" dirty="0">
              <a:solidFill>
                <a:srgbClr val="FC6E5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5D8848-2AD2-458B-5B93-0AEE596A4C65}"/>
              </a:ext>
            </a:extLst>
          </p:cNvPr>
          <p:cNvSpPr txBox="1"/>
          <p:nvPr/>
        </p:nvSpPr>
        <p:spPr>
          <a:xfrm>
            <a:off x="1969361" y="2308442"/>
            <a:ext cx="8603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4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00" b="1" dirty="0" err="1">
                <a:solidFill>
                  <a:srgbClr val="092D6C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4200" b="1" dirty="0">
              <a:solidFill>
                <a:srgbClr val="092D6C">
                  <a:lumMod val="60000"/>
                  <a:lumOff val="4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06A4279-BF65-B9F0-6BF5-7E5E27330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357" flipV="1">
            <a:off x="4559578" y="3985257"/>
            <a:ext cx="2637507" cy="974187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E40898-D3A2-5B2A-79D6-02F09297A3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9081" r="54495" b="25940"/>
          <a:stretch/>
        </p:blipFill>
        <p:spPr>
          <a:xfrm>
            <a:off x="5925396" y="3264965"/>
            <a:ext cx="794971" cy="8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10" grpId="0"/>
      <p:bldP spid="29" grpId="0" animBg="1"/>
      <p:bldP spid="30" grpId="0"/>
      <p:bldP spid="36" grpId="0" animBg="1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918</Words>
  <Application>Microsoft Office PowerPoint</Application>
  <PresentationFormat>Widescreen</PresentationFormat>
  <Paragraphs>175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#9Slide02 Noi dung dai</vt:lpstr>
      <vt:lpstr>Comfortaa</vt:lpstr>
      <vt:lpstr>Holtwood One SC</vt:lpstr>
      <vt:lpstr>Arial</vt:lpstr>
      <vt:lpstr>Calibri</vt:lpstr>
      <vt:lpstr>Cambria</vt:lpstr>
      <vt:lpstr>Fredoka One</vt:lpstr>
      <vt:lpstr>Times New Roman</vt:lpstr>
      <vt:lpstr>UTM Mabella</vt:lpstr>
      <vt:lpstr>UTM Staccato </vt:lpstr>
      <vt:lpstr>Office 主题</vt:lpstr>
      <vt:lpstr>1_Math Lesson by Slidesgo</vt:lpstr>
      <vt:lpstr>2_Math Lesson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2023-10-13T05:42:39Z</dcterms:created>
  <dcterms:modified xsi:type="dcterms:W3CDTF">2023-10-13T11:59:15Z</dcterms:modified>
</cp:coreProperties>
</file>