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theme/theme5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6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0" r:id="rId2"/>
    <p:sldMasterId id="2147483716" r:id="rId3"/>
    <p:sldMasterId id="2147483745" r:id="rId4"/>
    <p:sldMasterId id="2147483747" r:id="rId5"/>
    <p:sldMasterId id="2147483749" r:id="rId6"/>
    <p:sldMasterId id="2147483763" r:id="rId7"/>
  </p:sldMasterIdLst>
  <p:notesMasterIdLst>
    <p:notesMasterId r:id="rId34"/>
  </p:notesMasterIdLst>
  <p:sldIdLst>
    <p:sldId id="508" r:id="rId8"/>
    <p:sldId id="266" r:id="rId9"/>
    <p:sldId id="272" r:id="rId10"/>
    <p:sldId id="273" r:id="rId11"/>
    <p:sldId id="274" r:id="rId12"/>
    <p:sldId id="275" r:id="rId13"/>
    <p:sldId id="276" r:id="rId14"/>
    <p:sldId id="288" r:id="rId15"/>
    <p:sldId id="298" r:id="rId16"/>
    <p:sldId id="278" r:id="rId17"/>
    <p:sldId id="257" r:id="rId18"/>
    <p:sldId id="294" r:id="rId19"/>
    <p:sldId id="299" r:id="rId20"/>
    <p:sldId id="300" r:id="rId21"/>
    <p:sldId id="280" r:id="rId22"/>
    <p:sldId id="297" r:id="rId23"/>
    <p:sldId id="301" r:id="rId24"/>
    <p:sldId id="302" r:id="rId25"/>
    <p:sldId id="292" r:id="rId26"/>
    <p:sldId id="545" r:id="rId27"/>
    <p:sldId id="544" r:id="rId28"/>
    <p:sldId id="533" r:id="rId29"/>
    <p:sldId id="534" r:id="rId30"/>
    <p:sldId id="535" r:id="rId31"/>
    <p:sldId id="536" r:id="rId32"/>
    <p:sldId id="287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2" d="100"/>
          <a:sy n="62" d="100"/>
        </p:scale>
        <p:origin x="82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7B5916-DCD2-4850-9380-B799C60BF415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5593D7-C431-4929-89E7-D1AC9A2AA7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880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41620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24464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81C92-FB04-4531-AA7B-867E9634CAD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51246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02009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43204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vô</a:t>
            </a:r>
            <a:r>
              <a:rPr lang="en-US" baseline="0" dirty="0"/>
              <a:t> </a:t>
            </a:r>
            <a:r>
              <a:rPr lang="en-US" baseline="0" dirty="0" err="1"/>
              <a:t>chú</a:t>
            </a:r>
            <a:r>
              <a:rPr lang="en-US" baseline="0" dirty="0"/>
              <a:t> </a:t>
            </a:r>
            <a:r>
              <a:rPr lang="en-US" baseline="0" dirty="0" err="1"/>
              <a:t>bướm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</a:t>
            </a:r>
            <a:r>
              <a:rPr lang="en-US" baseline="0" dirty="0" err="1"/>
              <a:t>trái</a:t>
            </a:r>
            <a:r>
              <a:rPr lang="en-US" baseline="0" dirty="0"/>
              <a:t> </a:t>
            </a:r>
            <a:r>
              <a:rPr lang="en-US" baseline="0" dirty="0" err="1"/>
              <a:t>tim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chuyển</a:t>
            </a:r>
            <a:r>
              <a:rPr lang="en-US" baseline="0" dirty="0"/>
              <a:t> sang </a:t>
            </a:r>
            <a:r>
              <a:rPr lang="en-US" baseline="0" dirty="0" err="1"/>
              <a:t>phần</a:t>
            </a:r>
            <a:r>
              <a:rPr lang="en-US" baseline="0" dirty="0"/>
              <a:t> </a:t>
            </a:r>
            <a:r>
              <a:rPr lang="en-US" baseline="0" dirty="0" err="1"/>
              <a:t>khám</a:t>
            </a:r>
            <a:r>
              <a:rPr lang="en-US" baseline="0" dirty="0"/>
              <a:t> </a:t>
            </a:r>
            <a:r>
              <a:rPr lang="en-US" baseline="0" dirty="0" err="1"/>
              <a:t>phá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6B6C37-D780-4591-814D-E484DC24D9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23624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6B6C37-D780-4591-814D-E484DC24D9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43827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6B6C37-D780-4591-814D-E484DC24D9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40827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6B6C37-D780-4591-814D-E484DC24D9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14616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6B6C37-D780-4591-814D-E484DC24D9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23696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6B6C37-D780-4591-814D-E484DC24D9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2796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11284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Có</a:t>
            </a:r>
            <a:r>
              <a:rPr lang="en-US" altLang="zh-CN" dirty="0"/>
              <a:t> </a:t>
            </a:r>
            <a:r>
              <a:rPr lang="en-US" altLang="zh-CN" dirty="0" err="1"/>
              <a:t>thể</a:t>
            </a:r>
            <a:r>
              <a:rPr lang="en-US" altLang="zh-CN" dirty="0"/>
              <a:t> </a:t>
            </a:r>
            <a:r>
              <a:rPr lang="en-US" altLang="zh-CN" dirty="0" err="1"/>
              <a:t>giải</a:t>
            </a:r>
            <a:r>
              <a:rPr lang="en-US" altLang="zh-CN" dirty="0"/>
              <a:t> </a:t>
            </a:r>
            <a:r>
              <a:rPr lang="en-US" altLang="zh-CN" dirty="0" err="1"/>
              <a:t>bằng</a:t>
            </a:r>
            <a:r>
              <a:rPr lang="en-US" altLang="zh-CN" dirty="0"/>
              <a:t> </a:t>
            </a:r>
            <a:r>
              <a:rPr lang="en-US" altLang="zh-CN" dirty="0" err="1"/>
              <a:t>cách</a:t>
            </a:r>
            <a:r>
              <a:rPr lang="en-US" altLang="zh-CN" dirty="0"/>
              <a:t> </a:t>
            </a:r>
            <a:r>
              <a:rPr lang="en-US" altLang="zh-CN" dirty="0" err="1"/>
              <a:t>khác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98098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729E18-85A7-4378-9130-17901A99E1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3F8B0E6-2BDD-4B03-829B-30640AFACA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09BDB2C-FB94-4B61-8F38-F0C619F95A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9D84DE7D-3945-4BC9-91B0-1A570B0FB34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2023/10/13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9C3FFBA-EBE1-4CC5-BC30-19D780F3B5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63F8A73-707E-492A-9C8C-B9A0BDC20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algn="r" defTabSz="914446">
              <a:defRPr/>
            </a:pPr>
            <a:fld id="{27910DF8-2689-4E78-AB98-608E3304FDE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algn="r"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950158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A390427-7645-40B9-B518-F79387CA6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EF3A84F-45B7-4542-8B33-4614B6C6C9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4B7DE6A-2E49-45BD-B54F-21BBF740CF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9D84DE7D-3945-4BC9-91B0-1A570B0FB34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2023/10/13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993890-F175-4A0E-9D72-31D169976A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AB95DD6-B038-4B3C-8A88-D86780848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algn="r" defTabSz="914446">
              <a:defRPr/>
            </a:pPr>
            <a:fld id="{27910DF8-2689-4E78-AB98-608E3304FDE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algn="r"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179840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B1F0D83-A614-47B1-B756-8826F309B9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B1114C1-82B3-41CD-8AEF-DF414A33A2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3D31ADD-4633-4714-9CE1-01F52B4FEF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9D84DE7D-3945-4BC9-91B0-1A570B0FB34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2023/10/13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5B62AB1-E9F9-4A63-9944-264BF4FFC9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4A28525-33F0-40D6-9024-0A1A432DA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algn="r" defTabSz="914446">
              <a:defRPr/>
            </a:pPr>
            <a:fld id="{27910DF8-2689-4E78-AB98-608E3304FDE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algn="r"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668005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738978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649184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202666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088849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476023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716734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676848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010816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097AC3-CD42-4C3A-AAFE-F84388B3A1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C8CDC75-0C13-40CD-8231-78CC99348C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97E3EE1-7448-4009-A740-B9384F2168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9D84DE7D-3945-4BC9-91B0-1A570B0FB34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2023/10/13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CA5F5D-9BEE-4D62-97F0-C8BE464C6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5C4495C-E108-4BAE-9894-BEDECA3530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algn="r" defTabSz="914446">
              <a:defRPr/>
            </a:pPr>
            <a:fld id="{27910DF8-2689-4E78-AB98-608E3304FDE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algn="r"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0157740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027850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754756"/>
      </p:ext>
    </p:extLst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920335"/>
      </p:ext>
    </p:extLst>
  </p:cSld>
  <p:clrMapOvr>
    <a:masterClrMapping/>
  </p:clrMapOvr>
  <p:transition spd="slow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4499342"/>
      </p:ext>
    </p:extLst>
  </p:cSld>
  <p:clrMapOvr>
    <a:masterClrMapping/>
  </p:clrMapOvr>
  <p:transition spd="slow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BE1019-23B2-4C25-827B-C930617295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92A2C8-E535-497D-B2E0-EADC4D2247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F217BB-053F-4C4F-9801-B8375DDA54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/>
            <a:fld id="{0B8825DB-64EC-4ACE-BAF3-E7CDE54060F6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914446"/>
              <a:t>13/10/66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603E8C-C4DB-48C1-BAF7-2719E5162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61D0C3-8FC7-45D7-AF39-C9BA80B19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/>
            <a:fld id="{0ADE3E73-529D-4785-B373-6D2918DF8B60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914446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2024369"/>
      </p:ext>
    </p:extLst>
  </p:cSld>
  <p:clrMapOvr>
    <a:masterClrMapping/>
  </p:clrMapOvr>
  <p:transition spd="slow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1643959"/>
      </p:ext>
    </p:extLst>
  </p:cSld>
  <p:clrMapOvr>
    <a:masterClrMapping/>
  </p:clrMapOvr>
  <p:transition spd="slow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208D73-0197-4533-8BC6-FFDAE28061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BEBEF9-1C94-42F1-BA00-BA2AD36E52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BF9946-5BFF-4CBC-B1DB-03FFCB81C0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/>
            <a:fld id="{0B8825DB-64EC-4ACE-BAF3-E7CDE54060F6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914446"/>
              <a:t>13/10/66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1C34F1-04FC-43A1-A26E-9EC7F40D1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431159-476B-41EF-97E2-C7B4D57E2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/>
            <a:fld id="{0ADE3E73-529D-4785-B373-6D2918DF8B60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914446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0996531"/>
      </p:ext>
    </p:extLst>
  </p:cSld>
  <p:clrMapOvr>
    <a:masterClrMapping/>
  </p:clrMapOvr>
  <p:transition spd="slow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D5FF9F-2BCB-4B3C-A2C0-9C2EECFDD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029718-2A5D-4641-A024-0850335143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9DD08F-2B96-498C-A8E6-2BD928F916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/>
            <a:fld id="{0B8825DB-64EC-4ACE-BAF3-E7CDE54060F6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914446"/>
              <a:t>13/10/66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04ED7D-90C9-4EF4-8E05-32494905D0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A45D64-44F1-4BCF-A7B4-0AE704483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/>
            <a:fld id="{0ADE3E73-529D-4785-B373-6D2918DF8B60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914446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589253"/>
      </p:ext>
    </p:extLst>
  </p:cSld>
  <p:clrMapOvr>
    <a:masterClrMapping/>
  </p:clrMapOvr>
  <p:transition spd="slow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B39651-30C6-444A-B43D-6C5061A4E0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6FDC02-A145-4E18-8376-818B849E38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5CDCB1-0F2E-44DB-A7A6-B78DEE14D5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9C6EA6-3F58-4A87-B189-24BD6D62AD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/>
            <a:fld id="{0B8825DB-64EC-4ACE-BAF3-E7CDE54060F6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914446"/>
              <a:t>13/10/66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B76D28-0137-45C9-B4DA-6AA3AAE9DE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37F21F-B0F0-43F6-84CF-1018B4E52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/>
            <a:fld id="{0ADE3E73-529D-4785-B373-6D2918DF8B60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914446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789559"/>
      </p:ext>
    </p:extLst>
  </p:cSld>
  <p:clrMapOvr>
    <a:masterClrMapping/>
  </p:clrMapOvr>
  <p:transition spd="slow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F2326-83BE-4BA9-B9BA-94D746EA3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CEA649-3C2F-48BC-A7E0-A22B9A2055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940488-2644-4D3B-AAAC-9EA62AE441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C6C403C-FE56-4CCD-8F25-359F1D6142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4493C81-4152-4D04-827E-98DD95D17E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8D773F-3043-488B-B907-083F823E51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/>
            <a:fld id="{0B8825DB-64EC-4ACE-BAF3-E7CDE54060F6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914446"/>
              <a:t>13/10/66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076ABBC-6DF1-4666-B492-A8BF229D2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353B2BF-60A5-4EE2-8112-4E34DEF7C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/>
            <a:fld id="{0ADE3E73-529D-4785-B373-6D2918DF8B60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914446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6203351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A08F97-3BFC-4B11-8C56-675864FD8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0B468CC-2F26-4AF8-8818-F8D227055C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BE740B-8451-4498-AFE0-ED764F9986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9D84DE7D-3945-4BC9-91B0-1A570B0FB34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2023/10/13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BC0F75F-1A8C-491E-8330-15915DEFE0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ACD5808-6714-4456-8162-79ACE5F2A4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algn="r" defTabSz="914446">
              <a:defRPr/>
            </a:pPr>
            <a:fld id="{27910DF8-2689-4E78-AB98-608E3304FDE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algn="r"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7930748"/>
      </p:ext>
    </p:extLst>
  </p:cSld>
  <p:clrMapOvr>
    <a:masterClrMapping/>
  </p:clrMapOvr>
  <p:transition spd="slow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16E68A-6D28-4C3A-878F-DF61D16C43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0E3C4E-D3DD-4925-AE09-8B289E7BEB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/>
            <a:fld id="{0B8825DB-64EC-4ACE-BAF3-E7CDE54060F6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914446"/>
              <a:t>13/10/66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55C8C0-C3AF-4B49-977B-D8EEE0B5B2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7FA1F3-18CA-40BD-B4B3-829ADDF4D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/>
            <a:fld id="{0ADE3E73-529D-4785-B373-6D2918DF8B60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914446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2241474"/>
      </p:ext>
    </p:extLst>
  </p:cSld>
  <p:clrMapOvr>
    <a:masterClrMapping/>
  </p:clrMapOvr>
  <p:transition spd="slow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417D8F9-F028-4E27-86EF-7EFF47F676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/>
            <a:fld id="{0B8825DB-64EC-4ACE-BAF3-E7CDE54060F6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914446"/>
              <a:t>13/10/66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77D0533-EDAC-42BB-89E8-D2A72B23A2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5A65B6-5190-42EB-A9B4-142EFF6CA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/>
            <a:fld id="{0ADE3E73-529D-4785-B373-6D2918DF8B60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914446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4650607"/>
      </p:ext>
    </p:extLst>
  </p:cSld>
  <p:clrMapOvr>
    <a:masterClrMapping/>
  </p:clrMapOvr>
  <p:transition spd="slow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FE10A1-CB0D-4909-BD3B-BAE2103637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024BA3-4D89-4D63-9CF5-06FCD97B06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6A1AF8-0E62-4F3D-A0AC-E20BF53478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DC0E87-CC7E-46F2-A5CE-C32D19AFAD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/>
            <a:fld id="{0B8825DB-64EC-4ACE-BAF3-E7CDE54060F6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914446"/>
              <a:t>13/10/66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B4A657-2AEA-4D36-B805-AA09298849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1E1578-3992-448C-99D0-D1FF67BEB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/>
            <a:fld id="{0ADE3E73-529D-4785-B373-6D2918DF8B60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914446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1062024"/>
      </p:ext>
    </p:extLst>
  </p:cSld>
  <p:clrMapOvr>
    <a:masterClrMapping/>
  </p:clrMapOvr>
  <p:transition spd="slow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3C43B-C403-4377-914F-0A6128B53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DFCA16C-BF0C-4C54-95BA-478A64190F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C98BE2-D356-46E8-AABB-22D09890F7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9CE6E3-4BD9-4CCE-B250-2743698AA3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/>
            <a:fld id="{0B8825DB-64EC-4ACE-BAF3-E7CDE54060F6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914446"/>
              <a:t>13/10/66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3C7BB2-F31A-4FA6-A196-FDECEE233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611707-DACA-4D8A-A7EB-425093FC4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/>
            <a:fld id="{0ADE3E73-529D-4785-B373-6D2918DF8B60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914446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1404256"/>
      </p:ext>
    </p:extLst>
  </p:cSld>
  <p:clrMapOvr>
    <a:masterClrMapping/>
  </p:clrMapOvr>
  <p:transition spd="slow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390218-411F-4F90-866B-060C5A931B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2AEBB3-2CC2-40DE-AECC-AFEA3BD3AC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FA49E1-5563-44AC-8506-01B751CA73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/>
            <a:fld id="{0B8825DB-64EC-4ACE-BAF3-E7CDE54060F6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914446"/>
              <a:t>13/10/66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378F3A-401C-46F5-B80A-FA4E85F76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B339D2-BA8D-40BF-8A04-5076E3F15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/>
            <a:fld id="{0ADE3E73-529D-4785-B373-6D2918DF8B60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914446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2462883"/>
      </p:ext>
    </p:extLst>
  </p:cSld>
  <p:clrMapOvr>
    <a:masterClrMapping/>
  </p:clrMapOvr>
  <p:transition spd="slow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996917D-915A-4707-AF3E-43A4923DA6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2496EE-CAB0-48B9-A884-0C54615630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FD4DAA-9A33-420B-A7B9-C377D66D25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/>
            <a:fld id="{0B8825DB-64EC-4ACE-BAF3-E7CDE54060F6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914446"/>
              <a:t>13/10/66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7E90A3-C319-4918-B6A7-B6ADD0AE0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28A214-F6FB-46D6-B5D0-137B94D97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/>
            <a:fld id="{0ADE3E73-529D-4785-B373-6D2918DF8B60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914446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7991358"/>
      </p:ext>
    </p:extLst>
  </p:cSld>
  <p:clrMapOvr>
    <a:masterClrMapping/>
  </p:clrMapOvr>
  <p:transition spd="slow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9212" cy="6858000"/>
          </a:xfrm>
          <a:prstGeom prst="rect">
            <a:avLst/>
          </a:prstGeom>
        </p:spPr>
      </p:pic>
      <p:sp>
        <p:nvSpPr>
          <p:cNvPr id="7" name="圆角矩形 6"/>
          <p:cNvSpPr/>
          <p:nvPr userDrawn="1"/>
        </p:nvSpPr>
        <p:spPr>
          <a:xfrm>
            <a:off x="317500" y="355600"/>
            <a:ext cx="11544300" cy="6210300"/>
          </a:xfrm>
          <a:prstGeom prst="roundRect">
            <a:avLst>
              <a:gd name="adj" fmla="val 1073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/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2023/10/13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/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5524717"/>
      </p:ext>
    </p:extLst>
  </p:cSld>
  <p:clrMapOvr>
    <a:masterClrMapping/>
  </p:clrMapOvr>
  <p:transition spd="slow">
    <p:push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8541677"/>
      </p:ext>
    </p:extLst>
  </p:cSld>
  <p:clrMapOvr>
    <a:masterClrMapping/>
  </p:clrMapOvr>
  <p:transition spd="slow">
    <p:push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1" y="1122365"/>
            <a:ext cx="914400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1" y="360203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09" indent="0" algn="ctr">
              <a:buNone/>
              <a:defRPr sz="2000"/>
            </a:lvl2pPr>
            <a:lvl3pPr marL="914217" indent="0" algn="ctr">
              <a:buNone/>
              <a:defRPr sz="1800"/>
            </a:lvl3pPr>
            <a:lvl4pPr marL="1371326" indent="0" algn="ctr">
              <a:buNone/>
              <a:defRPr sz="1600"/>
            </a:lvl4pPr>
            <a:lvl5pPr marL="1828434" indent="0" algn="ctr">
              <a:buNone/>
              <a:defRPr sz="1600"/>
            </a:lvl5pPr>
            <a:lvl6pPr marL="2285543" indent="0" algn="ctr">
              <a:buNone/>
              <a:defRPr sz="1600"/>
            </a:lvl6pPr>
            <a:lvl7pPr marL="2742651" indent="0" algn="ctr">
              <a:buNone/>
              <a:defRPr sz="1600"/>
            </a:lvl7pPr>
            <a:lvl8pPr marL="3199760" indent="0" algn="ctr">
              <a:buNone/>
              <a:defRPr sz="1600"/>
            </a:lvl8pPr>
            <a:lvl9pPr marL="3656868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2863362"/>
      </p:ext>
    </p:extLst>
  </p:cSld>
  <p:clrMapOvr>
    <a:masterClrMapping/>
  </p:clrMapOvr>
  <p:transition spd="med">
    <p:pull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6776629"/>
      </p:ext>
    </p:extLst>
  </p:cSld>
  <p:clrMapOvr>
    <a:masterClrMapping/>
  </p:clrMapOvr>
  <p:transition spd="med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B38E4F7-8790-4DD7-A468-3E01D6F3FC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21DB61B-53BB-465E-8A9A-FE23791BD1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D3BF939-4E0C-4725-A258-4CDD814F57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938030B-51FC-48B9-BC13-787A578A87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9D84DE7D-3945-4BC9-91B0-1A570B0FB34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2023/10/13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1694764-C224-479B-9776-E8CA14C34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BFC0F00-E87F-4907-AEE8-0769D1F4E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algn="r" defTabSz="914446">
              <a:defRPr/>
            </a:pPr>
            <a:fld id="{27910DF8-2689-4E78-AB98-608E3304FDE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algn="r"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1568213"/>
      </p:ext>
    </p:extLst>
  </p:cSld>
  <p:clrMapOvr>
    <a:masterClrMapping/>
  </p:clrMapOvr>
  <p:transition spd="slow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2" y="1709739"/>
            <a:ext cx="10515600" cy="2852737"/>
          </a:xfrm>
        </p:spPr>
        <p:txBody>
          <a:bodyPr anchor="b"/>
          <a:lstStyle>
            <a:lvl1pPr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2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0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1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3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4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5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6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7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8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5831272"/>
      </p:ext>
    </p:extLst>
  </p:cSld>
  <p:clrMapOvr>
    <a:masterClrMapping/>
  </p:clrMapOvr>
  <p:transition spd="med">
    <p:pull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2023/10/13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8252077"/>
      </p:ext>
    </p:extLst>
  </p:cSld>
  <p:clrMapOvr>
    <a:masterClrMapping/>
  </p:clrMapOvr>
  <p:transition spd="med">
    <p:pull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0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4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9" indent="0">
              <a:buNone/>
              <a:defRPr sz="2000" b="1"/>
            </a:lvl2pPr>
            <a:lvl3pPr marL="914217" indent="0">
              <a:buNone/>
              <a:defRPr sz="1800" b="1"/>
            </a:lvl3pPr>
            <a:lvl4pPr marL="1371326" indent="0">
              <a:buNone/>
              <a:defRPr sz="1600" b="1"/>
            </a:lvl4pPr>
            <a:lvl5pPr marL="1828434" indent="0">
              <a:buNone/>
              <a:defRPr sz="1600" b="1"/>
            </a:lvl5pPr>
            <a:lvl6pPr marL="2285543" indent="0">
              <a:buNone/>
              <a:defRPr sz="1600" b="1"/>
            </a:lvl6pPr>
            <a:lvl7pPr marL="2742651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8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2" y="1681164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9" indent="0">
              <a:buNone/>
              <a:defRPr sz="2000" b="1"/>
            </a:lvl2pPr>
            <a:lvl3pPr marL="914217" indent="0">
              <a:buNone/>
              <a:defRPr sz="1800" b="1"/>
            </a:lvl3pPr>
            <a:lvl4pPr marL="1371326" indent="0">
              <a:buNone/>
              <a:defRPr sz="1600" b="1"/>
            </a:lvl4pPr>
            <a:lvl5pPr marL="1828434" indent="0">
              <a:buNone/>
              <a:defRPr sz="1600" b="1"/>
            </a:lvl5pPr>
            <a:lvl6pPr marL="2285543" indent="0">
              <a:buNone/>
              <a:defRPr sz="1600" b="1"/>
            </a:lvl6pPr>
            <a:lvl7pPr marL="2742651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8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2" y="2505076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2023/10/13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1134049"/>
      </p:ext>
    </p:extLst>
  </p:cSld>
  <p:clrMapOvr>
    <a:masterClrMapping/>
  </p:clrMapOvr>
  <p:transition spd="med">
    <p:pull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2023/10/13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2964230"/>
      </p:ext>
    </p:extLst>
  </p:cSld>
  <p:clrMapOvr>
    <a:masterClrMapping/>
  </p:clrMapOvr>
  <p:transition spd="med">
    <p:pull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2023/10/13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9150926"/>
      </p:ext>
    </p:extLst>
  </p:cSld>
  <p:clrMapOvr>
    <a:masterClrMapping/>
  </p:clrMapOvr>
  <p:transition spd="med">
    <p:pull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9" y="457202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9" y="987426"/>
            <a:ext cx="6172200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9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09" indent="0">
              <a:buNone/>
              <a:defRPr sz="1400"/>
            </a:lvl2pPr>
            <a:lvl3pPr marL="914217" indent="0">
              <a:buNone/>
              <a:defRPr sz="1200"/>
            </a:lvl3pPr>
            <a:lvl4pPr marL="1371326" indent="0">
              <a:buNone/>
              <a:defRPr sz="1000"/>
            </a:lvl4pPr>
            <a:lvl5pPr marL="1828434" indent="0">
              <a:buNone/>
              <a:defRPr sz="1000"/>
            </a:lvl5pPr>
            <a:lvl6pPr marL="2285543" indent="0">
              <a:buNone/>
              <a:defRPr sz="1000"/>
            </a:lvl6pPr>
            <a:lvl7pPr marL="2742651" indent="0">
              <a:buNone/>
              <a:defRPr sz="1000"/>
            </a:lvl7pPr>
            <a:lvl8pPr marL="3199760" indent="0">
              <a:buNone/>
              <a:defRPr sz="1000"/>
            </a:lvl8pPr>
            <a:lvl9pPr marL="3656868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2023/10/13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5551364"/>
      </p:ext>
    </p:extLst>
  </p:cSld>
  <p:clrMapOvr>
    <a:masterClrMapping/>
  </p:clrMapOvr>
  <p:transition spd="med">
    <p:pull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9" y="457202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9" y="987426"/>
            <a:ext cx="6172200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109" indent="0">
              <a:buNone/>
              <a:defRPr sz="2799"/>
            </a:lvl2pPr>
            <a:lvl3pPr marL="914217" indent="0">
              <a:buNone/>
              <a:defRPr sz="2400"/>
            </a:lvl3pPr>
            <a:lvl4pPr marL="1371326" indent="0">
              <a:buNone/>
              <a:defRPr sz="2000"/>
            </a:lvl4pPr>
            <a:lvl5pPr marL="1828434" indent="0">
              <a:buNone/>
              <a:defRPr sz="2000"/>
            </a:lvl5pPr>
            <a:lvl6pPr marL="2285543" indent="0">
              <a:buNone/>
              <a:defRPr sz="2000"/>
            </a:lvl6pPr>
            <a:lvl7pPr marL="2742651" indent="0">
              <a:buNone/>
              <a:defRPr sz="2000"/>
            </a:lvl7pPr>
            <a:lvl8pPr marL="3199760" indent="0">
              <a:buNone/>
              <a:defRPr sz="2000"/>
            </a:lvl8pPr>
            <a:lvl9pPr marL="3656868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9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09" indent="0">
              <a:buNone/>
              <a:defRPr sz="1400"/>
            </a:lvl2pPr>
            <a:lvl3pPr marL="914217" indent="0">
              <a:buNone/>
              <a:defRPr sz="1200"/>
            </a:lvl3pPr>
            <a:lvl4pPr marL="1371326" indent="0">
              <a:buNone/>
              <a:defRPr sz="1000"/>
            </a:lvl4pPr>
            <a:lvl5pPr marL="1828434" indent="0">
              <a:buNone/>
              <a:defRPr sz="1000"/>
            </a:lvl5pPr>
            <a:lvl6pPr marL="2285543" indent="0">
              <a:buNone/>
              <a:defRPr sz="1000"/>
            </a:lvl6pPr>
            <a:lvl7pPr marL="2742651" indent="0">
              <a:buNone/>
              <a:defRPr sz="1000"/>
            </a:lvl7pPr>
            <a:lvl8pPr marL="3199760" indent="0">
              <a:buNone/>
              <a:defRPr sz="1000"/>
            </a:lvl8pPr>
            <a:lvl9pPr marL="3656868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2023/10/13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6506858"/>
      </p:ext>
    </p:extLst>
  </p:cSld>
  <p:clrMapOvr>
    <a:masterClrMapping/>
  </p:clrMapOvr>
  <p:transition spd="med">
    <p:pull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9046054"/>
      </p:ext>
    </p:extLst>
  </p:cSld>
  <p:clrMapOvr>
    <a:masterClrMapping/>
  </p:clrMapOvr>
  <p:transition spd="med">
    <p:pull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1501623"/>
      </p:ext>
    </p:extLst>
  </p:cSld>
  <p:clrMapOvr>
    <a:masterClrMapping/>
  </p:clrMapOvr>
  <p:transition spd="med">
    <p:pull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6609112"/>
      </p:ext>
    </p:extLst>
  </p:cSld>
  <p:clrMapOvr>
    <a:masterClrMapping/>
  </p:clrMapOvr>
  <p:transition spd="med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631DC0C-D07E-4D50-8F02-0D35FFE10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3E517B4-B792-403E-A935-850E33CAC0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1176BFE-BD51-4D6D-BC6F-DB820C7E63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3DFA237F-4481-4CCD-B9DD-C22B633C17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2E3660F2-7139-4F6E-B630-27AD34057A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9B5A06B-194D-449A-9628-E7F579FC48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9D84DE7D-3945-4BC9-91B0-1A570B0FB34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2023/10/13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6FB9607B-B1F4-4DF5-A63B-D5FA670745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F990778-FF6A-4DCE-97D7-9EA23EF568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algn="r" defTabSz="914446">
              <a:defRPr/>
            </a:pPr>
            <a:fld id="{27910DF8-2689-4E78-AB98-608E3304FDE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algn="r"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3263531"/>
      </p:ext>
    </p:extLst>
  </p:cSld>
  <p:clrMapOvr>
    <a:masterClrMapping/>
  </p:clrMapOvr>
  <p:transition spd="slow">
    <p:push dir="u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0751525"/>
      </p:ext>
    </p:extLst>
  </p:cSld>
  <p:clrMapOvr>
    <a:masterClrMapping/>
  </p:clrMapOvr>
  <p:transition spd="med">
    <p:pull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2023/10/13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3919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2023/10/13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4554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2023/10/13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3637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2023/10/13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4233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2023/10/13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9488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2023/10/13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9916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2023/10/13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8273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2023/10/13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0639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2023/10/13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5983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88FF0B5-E9C3-4E7D-BB6A-8DC4AD7250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FD4BE27-8B4F-4219-BCCB-016EE8CF2E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9D84DE7D-3945-4BC9-91B0-1A570B0FB34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2023/10/13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A8FA8076-E9D2-4FD5-BE62-898F8BACB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B0DC615-C77A-4A78-B472-7A00CE24C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algn="r" defTabSz="914446">
              <a:defRPr/>
            </a:pPr>
            <a:fld id="{27910DF8-2689-4E78-AB98-608E3304FDE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algn="r"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539644"/>
      </p:ext>
    </p:extLst>
  </p:cSld>
  <p:clrMapOvr>
    <a:masterClrMapping/>
  </p:clrMapOvr>
  <p:transition spd="slow">
    <p:push dir="u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2023/10/13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427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2023/10/13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8875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0975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6199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4262B49-6518-495E-BBDD-BB36A2C603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9D84DE7D-3945-4BC9-91B0-1A570B0FB34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2023/10/13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7C5A5D8-F936-4C91-9C4D-D7FE5AF53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068EFC7-AFAC-4597-AEA8-AD12C0C38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algn="r" defTabSz="914446">
              <a:defRPr/>
            </a:pPr>
            <a:fld id="{27910DF8-2689-4E78-AB98-608E3304FDE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algn="r"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4176592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653A0D0-A0CE-4BED-92F4-6EE6432937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E409A7E-3865-4602-A992-B54555BAD7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03E41DA-706D-4B84-880C-D038E0C1EA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C9C3AEC-2214-47DE-80E1-5F08FAFDE7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9D84DE7D-3945-4BC9-91B0-1A570B0FB34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2023/10/13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50EB614-46FB-4731-B41E-B362374871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F82525B-2BA4-4B44-A0C3-04B315D68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algn="r" defTabSz="914446">
              <a:defRPr/>
            </a:pPr>
            <a:fld id="{27910DF8-2689-4E78-AB98-608E3304FDE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algn="r"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9282409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D8E74EB-6404-443B-A94F-BBBE0D8BB0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1D98684-56AF-45FA-9AF4-D99F0FC730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736B8C4-4297-4621-BDE4-5D2D935BFB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E16E74A-2368-4ED8-A9DF-9898F77F2C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9D84DE7D-3945-4BC9-91B0-1A570B0FB34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2023/10/13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4285288-7E74-4A21-9974-95F01C6523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010E8E9-8281-4FFF-B5FB-A289BCEA31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algn="r" defTabSz="914446">
              <a:defRPr/>
            </a:pPr>
            <a:fld id="{27910DF8-2689-4E78-AB98-608E3304FDE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algn="r"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0713243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3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image" Target="../media/image3.jpg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5" Type="http://schemas.openxmlformats.org/officeDocument/2006/relationships/image" Target="../media/image5.jpg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theme" Target="../theme/theme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7346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76" r:id="rId8"/>
    <p:sldLayoutId id="2147483677" r:id="rId9"/>
    <p:sldLayoutId id="2147483678" r:id="rId10"/>
    <p:sldLayoutId id="2147483679" r:id="rId11"/>
  </p:sldLayoutIdLst>
  <p:transition spd="slow">
    <p:push dir="u"/>
  </p:transition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E4698D00-E25A-70A3-F9D3-6ACC1BC5086B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5850" y="190500"/>
            <a:ext cx="1238250" cy="123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333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710" r:id="rId8"/>
    <p:sldLayoutId id="2147483711" r:id="rId9"/>
    <p:sldLayoutId id="2147483712" r:id="rId10"/>
    <p:sldLayoutId id="2147483713" r:id="rId11"/>
    <p:sldLayoutId id="2147483715" r:id="rId12"/>
  </p:sldLayoutIdLst>
  <p:transition spd="slow">
    <p:push dir="u"/>
  </p:transition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3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7855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</p:sldLayoutIdLst>
  <p:transition spd="slow">
    <p:push dir="u"/>
  </p:transition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46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6"/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2023/10/13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6"/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661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</p:sldLayoutIdLst>
  <p:transition spd="slow">
    <p:push dir="u"/>
  </p:transition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矩形 6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BDC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/>
              <a:ea typeface="思源黑体 CN Medium"/>
              <a:cs typeface="+mn-cs"/>
            </a:endParaRPr>
          </a:p>
        </p:txBody>
      </p:sp>
      <p:grpSp>
        <p:nvGrpSpPr>
          <p:cNvPr id="62" name="组合 61"/>
          <p:cNvGrpSpPr/>
          <p:nvPr userDrawn="1"/>
        </p:nvGrpSpPr>
        <p:grpSpPr>
          <a:xfrm>
            <a:off x="488948" y="342900"/>
            <a:ext cx="11214100" cy="6172200"/>
            <a:chOff x="488950" y="2108200"/>
            <a:chExt cx="11214100" cy="6172200"/>
          </a:xfrm>
        </p:grpSpPr>
        <p:grpSp>
          <p:nvGrpSpPr>
            <p:cNvPr id="5" name="组合 4"/>
            <p:cNvGrpSpPr/>
            <p:nvPr userDrawn="1"/>
          </p:nvGrpSpPr>
          <p:grpSpPr>
            <a:xfrm>
              <a:off x="488950" y="2108200"/>
              <a:ext cx="11214100" cy="6172200"/>
              <a:chOff x="488950" y="342900"/>
              <a:chExt cx="11214100" cy="6172200"/>
            </a:xfrm>
          </p:grpSpPr>
          <p:sp>
            <p:nvSpPr>
              <p:cNvPr id="3" name="矩形 2"/>
              <p:cNvSpPr/>
              <p:nvPr userDrawn="1"/>
            </p:nvSpPr>
            <p:spPr>
              <a:xfrm>
                <a:off x="488950" y="342900"/>
                <a:ext cx="11214100" cy="6172200"/>
              </a:xfrm>
              <a:prstGeom prst="rect">
                <a:avLst/>
              </a:prstGeom>
              <a:solidFill>
                <a:srgbClr val="F88F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2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思源黑体 CN Medium"/>
                  <a:ea typeface="思源黑体 CN Medium"/>
                  <a:cs typeface="+mn-cs"/>
                </a:endParaRPr>
              </a:p>
            </p:txBody>
          </p:sp>
          <p:sp>
            <p:nvSpPr>
              <p:cNvPr id="4" name="矩形 3"/>
              <p:cNvSpPr/>
              <p:nvPr userDrawn="1"/>
            </p:nvSpPr>
            <p:spPr>
              <a:xfrm>
                <a:off x="634999" y="495300"/>
                <a:ext cx="10896599" cy="58610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2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思源黑体 CN Medium"/>
                  <a:ea typeface="思源黑体 CN Medium"/>
                  <a:cs typeface="+mn-cs"/>
                </a:endParaRPr>
              </a:p>
            </p:txBody>
          </p:sp>
        </p:grpSp>
        <p:grpSp>
          <p:nvGrpSpPr>
            <p:cNvPr id="6" name="组合 5"/>
            <p:cNvGrpSpPr/>
            <p:nvPr userDrawn="1"/>
          </p:nvGrpSpPr>
          <p:grpSpPr>
            <a:xfrm>
              <a:off x="634999" y="2260600"/>
              <a:ext cx="10896600" cy="5861050"/>
              <a:chOff x="-16572" y="-43571"/>
              <a:chExt cx="12208572" cy="6940307"/>
            </a:xfrm>
          </p:grpSpPr>
          <p:grpSp>
            <p:nvGrpSpPr>
              <p:cNvPr id="7" name="组合 6"/>
              <p:cNvGrpSpPr/>
              <p:nvPr/>
            </p:nvGrpSpPr>
            <p:grpSpPr>
              <a:xfrm>
                <a:off x="-16572" y="275771"/>
                <a:ext cx="12208572" cy="6270174"/>
                <a:chOff x="-16572" y="275771"/>
                <a:chExt cx="12208572" cy="6270174"/>
              </a:xfrm>
            </p:grpSpPr>
            <p:cxnSp>
              <p:nvCxnSpPr>
                <p:cNvPr id="43" name="直接连接符 42"/>
                <p:cNvCxnSpPr/>
                <p:nvPr/>
              </p:nvCxnSpPr>
              <p:spPr>
                <a:xfrm>
                  <a:off x="-16572" y="275771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直接连接符 43"/>
                <p:cNvCxnSpPr/>
                <p:nvPr/>
              </p:nvCxnSpPr>
              <p:spPr>
                <a:xfrm>
                  <a:off x="-16572" y="624114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直接连接符 44"/>
                <p:cNvCxnSpPr/>
                <p:nvPr/>
              </p:nvCxnSpPr>
              <p:spPr>
                <a:xfrm>
                  <a:off x="-16572" y="972457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直接连接符 45"/>
                <p:cNvCxnSpPr/>
                <p:nvPr/>
              </p:nvCxnSpPr>
              <p:spPr>
                <a:xfrm>
                  <a:off x="-16572" y="1320800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直接连接符 46"/>
                <p:cNvCxnSpPr/>
                <p:nvPr/>
              </p:nvCxnSpPr>
              <p:spPr>
                <a:xfrm>
                  <a:off x="-16572" y="1669143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直接连接符 47"/>
                <p:cNvCxnSpPr/>
                <p:nvPr/>
              </p:nvCxnSpPr>
              <p:spPr>
                <a:xfrm>
                  <a:off x="-16572" y="2017486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直接连接符 48"/>
                <p:cNvCxnSpPr/>
                <p:nvPr/>
              </p:nvCxnSpPr>
              <p:spPr>
                <a:xfrm>
                  <a:off x="-16572" y="2365829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直接连接符 49"/>
                <p:cNvCxnSpPr/>
                <p:nvPr/>
              </p:nvCxnSpPr>
              <p:spPr>
                <a:xfrm>
                  <a:off x="-16572" y="2714172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直接连接符 50"/>
                <p:cNvCxnSpPr/>
                <p:nvPr/>
              </p:nvCxnSpPr>
              <p:spPr>
                <a:xfrm>
                  <a:off x="-16572" y="3062515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直接连接符 51"/>
                <p:cNvCxnSpPr/>
                <p:nvPr/>
              </p:nvCxnSpPr>
              <p:spPr>
                <a:xfrm>
                  <a:off x="-16572" y="3410858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直接连接符 52"/>
                <p:cNvCxnSpPr/>
                <p:nvPr/>
              </p:nvCxnSpPr>
              <p:spPr>
                <a:xfrm>
                  <a:off x="-16572" y="3759201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直接连接符 53"/>
                <p:cNvCxnSpPr/>
                <p:nvPr/>
              </p:nvCxnSpPr>
              <p:spPr>
                <a:xfrm>
                  <a:off x="-16572" y="4107544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直接连接符 54"/>
                <p:cNvCxnSpPr/>
                <p:nvPr/>
              </p:nvCxnSpPr>
              <p:spPr>
                <a:xfrm>
                  <a:off x="-16572" y="4455887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直接连接符 55"/>
                <p:cNvCxnSpPr/>
                <p:nvPr/>
              </p:nvCxnSpPr>
              <p:spPr>
                <a:xfrm>
                  <a:off x="-16572" y="4804230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直接连接符 56"/>
                <p:cNvCxnSpPr/>
                <p:nvPr/>
              </p:nvCxnSpPr>
              <p:spPr>
                <a:xfrm>
                  <a:off x="-16572" y="5152573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直接连接符 57"/>
                <p:cNvCxnSpPr/>
                <p:nvPr/>
              </p:nvCxnSpPr>
              <p:spPr>
                <a:xfrm>
                  <a:off x="-16572" y="5500916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直接连接符 58"/>
                <p:cNvCxnSpPr/>
                <p:nvPr/>
              </p:nvCxnSpPr>
              <p:spPr>
                <a:xfrm>
                  <a:off x="-16572" y="5849259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直接连接符 59"/>
                <p:cNvCxnSpPr/>
                <p:nvPr/>
              </p:nvCxnSpPr>
              <p:spPr>
                <a:xfrm>
                  <a:off x="-16572" y="6197602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直接连接符 60"/>
                <p:cNvCxnSpPr/>
                <p:nvPr/>
              </p:nvCxnSpPr>
              <p:spPr>
                <a:xfrm>
                  <a:off x="-16572" y="6545945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" name="组合 7"/>
              <p:cNvGrpSpPr/>
              <p:nvPr/>
            </p:nvGrpSpPr>
            <p:grpSpPr>
              <a:xfrm rot="5400000">
                <a:off x="26760" y="291496"/>
                <a:ext cx="6940307" cy="6270174"/>
                <a:chOff x="-16572" y="275771"/>
                <a:chExt cx="12208572" cy="6270174"/>
              </a:xfrm>
            </p:grpSpPr>
            <p:cxnSp>
              <p:nvCxnSpPr>
                <p:cNvPr id="24" name="直接连接符 23"/>
                <p:cNvCxnSpPr/>
                <p:nvPr/>
              </p:nvCxnSpPr>
              <p:spPr>
                <a:xfrm>
                  <a:off x="-16572" y="275771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直接连接符 24"/>
                <p:cNvCxnSpPr/>
                <p:nvPr/>
              </p:nvCxnSpPr>
              <p:spPr>
                <a:xfrm>
                  <a:off x="-16572" y="624114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直接连接符 25"/>
                <p:cNvCxnSpPr/>
                <p:nvPr/>
              </p:nvCxnSpPr>
              <p:spPr>
                <a:xfrm>
                  <a:off x="-16572" y="972457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直接连接符 26"/>
                <p:cNvCxnSpPr/>
                <p:nvPr/>
              </p:nvCxnSpPr>
              <p:spPr>
                <a:xfrm>
                  <a:off x="-16572" y="1320800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直接连接符 27"/>
                <p:cNvCxnSpPr/>
                <p:nvPr/>
              </p:nvCxnSpPr>
              <p:spPr>
                <a:xfrm>
                  <a:off x="-16572" y="1669143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直接连接符 28"/>
                <p:cNvCxnSpPr/>
                <p:nvPr/>
              </p:nvCxnSpPr>
              <p:spPr>
                <a:xfrm>
                  <a:off x="-16572" y="2017486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直接连接符 29"/>
                <p:cNvCxnSpPr/>
                <p:nvPr/>
              </p:nvCxnSpPr>
              <p:spPr>
                <a:xfrm>
                  <a:off x="-16572" y="2365829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直接连接符 30"/>
                <p:cNvCxnSpPr/>
                <p:nvPr/>
              </p:nvCxnSpPr>
              <p:spPr>
                <a:xfrm>
                  <a:off x="-16572" y="2714172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直接连接符 31"/>
                <p:cNvCxnSpPr/>
                <p:nvPr/>
              </p:nvCxnSpPr>
              <p:spPr>
                <a:xfrm>
                  <a:off x="-16572" y="3062515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直接连接符 32"/>
                <p:cNvCxnSpPr/>
                <p:nvPr/>
              </p:nvCxnSpPr>
              <p:spPr>
                <a:xfrm>
                  <a:off x="-16572" y="3410858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直接连接符 33"/>
                <p:cNvCxnSpPr/>
                <p:nvPr/>
              </p:nvCxnSpPr>
              <p:spPr>
                <a:xfrm>
                  <a:off x="-16572" y="3759201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直接连接符 34"/>
                <p:cNvCxnSpPr/>
                <p:nvPr/>
              </p:nvCxnSpPr>
              <p:spPr>
                <a:xfrm>
                  <a:off x="-16572" y="4107544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直接连接符 35"/>
                <p:cNvCxnSpPr/>
                <p:nvPr/>
              </p:nvCxnSpPr>
              <p:spPr>
                <a:xfrm>
                  <a:off x="-16572" y="4455887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直接连接符 36"/>
                <p:cNvCxnSpPr/>
                <p:nvPr/>
              </p:nvCxnSpPr>
              <p:spPr>
                <a:xfrm>
                  <a:off x="-16572" y="4804230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直接连接符 37"/>
                <p:cNvCxnSpPr/>
                <p:nvPr/>
              </p:nvCxnSpPr>
              <p:spPr>
                <a:xfrm>
                  <a:off x="-16572" y="5152573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直接连接符 38"/>
                <p:cNvCxnSpPr/>
                <p:nvPr/>
              </p:nvCxnSpPr>
              <p:spPr>
                <a:xfrm>
                  <a:off x="-16572" y="5500916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直接连接符 39"/>
                <p:cNvCxnSpPr/>
                <p:nvPr/>
              </p:nvCxnSpPr>
              <p:spPr>
                <a:xfrm>
                  <a:off x="-16572" y="5849259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直接连接符 40"/>
                <p:cNvCxnSpPr/>
                <p:nvPr/>
              </p:nvCxnSpPr>
              <p:spPr>
                <a:xfrm>
                  <a:off x="-16572" y="6197602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直接连接符 41"/>
                <p:cNvCxnSpPr/>
                <p:nvPr/>
              </p:nvCxnSpPr>
              <p:spPr>
                <a:xfrm>
                  <a:off x="-16572" y="6545945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9" name="直接连接符 8"/>
              <p:cNvCxnSpPr/>
              <p:nvPr/>
            </p:nvCxnSpPr>
            <p:spPr>
              <a:xfrm rot="5400000">
                <a:off x="8378827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直接连接符 9"/>
              <p:cNvCxnSpPr/>
              <p:nvPr/>
            </p:nvCxnSpPr>
            <p:spPr>
              <a:xfrm rot="5400000">
                <a:off x="8030484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直接连接符 10"/>
              <p:cNvCxnSpPr/>
              <p:nvPr/>
            </p:nvCxnSpPr>
            <p:spPr>
              <a:xfrm rot="5400000">
                <a:off x="7682141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直接连接符 11"/>
              <p:cNvCxnSpPr/>
              <p:nvPr/>
            </p:nvCxnSpPr>
            <p:spPr>
              <a:xfrm rot="5400000">
                <a:off x="7333798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直接连接符 12"/>
              <p:cNvCxnSpPr/>
              <p:nvPr/>
            </p:nvCxnSpPr>
            <p:spPr>
              <a:xfrm rot="5400000">
                <a:off x="6985455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直接连接符 13"/>
              <p:cNvCxnSpPr/>
              <p:nvPr/>
            </p:nvCxnSpPr>
            <p:spPr>
              <a:xfrm rot="5400000">
                <a:off x="6637112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直接连接符 14"/>
              <p:cNvCxnSpPr/>
              <p:nvPr/>
            </p:nvCxnSpPr>
            <p:spPr>
              <a:xfrm rot="5400000">
                <a:off x="6288769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直接连接符 15"/>
              <p:cNvCxnSpPr/>
              <p:nvPr/>
            </p:nvCxnSpPr>
            <p:spPr>
              <a:xfrm rot="5400000">
                <a:off x="5940426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直接连接符 16"/>
              <p:cNvCxnSpPr/>
              <p:nvPr/>
            </p:nvCxnSpPr>
            <p:spPr>
              <a:xfrm rot="5400000">
                <a:off x="5592083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直接连接符 17"/>
              <p:cNvCxnSpPr/>
              <p:nvPr/>
            </p:nvCxnSpPr>
            <p:spPr>
              <a:xfrm rot="5400000">
                <a:off x="5243740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直接连接符 18"/>
              <p:cNvCxnSpPr/>
              <p:nvPr/>
            </p:nvCxnSpPr>
            <p:spPr>
              <a:xfrm rot="5400000">
                <a:off x="4895397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直接连接符 19"/>
              <p:cNvCxnSpPr/>
              <p:nvPr/>
            </p:nvCxnSpPr>
            <p:spPr>
              <a:xfrm rot="5400000">
                <a:off x="4547054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直接连接符 20"/>
              <p:cNvCxnSpPr/>
              <p:nvPr/>
            </p:nvCxnSpPr>
            <p:spPr>
              <a:xfrm rot="5400000">
                <a:off x="4198711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直接连接符 21"/>
              <p:cNvCxnSpPr/>
              <p:nvPr/>
            </p:nvCxnSpPr>
            <p:spPr>
              <a:xfrm rot="5400000">
                <a:off x="3850368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直接连接符 22"/>
              <p:cNvCxnSpPr/>
              <p:nvPr/>
            </p:nvCxnSpPr>
            <p:spPr>
              <a:xfrm rot="5400000">
                <a:off x="3502025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146772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</p:sldLayoutIdLst>
  <p:transition spd="slow">
    <p:push dir="u"/>
  </p:transition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2" y="365126"/>
            <a:ext cx="10515600" cy="1325563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2" y="1825625"/>
            <a:ext cx="10515600" cy="4351338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2" y="6356351"/>
            <a:ext cx="27432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4388EF-52D1-4258-9BE5-BCD010C7D4DE}" type="datetimeFigureOut">
              <a:rPr lang="zh-CN" altLang="en-US" smtClean="0"/>
              <a:t>2023/10/13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1" y="6356351"/>
            <a:ext cx="411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FDC4D892-4A3E-48F7-BAB3-1DC19DE3E4EB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95219" y="9010866"/>
            <a:ext cx="1118753" cy="966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958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  <p:sldLayoutId id="2147483761" r:id="rId12"/>
    <p:sldLayoutId id="2147483762" r:id="rId13"/>
  </p:sldLayoutIdLst>
  <p:transition spd="med">
    <p:pull/>
  </p:transition>
  <p:txStyles>
    <p:titleStyle>
      <a:lvl1pPr algn="l" defTabSz="914217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54" indent="-228554" algn="l" defTabSz="91421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663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71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80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89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97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6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4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23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9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7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6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4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43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1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8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0AD8FB38-6B69-BC57-17BC-06985234CBE1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9726" y="314325"/>
            <a:ext cx="1323975" cy="132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536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  <p:sldLayoutId id="2147483775" r:id="rId12"/>
    <p:sldLayoutId id="2147483777" r:id="rId13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2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5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svg"/><Relationship Id="rId7" Type="http://schemas.openxmlformats.org/officeDocument/2006/relationships/image" Target="../media/image65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png"/><Relationship Id="rId5" Type="http://schemas.openxmlformats.org/officeDocument/2006/relationships/image" Target="../media/image64.sv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2.png"/><Relationship Id="rId3" Type="http://schemas.microsoft.com/office/2007/relationships/media" Target="../media/media2.mp3"/><Relationship Id="rId7" Type="http://schemas.openxmlformats.org/officeDocument/2006/relationships/image" Target="../media/image18.jpg"/><Relationship Id="rId12" Type="http://schemas.openxmlformats.org/officeDocument/2006/relationships/slide" Target="slide7.xml"/><Relationship Id="rId17" Type="http://schemas.openxmlformats.org/officeDocument/2006/relationships/image" Target="../media/image24.png"/><Relationship Id="rId2" Type="http://schemas.microsoft.com/office/2007/relationships/media" Target="../media/media1.mp3"/><Relationship Id="rId16" Type="http://schemas.openxmlformats.org/officeDocument/2006/relationships/slide" Target="slide9.xml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21.png"/><Relationship Id="rId5" Type="http://schemas.openxmlformats.org/officeDocument/2006/relationships/slideLayout" Target="../slideLayouts/slideLayout25.xml"/><Relationship Id="rId15" Type="http://schemas.openxmlformats.org/officeDocument/2006/relationships/image" Target="../media/image23.png"/><Relationship Id="rId10" Type="http://schemas.openxmlformats.org/officeDocument/2006/relationships/slide" Target="slide5.xml"/><Relationship Id="rId4" Type="http://schemas.openxmlformats.org/officeDocument/2006/relationships/audio" Target="../media/media2.mp3"/><Relationship Id="rId9" Type="http://schemas.openxmlformats.org/officeDocument/2006/relationships/image" Target="../media/image20.png"/><Relationship Id="rId14" Type="http://schemas.openxmlformats.org/officeDocument/2006/relationships/slide" Target="slide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9.png"/><Relationship Id="rId3" Type="http://schemas.openxmlformats.org/officeDocument/2006/relationships/audio" Target="NULL" TargetMode="External"/><Relationship Id="rId7" Type="http://schemas.openxmlformats.org/officeDocument/2006/relationships/image" Target="../media/image25.png"/><Relationship Id="rId12" Type="http://schemas.openxmlformats.org/officeDocument/2006/relationships/slide" Target="slide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image" Target="../media/image28.png"/><Relationship Id="rId5" Type="http://schemas.openxmlformats.org/officeDocument/2006/relationships/slideLayout" Target="../slideLayouts/slideLayout25.xml"/><Relationship Id="rId10" Type="http://schemas.openxmlformats.org/officeDocument/2006/relationships/image" Target="../media/image27.png"/><Relationship Id="rId4" Type="http://schemas.microsoft.com/office/2007/relationships/media" Target="../media/media1.mp3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9.png"/><Relationship Id="rId3" Type="http://schemas.openxmlformats.org/officeDocument/2006/relationships/audio" Target="NULL" TargetMode="External"/><Relationship Id="rId7" Type="http://schemas.openxmlformats.org/officeDocument/2006/relationships/image" Target="../media/image25.png"/><Relationship Id="rId12" Type="http://schemas.openxmlformats.org/officeDocument/2006/relationships/slide" Target="slide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image" Target="../media/image19.png"/><Relationship Id="rId5" Type="http://schemas.openxmlformats.org/officeDocument/2006/relationships/slideLayout" Target="../slideLayouts/slideLayout25.xml"/><Relationship Id="rId10" Type="http://schemas.openxmlformats.org/officeDocument/2006/relationships/image" Target="../media/image27.png"/><Relationship Id="rId4" Type="http://schemas.microsoft.com/office/2007/relationships/media" Target="../media/media1.mp3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9.png"/><Relationship Id="rId3" Type="http://schemas.openxmlformats.org/officeDocument/2006/relationships/audio" Target="NULL" TargetMode="External"/><Relationship Id="rId7" Type="http://schemas.openxmlformats.org/officeDocument/2006/relationships/image" Target="../media/image25.png"/><Relationship Id="rId12" Type="http://schemas.openxmlformats.org/officeDocument/2006/relationships/slide" Target="slide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image" Target="../media/image19.png"/><Relationship Id="rId5" Type="http://schemas.openxmlformats.org/officeDocument/2006/relationships/slideLayout" Target="../slideLayouts/slideLayout25.xml"/><Relationship Id="rId10" Type="http://schemas.openxmlformats.org/officeDocument/2006/relationships/image" Target="../media/image27.png"/><Relationship Id="rId4" Type="http://schemas.microsoft.com/office/2007/relationships/media" Target="../media/media1.mp3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BBCBFA6-0E74-46AD-9C04-11816C98C0F7}"/>
              </a:ext>
            </a:extLst>
          </p:cNvPr>
          <p:cNvSpPr/>
          <p:nvPr/>
        </p:nvSpPr>
        <p:spPr>
          <a:xfrm>
            <a:off x="527340" y="1450235"/>
            <a:ext cx="11137319" cy="413141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BÀI SOẠN CỦA EM HƯƠNG THẢO –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Zalo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0972.115.126</a:t>
            </a: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CÁC THẦY/ CÔ CÓ THỂ CHIA SẺ CHO ĐỒNG NGHIỆP CÙNG KHỐI, CÙNG TRƯỜNG NH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Ư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NG KÍNH MONG QUÝ THẦY/ CÔ KHÔNG GỬI VÀO CÁC HỘI NHÓM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ZALO HAY FACEBOOK, CÁC WEB.....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Ạ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Hãy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người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sử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dụng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giảng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minh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lịch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sự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!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4CC5CA0-BEB9-47F4-8888-1EE12CFB65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758" b="98384" l="6600" r="93800">
                        <a14:foregroundMark x1="9800" y1="59495" x2="9800" y2="59495"/>
                        <a14:foregroundMark x1="8900" y1="46768" x2="8900" y2="46768"/>
                        <a14:foregroundMark x1="6600" y1="52929" x2="6600" y2="52929"/>
                        <a14:foregroundMark x1="48700" y1="8687" x2="48700" y2="8687"/>
                        <a14:foregroundMark x1="74900" y1="11414" x2="74900" y2="11414"/>
                        <a14:foregroundMark x1="56900" y1="7172" x2="56900" y2="7172"/>
                        <a14:foregroundMark x1="45200" y1="6768" x2="45200" y2="6768"/>
                        <a14:foregroundMark x1="75600" y1="5758" x2="75600" y2="5758"/>
                        <a14:foregroundMark x1="93800" y1="20707" x2="93800" y2="20707"/>
                        <a14:foregroundMark x1="86500" y1="19495" x2="86500" y2="19495"/>
                        <a14:foregroundMark x1="74900" y1="16263" x2="74900" y2="16263"/>
                        <a14:foregroundMark x1="52500" y1="93535" x2="52500" y2="93535"/>
                        <a14:foregroundMark x1="46200" y1="98384" x2="46200" y2="98384"/>
                        <a14:foregroundMark x1="39300" y1="7778" x2="39300" y2="7778"/>
                        <a14:foregroundMark x1="36800" y1="8081" x2="36800" y2="8081"/>
                        <a14:foregroundMark x1="36000" y1="8889" x2="36000" y2="8889"/>
                        <a14:foregroundMark x1="76000" y1="7172" x2="76000" y2="71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915" y="1158879"/>
            <a:ext cx="1108142" cy="1097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026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4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950" fill="hold">
                                          <p:stCondLst>
                                            <p:cond delay="9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950" fill="hold">
                                          <p:stCondLst>
                                            <p:cond delay="1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950" fill="hold">
                                          <p:stCondLst>
                                            <p:cond delay="28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950" fill="hold">
                                          <p:stCondLst>
                                            <p:cond delay="3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1524000" y="-1524000"/>
            <a:ext cx="9144000" cy="12192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278489" y="1279938"/>
            <a:ext cx="9635023" cy="4298124"/>
            <a:chOff x="0" y="0"/>
            <a:chExt cx="3806429" cy="169802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06429" cy="1698024"/>
            </a:xfrm>
            <a:custGeom>
              <a:avLst/>
              <a:gdLst/>
              <a:ahLst/>
              <a:cxnLst/>
              <a:rect l="l" t="t" r="r" b="b"/>
              <a:pathLst>
                <a:path w="3806429" h="1698024">
                  <a:moveTo>
                    <a:pt x="0" y="0"/>
                  </a:moveTo>
                  <a:lnTo>
                    <a:pt x="3806429" y="0"/>
                  </a:lnTo>
                  <a:lnTo>
                    <a:pt x="3806429" y="1698024"/>
                  </a:lnTo>
                  <a:lnTo>
                    <a:pt x="0" y="1698024"/>
                  </a:lnTo>
                  <a:close/>
                </a:path>
              </a:pathLst>
            </a:custGeom>
            <a:solidFill>
              <a:srgbClr val="FFF8F3"/>
            </a:solidFill>
            <a:ln w="28575">
              <a:solidFill>
                <a:srgbClr val="222222"/>
              </a:solidFill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400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5915" t="22608" r="77825" b="69031"/>
          <a:stretch>
            <a:fillRect/>
          </a:stretch>
        </p:blipFill>
        <p:spPr>
          <a:xfrm>
            <a:off x="2577250" y="4690252"/>
            <a:ext cx="246583" cy="35659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5915" t="22608" r="77825" b="69031"/>
          <a:stretch>
            <a:fillRect/>
          </a:stretch>
        </p:blipFill>
        <p:spPr>
          <a:xfrm>
            <a:off x="10091154" y="2282690"/>
            <a:ext cx="265989" cy="38466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78196" y="282589"/>
            <a:ext cx="2399053" cy="27432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10951">
            <a:off x="8899835" y="4185600"/>
            <a:ext cx="1893486" cy="216510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5915" t="22608" r="77825" b="69031"/>
          <a:stretch>
            <a:fillRect/>
          </a:stretch>
        </p:blipFill>
        <p:spPr>
          <a:xfrm>
            <a:off x="9435450" y="1688136"/>
            <a:ext cx="411128" cy="59455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5915" t="22608" r="77825" b="69031"/>
          <a:stretch>
            <a:fillRect/>
          </a:stretch>
        </p:blipFill>
        <p:spPr>
          <a:xfrm>
            <a:off x="1921595" y="3977446"/>
            <a:ext cx="411128" cy="5945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676A02C-85AB-08C2-9981-CD6E2F1BC35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3241" y="1794357"/>
            <a:ext cx="10857917" cy="3535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3236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330200" y="464957"/>
            <a:ext cx="11531600" cy="6215243"/>
            <a:chOff x="0" y="0"/>
            <a:chExt cx="4106072" cy="192264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106072" cy="1922646"/>
            </a:xfrm>
            <a:custGeom>
              <a:avLst/>
              <a:gdLst/>
              <a:ahLst/>
              <a:cxnLst/>
              <a:rect l="l" t="t" r="r" b="b"/>
              <a:pathLst>
                <a:path w="4106072" h="1922646">
                  <a:moveTo>
                    <a:pt x="0" y="0"/>
                  </a:moveTo>
                  <a:lnTo>
                    <a:pt x="4106072" y="0"/>
                  </a:lnTo>
                  <a:lnTo>
                    <a:pt x="4106072" y="1922646"/>
                  </a:lnTo>
                  <a:lnTo>
                    <a:pt x="0" y="1922646"/>
                  </a:lnTo>
                  <a:close/>
                </a:path>
              </a:pathLst>
            </a:custGeom>
            <a:solidFill>
              <a:srgbClr val="FFF8F3"/>
            </a:solidFill>
            <a:ln w="28575">
              <a:solidFill>
                <a:srgbClr val="222222"/>
              </a:solidFill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400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800B08E6-828A-19CE-32C8-A429F64B2B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024" y="1761304"/>
            <a:ext cx="11045043" cy="3429821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330200" y="464957"/>
            <a:ext cx="11531600" cy="6215243"/>
            <a:chOff x="0" y="0"/>
            <a:chExt cx="4106072" cy="192264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106072" cy="1922646"/>
            </a:xfrm>
            <a:custGeom>
              <a:avLst/>
              <a:gdLst/>
              <a:ahLst/>
              <a:cxnLst/>
              <a:rect l="l" t="t" r="r" b="b"/>
              <a:pathLst>
                <a:path w="4106072" h="1922646">
                  <a:moveTo>
                    <a:pt x="0" y="0"/>
                  </a:moveTo>
                  <a:lnTo>
                    <a:pt x="4106072" y="0"/>
                  </a:lnTo>
                  <a:lnTo>
                    <a:pt x="4106072" y="1922646"/>
                  </a:lnTo>
                  <a:lnTo>
                    <a:pt x="0" y="1922646"/>
                  </a:ln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400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77" name="Rectangle 76"/>
          <p:cNvSpPr/>
          <p:nvPr/>
        </p:nvSpPr>
        <p:spPr>
          <a:xfrm>
            <a:off x="615950" y="228600"/>
            <a:ext cx="11061700" cy="1295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609630"/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18: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18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nguyện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môi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rằng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nam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nữ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nam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bao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nữ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05D2493-57B7-7228-364F-06DB4B0333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112" y="1743075"/>
            <a:ext cx="2349062" cy="9144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A930F89-A898-DE45-8B81-8BF2EDEBE0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5201" y="2695575"/>
            <a:ext cx="5173441" cy="219158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227C2DB-4577-02ED-EC20-E78791173D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48500" y="2425904"/>
            <a:ext cx="4238625" cy="2179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3240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330200" y="464957"/>
            <a:ext cx="11531600" cy="6215243"/>
            <a:chOff x="0" y="0"/>
            <a:chExt cx="4106072" cy="192264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106072" cy="1922646"/>
            </a:xfrm>
            <a:custGeom>
              <a:avLst/>
              <a:gdLst/>
              <a:ahLst/>
              <a:cxnLst/>
              <a:rect l="l" t="t" r="r" b="b"/>
              <a:pathLst>
                <a:path w="4106072" h="1922646">
                  <a:moveTo>
                    <a:pt x="0" y="0"/>
                  </a:moveTo>
                  <a:lnTo>
                    <a:pt x="4106072" y="0"/>
                  </a:lnTo>
                  <a:lnTo>
                    <a:pt x="4106072" y="1922646"/>
                  </a:lnTo>
                  <a:lnTo>
                    <a:pt x="0" y="1922646"/>
                  </a:ln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7" name="Rectangle 76"/>
          <p:cNvSpPr/>
          <p:nvPr/>
        </p:nvSpPr>
        <p:spPr>
          <a:xfrm>
            <a:off x="615950" y="228600"/>
            <a:ext cx="11061700" cy="1295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18: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18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nguyện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tham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động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bảo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vệ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môi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trường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rằng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nam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nhiều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nữ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4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bao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nhiêu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nam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bao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nhiêu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nữ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D02EFE1-B4DF-B52F-33D7-3C7B80F989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475" y="1881187"/>
            <a:ext cx="2171700" cy="7715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DC557DB-CCF2-F36E-2AFB-80BDA8C207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9138" y="2936132"/>
            <a:ext cx="4643438" cy="329321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06E4A5B-F511-5F77-43C5-3B9B0B661A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67475" y="2745740"/>
            <a:ext cx="5010150" cy="3674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0530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330200" y="464957"/>
            <a:ext cx="11531600" cy="6215243"/>
            <a:chOff x="0" y="0"/>
            <a:chExt cx="4106072" cy="192264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106072" cy="1922646"/>
            </a:xfrm>
            <a:custGeom>
              <a:avLst/>
              <a:gdLst/>
              <a:ahLst/>
              <a:cxnLst/>
              <a:rect l="l" t="t" r="r" b="b"/>
              <a:pathLst>
                <a:path w="4106072" h="1922646">
                  <a:moveTo>
                    <a:pt x="0" y="0"/>
                  </a:moveTo>
                  <a:lnTo>
                    <a:pt x="4106072" y="0"/>
                  </a:lnTo>
                  <a:lnTo>
                    <a:pt x="4106072" y="1922646"/>
                  </a:lnTo>
                  <a:lnTo>
                    <a:pt x="0" y="1922646"/>
                  </a:ln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7" name="Rectangle 76"/>
          <p:cNvSpPr/>
          <p:nvPr/>
        </p:nvSpPr>
        <p:spPr>
          <a:xfrm>
            <a:off x="615950" y="228600"/>
            <a:ext cx="11061700" cy="1295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18: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18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nguyện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tham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động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bảo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vệ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môi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trường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rằng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nam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nhiều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nữ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4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bao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nhiêu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nam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bao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nhiêu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nữ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93D9B7-DEAA-2051-A9AD-3B842FA4D0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062" y="1776412"/>
            <a:ext cx="2543175" cy="9048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6F37516-DC4E-DFDC-C536-9249EEDECE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2237" y="2581275"/>
            <a:ext cx="1476375" cy="6286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C5E0624-3A61-4C10-6617-DBAF77CC11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15337" y="2647950"/>
            <a:ext cx="1609725" cy="552450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CA83A7F-D722-0D6D-D40C-AA3D4107A1ED}"/>
              </a:ext>
            </a:extLst>
          </p:cNvPr>
          <p:cNvCxnSpPr/>
          <p:nvPr/>
        </p:nvCxnSpPr>
        <p:spPr>
          <a:xfrm>
            <a:off x="6400800" y="2676525"/>
            <a:ext cx="0" cy="3476625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8E9865C7-492C-567F-0358-96FF231888A1}"/>
              </a:ext>
            </a:extLst>
          </p:cNvPr>
          <p:cNvSpPr txBox="1"/>
          <p:nvPr/>
        </p:nvSpPr>
        <p:spPr>
          <a:xfrm>
            <a:off x="438150" y="3318570"/>
            <a:ext cx="588645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giải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vi-VN" sz="3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 bạn nữ là: </a:t>
            </a:r>
            <a:endParaRPr lang="en-US" sz="3200" dirty="0">
              <a:effectLst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vi-VN" sz="3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(18 – 4) : 2 = 7 (bạn)</a:t>
            </a:r>
            <a:endParaRPr lang="en-US" sz="3200" dirty="0">
              <a:effectLst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vi-VN" sz="3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 bạn nam là:</a:t>
            </a:r>
            <a:endParaRPr lang="en-US" sz="3200" dirty="0">
              <a:effectLst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vi-VN" sz="3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7 + 4 = 11 (bạn)</a:t>
            </a:r>
            <a:endParaRPr lang="en-US" sz="3200" dirty="0">
              <a:effectLst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Đáp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 7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bạn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nữ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11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bạn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nam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algn="ctr"/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B2BD200-24FB-A2E6-E767-289A60EFD86A}"/>
              </a:ext>
            </a:extLst>
          </p:cNvPr>
          <p:cNvSpPr txBox="1"/>
          <p:nvPr/>
        </p:nvSpPr>
        <p:spPr>
          <a:xfrm>
            <a:off x="6305550" y="3318570"/>
            <a:ext cx="588645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giải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</a:p>
          <a:p>
            <a:pPr algn="ctr"/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 bạn nam là: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algn="ctr"/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(18 + 4) : 2 = 11 (bạn)</a:t>
            </a:r>
          </a:p>
          <a:p>
            <a:pPr algn="ctr"/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 bạn nữ là: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algn="ctr"/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11 – 4 = 7 (bạn)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Đáp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 11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bạn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nam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7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bạn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nữ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55263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1524000" y="-1524000"/>
            <a:ext cx="9144000" cy="12192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278489" y="1279938"/>
            <a:ext cx="9635023" cy="4298124"/>
            <a:chOff x="0" y="0"/>
            <a:chExt cx="3806429" cy="169802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06429" cy="1698024"/>
            </a:xfrm>
            <a:custGeom>
              <a:avLst/>
              <a:gdLst/>
              <a:ahLst/>
              <a:cxnLst/>
              <a:rect l="l" t="t" r="r" b="b"/>
              <a:pathLst>
                <a:path w="3806429" h="1698024">
                  <a:moveTo>
                    <a:pt x="0" y="0"/>
                  </a:moveTo>
                  <a:lnTo>
                    <a:pt x="3806429" y="0"/>
                  </a:lnTo>
                  <a:lnTo>
                    <a:pt x="3806429" y="1698024"/>
                  </a:lnTo>
                  <a:lnTo>
                    <a:pt x="0" y="1698024"/>
                  </a:lnTo>
                  <a:close/>
                </a:path>
              </a:pathLst>
            </a:custGeom>
            <a:solidFill>
              <a:srgbClr val="FFF8F3"/>
            </a:solidFill>
            <a:ln w="28575">
              <a:solidFill>
                <a:srgbClr val="222222"/>
              </a:solidFill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400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5915" t="22608" r="77825" b="69031"/>
          <a:stretch>
            <a:fillRect/>
          </a:stretch>
        </p:blipFill>
        <p:spPr>
          <a:xfrm>
            <a:off x="2577250" y="4690252"/>
            <a:ext cx="246583" cy="35659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5915" t="22608" r="77825" b="69031"/>
          <a:stretch>
            <a:fillRect/>
          </a:stretch>
        </p:blipFill>
        <p:spPr>
          <a:xfrm>
            <a:off x="10091154" y="2282690"/>
            <a:ext cx="265989" cy="38466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78196" y="282589"/>
            <a:ext cx="2399053" cy="27432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10951">
            <a:off x="8899835" y="4185600"/>
            <a:ext cx="1893486" cy="216510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5915" t="22608" r="77825" b="69031"/>
          <a:stretch>
            <a:fillRect/>
          </a:stretch>
        </p:blipFill>
        <p:spPr>
          <a:xfrm>
            <a:off x="9435450" y="1688136"/>
            <a:ext cx="411128" cy="59455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5915" t="22608" r="77825" b="69031"/>
          <a:stretch>
            <a:fillRect/>
          </a:stretch>
        </p:blipFill>
        <p:spPr>
          <a:xfrm>
            <a:off x="1921595" y="3977446"/>
            <a:ext cx="411128" cy="5945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D6B3226-9C3F-0A2B-730C-C9720F5AD6B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21096" y="1984876"/>
            <a:ext cx="9559357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0614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C470709-E516-F285-ACED-2F4398C4E7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49" y="580538"/>
            <a:ext cx="10982325" cy="8720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7783F1D-614B-5C51-8CE5-8C83407B70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475" y="2096978"/>
            <a:ext cx="11239500" cy="1599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0249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547FE20-A016-EB26-98BF-199E5CF582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362" y="714375"/>
            <a:ext cx="2886075" cy="19621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0617BF4-92EB-8083-3C51-64B97D99EF55}"/>
              </a:ext>
            </a:extLst>
          </p:cNvPr>
          <p:cNvSpPr txBox="1"/>
          <p:nvPr/>
        </p:nvSpPr>
        <p:spPr>
          <a:xfrm>
            <a:off x="3829050" y="1133475"/>
            <a:ext cx="66865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latinLnBrk="0"/>
            <a:r>
              <a:rPr lang="fr-FR" sz="36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fr-FR" sz="36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bé là: (63 – 17) : 2 = 23</a:t>
            </a:r>
          </a:p>
          <a:p>
            <a:pPr algn="ctr" latinLnBrk="0"/>
            <a:r>
              <a:rPr lang="fr-FR" sz="36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fr-FR" sz="36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36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fr-FR" sz="36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là: 23 + 17 = 40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BF5C8FD-40DC-833B-3ED8-1C79620DE7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425" y="3157537"/>
            <a:ext cx="2647950" cy="20288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C0A4498-2AC2-5334-87F9-97A9D110BDD3}"/>
              </a:ext>
            </a:extLst>
          </p:cNvPr>
          <p:cNvSpPr txBox="1"/>
          <p:nvPr/>
        </p:nvSpPr>
        <p:spPr>
          <a:xfrm>
            <a:off x="4010025" y="3657600"/>
            <a:ext cx="66865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fr-FR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bé là: (29 – 21) : 2 = 4</a:t>
            </a:r>
          </a:p>
          <a:p>
            <a:pPr algn="ctr"/>
            <a:r>
              <a:rPr lang="fr-FR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fr-FR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fr-FR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là: 4 + 21 = 25</a:t>
            </a:r>
            <a:endParaRPr lang="fr-FR" sz="3600" b="1" i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783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8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0617BF4-92EB-8083-3C51-64B97D99EF55}"/>
              </a:ext>
            </a:extLst>
          </p:cNvPr>
          <p:cNvSpPr txBox="1"/>
          <p:nvPr/>
        </p:nvSpPr>
        <p:spPr>
          <a:xfrm>
            <a:off x="3838575" y="1352550"/>
            <a:ext cx="66865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fr-FR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fr-FR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fr-FR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là: (26  + 6) : 2 = 16 </a:t>
            </a:r>
          </a:p>
          <a:p>
            <a:pPr lvl="0" algn="ctr"/>
            <a:r>
              <a:rPr lang="fr-FR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fr-FR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bé là: 16 – 6 = 10</a:t>
            </a:r>
            <a:endParaRPr kumimoji="0" lang="fr-FR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18C3BB-D5B9-894B-EFFC-57F3D5D7D6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012" y="733425"/>
            <a:ext cx="2886075" cy="20764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6917C8F-AC26-E2D9-605E-96C9C6BB5E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5362" y="3048000"/>
            <a:ext cx="2771775" cy="20955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609FAA9-EB9D-C4C5-2ACC-B6BF0C086086}"/>
              </a:ext>
            </a:extLst>
          </p:cNvPr>
          <p:cNvSpPr txBox="1"/>
          <p:nvPr/>
        </p:nvSpPr>
        <p:spPr>
          <a:xfrm>
            <a:off x="4019550" y="3952875"/>
            <a:ext cx="66865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fr-FR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fr-FR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fr-FR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là: (58 + 38) : 2 = 48</a:t>
            </a:r>
          </a:p>
          <a:p>
            <a:pPr lvl="0" algn="ctr"/>
            <a:r>
              <a:rPr lang="fr-FR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fr-FR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bé là: 48 – 38 = 10</a:t>
            </a:r>
            <a:endParaRPr kumimoji="0" lang="fr-FR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35816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10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5">
            <a:extLst>
              <a:ext uri="{FF2B5EF4-FFF2-40B4-BE49-F238E27FC236}">
                <a16:creationId xmlns:a16="http://schemas.microsoft.com/office/drawing/2014/main" id="{97CE5D14-3992-C73E-9EB8-683150658897}"/>
              </a:ext>
            </a:extLst>
          </p:cNvPr>
          <p:cNvSpPr txBox="1"/>
          <p:nvPr/>
        </p:nvSpPr>
        <p:spPr>
          <a:xfrm>
            <a:off x="1800224" y="1257763"/>
            <a:ext cx="9001125" cy="3416277"/>
          </a:xfrm>
          <a:prstGeom prst="rect">
            <a:avLst/>
          </a:prstGeom>
          <a:solidFill>
            <a:srgbClr val="A8F4F6"/>
          </a:solidFill>
          <a:ln w="28575">
            <a:solidFill>
              <a:srgbClr val="FF0066"/>
            </a:solidFill>
          </a:ln>
        </p:spPr>
        <p:txBody>
          <a:bodyPr wrap="square" lIns="91395" tIns="45699" rIns="91395" bIns="4569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Muốn</a:t>
            </a:r>
            <a:r>
              <a:rPr lang="en-US" alt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tổng</a:t>
            </a:r>
            <a:r>
              <a:rPr lang="en-US" alt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hiệu</a:t>
            </a:r>
            <a:r>
              <a:rPr lang="en-US" alt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marL="571500" indent="-571500" algn="just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1: </a:t>
            </a:r>
            <a:r>
              <a:rPr lang="en-US" alt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bé</a:t>
            </a:r>
            <a:r>
              <a:rPr lang="en-US" alt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= (</a:t>
            </a:r>
            <a:r>
              <a:rPr lang="en-US" alt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tổng</a:t>
            </a:r>
            <a:r>
              <a:rPr lang="en-US" alt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– </a:t>
            </a:r>
            <a:r>
              <a:rPr lang="en-US" alt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hiệu</a:t>
            </a:r>
            <a:r>
              <a:rPr lang="en-US" alt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 : 2</a:t>
            </a:r>
          </a:p>
          <a:p>
            <a:pPr marL="571500" indent="-571500" algn="just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2: </a:t>
            </a:r>
            <a:r>
              <a:rPr lang="en-US" alt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= (</a:t>
            </a:r>
            <a:r>
              <a:rPr lang="en-US" alt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tổng</a:t>
            </a:r>
            <a:r>
              <a:rPr lang="en-US" alt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+ </a:t>
            </a:r>
            <a:r>
              <a:rPr lang="en-US" alt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hiệu</a:t>
            </a:r>
            <a:r>
              <a:rPr lang="en-US" alt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 : 2</a:t>
            </a:r>
          </a:p>
        </p:txBody>
      </p:sp>
    </p:spTree>
    <p:extLst>
      <p:ext uri="{BB962C8B-B14F-4D97-AF65-F5344CB8AC3E}">
        <p14:creationId xmlns:p14="http://schemas.microsoft.com/office/powerpoint/2010/main" val="19785055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1524000" y="-1524000"/>
            <a:ext cx="9144000" cy="12192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278489" y="1279938"/>
            <a:ext cx="9635023" cy="4298124"/>
            <a:chOff x="0" y="0"/>
            <a:chExt cx="3806429" cy="169802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06429" cy="1698024"/>
            </a:xfrm>
            <a:custGeom>
              <a:avLst/>
              <a:gdLst/>
              <a:ahLst/>
              <a:cxnLst/>
              <a:rect l="l" t="t" r="r" b="b"/>
              <a:pathLst>
                <a:path w="3806429" h="1698024">
                  <a:moveTo>
                    <a:pt x="0" y="0"/>
                  </a:moveTo>
                  <a:lnTo>
                    <a:pt x="3806429" y="0"/>
                  </a:lnTo>
                  <a:lnTo>
                    <a:pt x="3806429" y="1698024"/>
                  </a:lnTo>
                  <a:lnTo>
                    <a:pt x="0" y="1698024"/>
                  </a:lnTo>
                  <a:close/>
                </a:path>
              </a:pathLst>
            </a:custGeom>
            <a:solidFill>
              <a:srgbClr val="FFF8F3"/>
            </a:solidFill>
            <a:ln w="28575">
              <a:solidFill>
                <a:srgbClr val="222222"/>
              </a:solidFill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400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602140" y="2318179"/>
            <a:ext cx="9555441" cy="20416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/>
            <a:r>
              <a:rPr lang="en-US" sz="13267" dirty="0">
                <a:solidFill>
                  <a:prstClr val="black">
                    <a:lumMod val="85000"/>
                    <a:lumOff val="15000"/>
                  </a:prstClr>
                </a:solidFill>
                <a:latin typeface="SVN-Whimsy" panose="02040603050506020204" pitchFamily="18" charset="0"/>
              </a:rPr>
              <a:t>KHỞI ĐỘNG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5915" t="22608" r="77825" b="69031"/>
          <a:stretch>
            <a:fillRect/>
          </a:stretch>
        </p:blipFill>
        <p:spPr>
          <a:xfrm>
            <a:off x="2577250" y="4690252"/>
            <a:ext cx="246583" cy="35659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5915" t="22608" r="77825" b="69031"/>
          <a:stretch>
            <a:fillRect/>
          </a:stretch>
        </p:blipFill>
        <p:spPr>
          <a:xfrm>
            <a:off x="10091154" y="2282690"/>
            <a:ext cx="265989" cy="38466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78196" y="282589"/>
            <a:ext cx="2399053" cy="27432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10951">
            <a:off x="8899835" y="4185600"/>
            <a:ext cx="1893486" cy="216510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5915" t="22608" r="77825" b="69031"/>
          <a:stretch>
            <a:fillRect/>
          </a:stretch>
        </p:blipFill>
        <p:spPr>
          <a:xfrm>
            <a:off x="9435450" y="1688136"/>
            <a:ext cx="411128" cy="59455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5915" t="22608" r="77825" b="69031"/>
          <a:stretch>
            <a:fillRect/>
          </a:stretch>
        </p:blipFill>
        <p:spPr>
          <a:xfrm>
            <a:off x="1921595" y="3977446"/>
            <a:ext cx="411128" cy="594554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1524000" y="-1524000"/>
            <a:ext cx="9144000" cy="12192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278489" y="1279938"/>
            <a:ext cx="9635023" cy="4298124"/>
            <a:chOff x="0" y="0"/>
            <a:chExt cx="3806429" cy="169802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06429" cy="1698024"/>
            </a:xfrm>
            <a:custGeom>
              <a:avLst/>
              <a:gdLst/>
              <a:ahLst/>
              <a:cxnLst/>
              <a:rect l="l" t="t" r="r" b="b"/>
              <a:pathLst>
                <a:path w="3806429" h="1698024">
                  <a:moveTo>
                    <a:pt x="0" y="0"/>
                  </a:moveTo>
                  <a:lnTo>
                    <a:pt x="3806429" y="0"/>
                  </a:lnTo>
                  <a:lnTo>
                    <a:pt x="3806429" y="1698024"/>
                  </a:lnTo>
                  <a:lnTo>
                    <a:pt x="0" y="1698024"/>
                  </a:lnTo>
                  <a:close/>
                </a:path>
              </a:pathLst>
            </a:custGeom>
            <a:solidFill>
              <a:srgbClr val="FFF8F3"/>
            </a:solidFill>
            <a:ln w="28575">
              <a:solidFill>
                <a:srgbClr val="222222"/>
              </a:solidFill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5915" t="22608" r="77825" b="69031"/>
          <a:stretch>
            <a:fillRect/>
          </a:stretch>
        </p:blipFill>
        <p:spPr>
          <a:xfrm>
            <a:off x="2577250" y="4690252"/>
            <a:ext cx="246583" cy="35659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5915" t="22608" r="77825" b="69031"/>
          <a:stretch>
            <a:fillRect/>
          </a:stretch>
        </p:blipFill>
        <p:spPr>
          <a:xfrm>
            <a:off x="10091154" y="2282690"/>
            <a:ext cx="265989" cy="38466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78196" y="282589"/>
            <a:ext cx="2399053" cy="27432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10951">
            <a:off x="8899835" y="4185600"/>
            <a:ext cx="1893486" cy="216510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5915" t="22608" r="77825" b="69031"/>
          <a:stretch>
            <a:fillRect/>
          </a:stretch>
        </p:blipFill>
        <p:spPr>
          <a:xfrm>
            <a:off x="9435450" y="1688136"/>
            <a:ext cx="411128" cy="59455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5915" t="22608" r="77825" b="69031"/>
          <a:stretch>
            <a:fillRect/>
          </a:stretch>
        </p:blipFill>
        <p:spPr>
          <a:xfrm>
            <a:off x="1921595" y="3977446"/>
            <a:ext cx="411128" cy="59455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B1CEFD9-CE7D-1653-6305-490C9FA738DA}"/>
              </a:ext>
            </a:extLst>
          </p:cNvPr>
          <p:cNvSpPr/>
          <p:nvPr/>
        </p:nvSpPr>
        <p:spPr>
          <a:xfrm>
            <a:off x="2759279" y="2648201"/>
            <a:ext cx="6365846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effectLst/>
                <a:latin typeface="UTM Avo" panose="02040603050506020204" pitchFamily="18" charset="0"/>
              </a:rPr>
              <a:t>Vận</a:t>
            </a:r>
            <a:r>
              <a:rPr lang="en-US" sz="9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96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effectLst/>
                <a:latin typeface="UTM Avo" panose="02040603050506020204" pitchFamily="18" charset="0"/>
              </a:rPr>
              <a:t>dụng</a:t>
            </a:r>
            <a:endParaRPr lang="en-US" sz="96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002060"/>
              </a:solidFill>
              <a:effectLst/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59036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0" name="WordArt 28"/>
          <p:cNvSpPr>
            <a:spLocks noChangeArrowheads="1" noChangeShapeType="1" noTextEdit="1"/>
          </p:cNvSpPr>
          <p:nvPr/>
        </p:nvSpPr>
        <p:spPr bwMode="auto">
          <a:xfrm>
            <a:off x="2147201" y="577295"/>
            <a:ext cx="7863536" cy="2729512"/>
          </a:xfrm>
          <a:prstGeom prst="rect">
            <a:avLst/>
          </a:prstGeom>
        </p:spPr>
        <p:txBody>
          <a:bodyPr spcFirstLastPara="1" wrap="none" lIns="76716" tIns="38358" rIns="76716" bIns="38358" numCol="1" fromWordArt="1">
            <a:prstTxWarp prst="textArchUp">
              <a:avLst>
                <a:gd name="adj" fmla="val 10123476"/>
              </a:avLst>
            </a:prstTxWarp>
          </a:bodyPr>
          <a:lstStyle/>
          <a:p>
            <a:pPr algn="ctr" defTabSz="767801"/>
            <a:r>
              <a:rPr lang="en-GB" sz="27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ĐI TÌM NHÀ THÔNG THÁI!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112074" y="3603607"/>
            <a:ext cx="4468399" cy="5391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76716" tIns="38358" rIns="76716" bIns="38358">
            <a:spAutoFit/>
          </a:bodyPr>
          <a:lstStyle/>
          <a:p>
            <a:pPr defTabSz="767801">
              <a:defRPr/>
            </a:pP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a/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0,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8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4104928" y="4450615"/>
            <a:ext cx="4560607" cy="5391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76716" tIns="38358" rIns="76716" bIns="38358">
            <a:spAutoFit/>
          </a:bodyPr>
          <a:lstStyle/>
          <a:p>
            <a:pPr defTabSz="767801">
              <a:defRPr/>
            </a:pP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b/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7,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099381" y="5231291"/>
            <a:ext cx="4725642" cy="5391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76716" tIns="38358" rIns="76716" bIns="38358">
            <a:spAutoFit/>
          </a:bodyPr>
          <a:lstStyle/>
          <a:p>
            <a:pPr defTabSz="767801">
              <a:defRPr/>
            </a:pP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c/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8,số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0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2482159" y="1801347"/>
            <a:ext cx="7042842" cy="112390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76716" tIns="38358" rIns="76716" bIns="38358">
            <a:spAutoFit/>
          </a:bodyPr>
          <a:lstStyle/>
          <a:p>
            <a:pPr algn="ctr" defTabSz="767801">
              <a:defRPr/>
            </a:pPr>
            <a:r>
              <a:rPr lang="en-US" sz="34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Tổng</a:t>
            </a:r>
            <a:r>
              <a:rPr lang="en-US" sz="34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4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4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4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4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8, </a:t>
            </a:r>
            <a:r>
              <a:rPr lang="en-US" sz="34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hiệu</a:t>
            </a:r>
            <a:r>
              <a:rPr lang="en-US" sz="34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4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34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en-US" sz="34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4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8. </a:t>
            </a:r>
            <a:r>
              <a:rPr lang="en-US" sz="34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4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4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4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endParaRPr lang="en-US" sz="3400" dirty="0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6" name="Group 1"/>
          <p:cNvGrpSpPr>
            <a:grpSpLocks/>
          </p:cNvGrpSpPr>
          <p:nvPr/>
        </p:nvGrpSpPr>
        <p:grpSpPr bwMode="auto">
          <a:xfrm>
            <a:off x="3159575" y="5137813"/>
            <a:ext cx="5654815" cy="771244"/>
            <a:chOff x="1752600" y="4643438"/>
            <a:chExt cx="5655154" cy="771525"/>
          </a:xfrm>
        </p:grpSpPr>
        <p:sp>
          <p:nvSpPr>
            <p:cNvPr id="11286" name="Oval 11"/>
            <p:cNvSpPr>
              <a:spLocks noChangeArrowheads="1"/>
            </p:cNvSpPr>
            <p:nvPr/>
          </p:nvSpPr>
          <p:spPr bwMode="auto">
            <a:xfrm>
              <a:off x="1752600" y="4643438"/>
              <a:ext cx="862012" cy="771525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767801"/>
              <a:r>
                <a:rPr lang="en-US" sz="3000" b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c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2692452" y="4736956"/>
              <a:ext cx="4715302" cy="5542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defTabSz="767801">
                <a:defRPr/>
              </a:pPr>
              <a:r>
                <a:rPr lang="en-US" sz="30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c/ </a:t>
              </a:r>
              <a:r>
                <a:rPr lang="en-US" sz="300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0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lớn</a:t>
              </a:r>
              <a:r>
                <a:rPr lang="en-US" sz="30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30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8, </a:t>
              </a:r>
              <a:r>
                <a:rPr lang="en-US" sz="300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0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bé</a:t>
              </a:r>
              <a:r>
                <a:rPr lang="en-US" sz="30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30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4500490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0533DB8A-5763-41AB-9BE3-1EF8C55051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2042" y="2968668"/>
            <a:ext cx="3932569" cy="3532922"/>
          </a:xfrm>
          <a:prstGeom prst="rect">
            <a:avLst/>
          </a:prstGeom>
          <a:effectLst>
            <a:outerShdw blurRad="76200" dist="1524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55" y="2945563"/>
            <a:ext cx="5755059" cy="3328649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70840">
            <a:off x="1329764" y="900850"/>
            <a:ext cx="3618773" cy="209052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5944" y="3049923"/>
            <a:ext cx="4018248" cy="345166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rot="20444770">
            <a:off x="1407089" y="1407629"/>
            <a:ext cx="3177182" cy="10769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17"/>
            <a:r>
              <a:rPr lang="en-US" sz="3199" b="1" dirty="0" err="1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199" b="1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9" b="1" dirty="0" err="1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199" b="1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9" b="1" dirty="0" err="1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199" b="1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9" b="1" dirty="0" err="1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199" b="1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9" b="1" dirty="0" err="1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199" b="1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9" b="1" dirty="0" err="1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199" b="1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9" b="1" dirty="0" err="1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199" b="1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70840" flipH="1">
            <a:off x="5636999" y="171637"/>
            <a:ext cx="5833992" cy="339498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 rot="20743045">
            <a:off x="6529050" y="838314"/>
            <a:ext cx="4108840" cy="20616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17"/>
            <a:r>
              <a:rPr lang="en-US" sz="3199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199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9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199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9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199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9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199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9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199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9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199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9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199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9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199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9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199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9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199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9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199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9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199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9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199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9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199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9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3199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9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199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9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199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9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199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9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199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08312670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  <p:bldP spid="11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4698" y="1818104"/>
            <a:ext cx="8902351" cy="42114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4698" y="-481254"/>
            <a:ext cx="8902351" cy="42114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356" y="1870757"/>
            <a:ext cx="2773278" cy="5294885"/>
          </a:xfrm>
          <a:prstGeom prst="rect">
            <a:avLst/>
          </a:prstGeom>
        </p:spPr>
      </p:pic>
      <p:sp>
        <p:nvSpPr>
          <p:cNvPr id="6" name="Text Box 31"/>
          <p:cNvSpPr txBox="1">
            <a:spLocks noChangeArrowheads="1"/>
          </p:cNvSpPr>
          <p:nvPr/>
        </p:nvSpPr>
        <p:spPr bwMode="auto">
          <a:xfrm>
            <a:off x="3067265" y="1624470"/>
            <a:ext cx="6457218" cy="830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914217"/>
            <a:r>
              <a:rPr lang="en-US" altLang="en-US" sz="479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4799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altLang="en-US" sz="479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altLang="en-US" sz="4799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altLang="en-US" sz="479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): 2</a:t>
            </a:r>
          </a:p>
        </p:txBody>
      </p:sp>
      <p:sp>
        <p:nvSpPr>
          <p:cNvPr id="7" name="Text Box 31"/>
          <p:cNvSpPr txBox="1">
            <a:spLocks noChangeArrowheads="1"/>
          </p:cNvSpPr>
          <p:nvPr/>
        </p:nvSpPr>
        <p:spPr bwMode="auto">
          <a:xfrm>
            <a:off x="3155074" y="1697912"/>
            <a:ext cx="3823206" cy="830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217"/>
            <a:r>
              <a:rPr lang="en-US" altLang="en-US" sz="4799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79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799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altLang="en-US" sz="479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</a:t>
            </a:r>
          </a:p>
        </p:txBody>
      </p:sp>
      <p:sp>
        <p:nvSpPr>
          <p:cNvPr id="8" name="Text Box 31"/>
          <p:cNvSpPr txBox="1">
            <a:spLocks noChangeArrowheads="1"/>
          </p:cNvSpPr>
          <p:nvPr/>
        </p:nvSpPr>
        <p:spPr bwMode="auto">
          <a:xfrm>
            <a:off x="3329706" y="4049924"/>
            <a:ext cx="6457218" cy="830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217"/>
            <a:r>
              <a:rPr lang="en-US" altLang="en-US" sz="4799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79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799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sz="479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</a:t>
            </a:r>
          </a:p>
        </p:txBody>
      </p:sp>
      <p:sp>
        <p:nvSpPr>
          <p:cNvPr id="9" name="Text Box 31"/>
          <p:cNvSpPr txBox="1">
            <a:spLocks noChangeArrowheads="1"/>
          </p:cNvSpPr>
          <p:nvPr/>
        </p:nvSpPr>
        <p:spPr bwMode="auto">
          <a:xfrm>
            <a:off x="5549259" y="4049923"/>
            <a:ext cx="4237665" cy="830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914217"/>
            <a:r>
              <a:rPr lang="en-US" altLang="en-US" sz="479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4799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altLang="en-US" sz="479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altLang="en-US" sz="4799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altLang="en-US" sz="479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): 2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9502" y="4880728"/>
            <a:ext cx="2301837" cy="1977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74731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9674985-13ED-4809-B07E-85A00396DD1B}"/>
              </a:ext>
            </a:extLst>
          </p:cNvPr>
          <p:cNvSpPr/>
          <p:nvPr/>
        </p:nvSpPr>
        <p:spPr>
          <a:xfrm>
            <a:off x="2205" y="-290226"/>
            <a:ext cx="12203689" cy="4570942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s-ES">
              <a:solidFill>
                <a:prstClr val="white"/>
              </a:solidFill>
              <a:latin typeface="等线"/>
            </a:endParaRPr>
          </a:p>
        </p:txBody>
      </p:sp>
      <p:sp>
        <p:nvSpPr>
          <p:cNvPr id="9" name="Flowchart: Document 8">
            <a:extLst>
              <a:ext uri="{FF2B5EF4-FFF2-40B4-BE49-F238E27FC236}">
                <a16:creationId xmlns:a16="http://schemas.microsoft.com/office/drawing/2014/main" id="{91025EF1-E3F7-4113-953F-136410441A55}"/>
              </a:ext>
            </a:extLst>
          </p:cNvPr>
          <p:cNvSpPr/>
          <p:nvPr/>
        </p:nvSpPr>
        <p:spPr>
          <a:xfrm flipH="1" flipV="1">
            <a:off x="-68117" y="3908575"/>
            <a:ext cx="12259500" cy="1815993"/>
          </a:xfrm>
          <a:prstGeom prst="flowChartDocumen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rgbClr val="92D050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s-ES">
              <a:solidFill>
                <a:prstClr val="white"/>
              </a:solidFill>
              <a:latin typeface="等线"/>
            </a:endParaRPr>
          </a:p>
        </p:txBody>
      </p:sp>
      <p:sp>
        <p:nvSpPr>
          <p:cNvPr id="10" name="Flowchart: Document 9">
            <a:extLst>
              <a:ext uri="{FF2B5EF4-FFF2-40B4-BE49-F238E27FC236}">
                <a16:creationId xmlns:a16="http://schemas.microsoft.com/office/drawing/2014/main" id="{EC192068-C44F-4E13-A62C-FD2B048B25CE}"/>
              </a:ext>
            </a:extLst>
          </p:cNvPr>
          <p:cNvSpPr/>
          <p:nvPr/>
        </p:nvSpPr>
        <p:spPr>
          <a:xfrm flipV="1">
            <a:off x="-68117" y="4275587"/>
            <a:ext cx="12259500" cy="2605950"/>
          </a:xfrm>
          <a:prstGeom prst="flowChartDocumen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rgbClr val="92D050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s-ES">
              <a:solidFill>
                <a:prstClr val="white"/>
              </a:solidFill>
              <a:latin typeface="等线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533DB8A-5763-41AB-9BE3-1EF8C55051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569" y="-74016"/>
            <a:ext cx="7289458" cy="6548669"/>
          </a:xfrm>
          <a:prstGeom prst="rect">
            <a:avLst/>
          </a:prstGeom>
          <a:effectLst>
            <a:outerShdw blurRad="76200" dist="152400" dir="18900000" sy="23000" kx="-1200000" algn="bl" rotWithShape="0">
              <a:prstClr val="black">
                <a:alpha val="20000"/>
              </a:prstClr>
            </a:outerShdw>
          </a:effec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B376DDA2-2154-4689-8F44-835DB49269AF}"/>
              </a:ext>
            </a:extLst>
          </p:cNvPr>
          <p:cNvGrpSpPr/>
          <p:nvPr/>
        </p:nvGrpSpPr>
        <p:grpSpPr>
          <a:xfrm>
            <a:off x="2692853" y="2986835"/>
            <a:ext cx="3121359" cy="3678003"/>
            <a:chOff x="1205371" y="2987527"/>
            <a:chExt cx="3122082" cy="3678854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4EDBF7F-A040-489B-9DD9-001236E5CC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49401" y="4276528"/>
              <a:ext cx="632790" cy="63279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79063" y="4525904"/>
              <a:ext cx="632790" cy="63279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41D40DD-81CA-4939-8106-AC9612A6AA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05898" y="3141194"/>
              <a:ext cx="632790" cy="63279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A18BE018-4D04-4A5E-94B0-EB9BEDFE929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5371" y="2987527"/>
              <a:ext cx="3122082" cy="3678854"/>
            </a:xfrm>
            <a:prstGeom prst="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677A95B-D583-424F-90DA-62D23A4AF559}"/>
              </a:ext>
            </a:extLst>
          </p:cNvPr>
          <p:cNvGrpSpPr/>
          <p:nvPr/>
        </p:nvGrpSpPr>
        <p:grpSpPr>
          <a:xfrm>
            <a:off x="7066859" y="3200343"/>
            <a:ext cx="3149984" cy="3427478"/>
            <a:chOff x="5580389" y="3201084"/>
            <a:chExt cx="3150713" cy="3428271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63F42B9F-D5E7-44D4-B57F-22D9EB011C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6064" y="4510559"/>
              <a:ext cx="632790" cy="63279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4DAC2BA-C1BD-472E-B12C-4D7362314B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23424" y="4358957"/>
              <a:ext cx="632790" cy="63279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90096EC6-5AD2-40B1-8993-9E2E8D33A22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80389" y="3201084"/>
              <a:ext cx="3150713" cy="3428271"/>
            </a:xfrm>
            <a:prstGeom prst="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sp>
        <p:nvSpPr>
          <p:cNvPr id="25" name="Action Button: Blank 27">
            <a:hlinkClick r:id="" action="ppaction://hlinkshowjump?jump=endshow" highlightClick="1"/>
            <a:extLst>
              <a:ext uri="{FF2B5EF4-FFF2-40B4-BE49-F238E27FC236}">
                <a16:creationId xmlns:a16="http://schemas.microsoft.com/office/drawing/2014/main" id="{139FDF83-8BBE-4D5C-A051-9DA715C7EFF9}"/>
              </a:ext>
            </a:extLst>
          </p:cNvPr>
          <p:cNvSpPr/>
          <p:nvPr/>
        </p:nvSpPr>
        <p:spPr>
          <a:xfrm>
            <a:off x="10918697" y="6065575"/>
            <a:ext cx="840945" cy="413568"/>
          </a:xfrm>
          <a:prstGeom prst="actionButtonBlank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r>
              <a:rPr lang="es-ES_tradnl" sz="2400" b="1" dirty="0" err="1">
                <a:solidFill>
                  <a:prstClr val="white"/>
                </a:solidFill>
                <a:latin typeface="等线"/>
              </a:rPr>
              <a:t>exit</a:t>
            </a:r>
            <a:endParaRPr lang="es-ES" b="1" dirty="0">
              <a:solidFill>
                <a:prstClr val="white"/>
              </a:solidFill>
              <a:latin typeface="等线"/>
            </a:endParaRPr>
          </a:p>
        </p:txBody>
      </p:sp>
      <p:sp>
        <p:nvSpPr>
          <p:cNvPr id="26" name="Speech Bubble: Oval 6">
            <a:extLst>
              <a:ext uri="{FF2B5EF4-FFF2-40B4-BE49-F238E27FC236}">
                <a16:creationId xmlns:a16="http://schemas.microsoft.com/office/drawing/2014/main" id="{7FF9EFB2-47B4-4CDD-9AC1-40630D75BD22}"/>
              </a:ext>
            </a:extLst>
          </p:cNvPr>
          <p:cNvSpPr/>
          <p:nvPr/>
        </p:nvSpPr>
        <p:spPr>
          <a:xfrm>
            <a:off x="7392458" y="772331"/>
            <a:ext cx="4486203" cy="1845603"/>
          </a:xfrm>
          <a:prstGeom prst="wedgeEllipseCallout">
            <a:avLst>
              <a:gd name="adj1" fmla="val -23321"/>
              <a:gd name="adj2" fmla="val 90364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r>
              <a:rPr lang="es-ES_tradnl" sz="3199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s-ES_tradnl" sz="3199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sz="3199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s-ES_tradnl" sz="3199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sz="3199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s-ES_tradnl" sz="3199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sz="3199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s-ES_tradnl" sz="3199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sz="3199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hái</a:t>
            </a:r>
            <a:r>
              <a:rPr lang="es-ES_tradnl" sz="3199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sz="3199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s-ES_tradnl" sz="3199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sz="3199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s-ES_tradnl" sz="3199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sz="3199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s-ES_tradnl" sz="3199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50 </a:t>
            </a:r>
            <a:r>
              <a:rPr lang="es-ES_tradnl" sz="3199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s-ES_tradnl" sz="3199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sz="3199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táo</a:t>
            </a:r>
            <a:endParaRPr lang="es-ES" sz="3199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Speech Bubble: Oval 6">
            <a:extLst>
              <a:ext uri="{FF2B5EF4-FFF2-40B4-BE49-F238E27FC236}">
                <a16:creationId xmlns:a16="http://schemas.microsoft.com/office/drawing/2014/main" id="{7FF9EFB2-47B4-4CDD-9AC1-40630D75BD22}"/>
              </a:ext>
            </a:extLst>
          </p:cNvPr>
          <p:cNvSpPr/>
          <p:nvPr/>
        </p:nvSpPr>
        <p:spPr>
          <a:xfrm>
            <a:off x="172402" y="772331"/>
            <a:ext cx="4085508" cy="1951878"/>
          </a:xfrm>
          <a:prstGeom prst="wedgeEllipseCallout">
            <a:avLst>
              <a:gd name="adj1" fmla="val 20759"/>
              <a:gd name="adj2" fmla="val 86852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r>
              <a:rPr lang="es-ES_tradnl" sz="3199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s-ES_tradnl" sz="3199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sz="3199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hái</a:t>
            </a:r>
            <a:r>
              <a:rPr lang="es-ES_tradnl" sz="3199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sz="3199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s-ES_tradnl" sz="3199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sz="3199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s-ES_tradnl" sz="3199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sz="3199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s-ES_tradnl" sz="3199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sz="3199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s-ES_tradnl" sz="3199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s-ES_tradnl" sz="3199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s-ES_tradnl" sz="3199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sz="3199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s-ES_tradnl" sz="3199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endParaRPr lang="es-ES" sz="3199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902714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9674985-13ED-4809-B07E-85A00396DD1B}"/>
              </a:ext>
            </a:extLst>
          </p:cNvPr>
          <p:cNvSpPr/>
          <p:nvPr/>
        </p:nvSpPr>
        <p:spPr>
          <a:xfrm>
            <a:off x="2205" y="-290226"/>
            <a:ext cx="12203689" cy="4570942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s-ES">
              <a:solidFill>
                <a:prstClr val="white"/>
              </a:solidFill>
              <a:latin typeface="等线"/>
            </a:endParaRPr>
          </a:p>
        </p:txBody>
      </p:sp>
      <p:sp>
        <p:nvSpPr>
          <p:cNvPr id="9" name="Flowchart: Document 8">
            <a:extLst>
              <a:ext uri="{FF2B5EF4-FFF2-40B4-BE49-F238E27FC236}">
                <a16:creationId xmlns:a16="http://schemas.microsoft.com/office/drawing/2014/main" id="{91025EF1-E3F7-4113-953F-136410441A55}"/>
              </a:ext>
            </a:extLst>
          </p:cNvPr>
          <p:cNvSpPr/>
          <p:nvPr/>
        </p:nvSpPr>
        <p:spPr>
          <a:xfrm flipH="1" flipV="1">
            <a:off x="-68117" y="3908575"/>
            <a:ext cx="12259500" cy="1815993"/>
          </a:xfrm>
          <a:prstGeom prst="flowChartDocumen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rgbClr val="92D050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s-ES">
              <a:solidFill>
                <a:prstClr val="white"/>
              </a:solidFill>
              <a:latin typeface="等线"/>
            </a:endParaRPr>
          </a:p>
        </p:txBody>
      </p:sp>
      <p:sp>
        <p:nvSpPr>
          <p:cNvPr id="10" name="Flowchart: Document 9">
            <a:extLst>
              <a:ext uri="{FF2B5EF4-FFF2-40B4-BE49-F238E27FC236}">
                <a16:creationId xmlns:a16="http://schemas.microsoft.com/office/drawing/2014/main" id="{EC192068-C44F-4E13-A62C-FD2B048B25CE}"/>
              </a:ext>
            </a:extLst>
          </p:cNvPr>
          <p:cNvSpPr/>
          <p:nvPr/>
        </p:nvSpPr>
        <p:spPr>
          <a:xfrm flipV="1">
            <a:off x="-68117" y="4275587"/>
            <a:ext cx="12259500" cy="2605950"/>
          </a:xfrm>
          <a:prstGeom prst="flowChartDocumen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rgbClr val="92D050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s-ES">
              <a:solidFill>
                <a:prstClr val="white"/>
              </a:solidFill>
              <a:latin typeface="等线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533DB8A-5763-41AB-9BE3-1EF8C55051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569" y="-74016"/>
            <a:ext cx="7289458" cy="6548669"/>
          </a:xfrm>
          <a:prstGeom prst="rect">
            <a:avLst/>
          </a:prstGeom>
          <a:effectLst>
            <a:outerShdw blurRad="76200" dist="152400" dir="18900000" sy="23000" kx="-1200000" algn="bl" rotWithShape="0">
              <a:prstClr val="black">
                <a:alpha val="20000"/>
              </a:prstClr>
            </a:outerShdw>
          </a:effec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B376DDA2-2154-4689-8F44-835DB49269AF}"/>
              </a:ext>
            </a:extLst>
          </p:cNvPr>
          <p:cNvGrpSpPr/>
          <p:nvPr/>
        </p:nvGrpSpPr>
        <p:grpSpPr>
          <a:xfrm>
            <a:off x="2692853" y="2986835"/>
            <a:ext cx="3121359" cy="3678003"/>
            <a:chOff x="1205371" y="2987527"/>
            <a:chExt cx="3122082" cy="3678854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4EDBF7F-A040-489B-9DD9-001236E5CC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49401" y="4276528"/>
              <a:ext cx="632790" cy="63279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79063" y="4525904"/>
              <a:ext cx="632790" cy="63279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41D40DD-81CA-4939-8106-AC9612A6AA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05898" y="3141194"/>
              <a:ext cx="632790" cy="63279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A18BE018-4D04-4A5E-94B0-EB9BEDFE929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5371" y="2987527"/>
              <a:ext cx="3122082" cy="3678854"/>
            </a:xfrm>
            <a:prstGeom prst="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677A95B-D583-424F-90DA-62D23A4AF559}"/>
              </a:ext>
            </a:extLst>
          </p:cNvPr>
          <p:cNvGrpSpPr/>
          <p:nvPr/>
        </p:nvGrpSpPr>
        <p:grpSpPr>
          <a:xfrm>
            <a:off x="7066859" y="3200343"/>
            <a:ext cx="3149984" cy="3427478"/>
            <a:chOff x="5580389" y="3201084"/>
            <a:chExt cx="3150713" cy="3428271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63F42B9F-D5E7-44D4-B57F-22D9EB011C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6064" y="4510559"/>
              <a:ext cx="632790" cy="63279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4DAC2BA-C1BD-472E-B12C-4D7362314B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23424" y="4358957"/>
              <a:ext cx="632790" cy="63279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90096EC6-5AD2-40B1-8993-9E2E8D33A22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80389" y="3201084"/>
              <a:ext cx="3150713" cy="3428271"/>
            </a:xfrm>
            <a:prstGeom prst="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sp>
        <p:nvSpPr>
          <p:cNvPr id="26" name="Speech Bubble: Oval 6">
            <a:extLst>
              <a:ext uri="{FF2B5EF4-FFF2-40B4-BE49-F238E27FC236}">
                <a16:creationId xmlns:a16="http://schemas.microsoft.com/office/drawing/2014/main" id="{7FF9EFB2-47B4-4CDD-9AC1-40630D75BD22}"/>
              </a:ext>
            </a:extLst>
          </p:cNvPr>
          <p:cNvSpPr/>
          <p:nvPr/>
        </p:nvSpPr>
        <p:spPr>
          <a:xfrm>
            <a:off x="7392458" y="1103331"/>
            <a:ext cx="4486203" cy="1514603"/>
          </a:xfrm>
          <a:prstGeom prst="wedgeEllipseCallout">
            <a:avLst>
              <a:gd name="adj1" fmla="val -23672"/>
              <a:gd name="adj2" fmla="val 94527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r>
              <a:rPr lang="es-ES_tradnl" sz="3199" b="1" dirty="0" err="1">
                <a:solidFill>
                  <a:srgbClr val="A5A5A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s-ES_tradnl" sz="3199" b="1" dirty="0">
                <a:solidFill>
                  <a:srgbClr val="A5A5A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sz="3199" b="1" dirty="0" err="1">
                <a:solidFill>
                  <a:srgbClr val="A5A5A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hái</a:t>
            </a:r>
            <a:r>
              <a:rPr lang="es-ES_tradnl" sz="3199" b="1" dirty="0">
                <a:solidFill>
                  <a:srgbClr val="A5A5A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sz="3199" b="1" dirty="0" err="1">
                <a:solidFill>
                  <a:srgbClr val="A5A5A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s-ES_tradnl" sz="3199" b="1" dirty="0">
                <a:solidFill>
                  <a:srgbClr val="A5A5A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 </a:t>
            </a:r>
            <a:r>
              <a:rPr lang="es-ES_tradnl" sz="3199" b="1" dirty="0" err="1">
                <a:solidFill>
                  <a:srgbClr val="A5A5A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s-ES_tradnl" sz="3199" b="1" dirty="0">
                <a:solidFill>
                  <a:srgbClr val="A5A5A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sz="3199" b="1" dirty="0" err="1">
                <a:solidFill>
                  <a:srgbClr val="A5A5A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táo</a:t>
            </a:r>
            <a:r>
              <a:rPr lang="es-ES_tradnl" sz="3199" b="1" dirty="0">
                <a:solidFill>
                  <a:srgbClr val="A5A5A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sz="3199" b="1" dirty="0" err="1">
                <a:solidFill>
                  <a:srgbClr val="A5A5A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nè</a:t>
            </a:r>
            <a:r>
              <a:rPr lang="es-ES_tradnl" sz="3199" b="1" dirty="0">
                <a:solidFill>
                  <a:srgbClr val="A5A5A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s-ES" sz="3199" b="1" dirty="0">
              <a:solidFill>
                <a:srgbClr val="A5A5A5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Speech Bubble: Oval 6">
            <a:extLst>
              <a:ext uri="{FF2B5EF4-FFF2-40B4-BE49-F238E27FC236}">
                <a16:creationId xmlns:a16="http://schemas.microsoft.com/office/drawing/2014/main" id="{7FF9EFB2-47B4-4CDD-9AC1-40630D75BD22}"/>
              </a:ext>
            </a:extLst>
          </p:cNvPr>
          <p:cNvSpPr/>
          <p:nvPr/>
        </p:nvSpPr>
        <p:spPr>
          <a:xfrm>
            <a:off x="172402" y="1307755"/>
            <a:ext cx="4663985" cy="1416455"/>
          </a:xfrm>
          <a:prstGeom prst="wedgeEllipseCallout">
            <a:avLst>
              <a:gd name="adj1" fmla="val 20759"/>
              <a:gd name="adj2" fmla="val 86852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r>
              <a:rPr lang="es-ES_tradnl" sz="3599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s-ES_tradnl" sz="3599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sz="3599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hái</a:t>
            </a:r>
            <a:r>
              <a:rPr lang="es-ES_tradnl" sz="3599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sz="3599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s-ES_tradnl" sz="3599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30 </a:t>
            </a:r>
            <a:r>
              <a:rPr lang="es-ES_tradnl" sz="3599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s-ES_tradnl" sz="3599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sz="3599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táo</a:t>
            </a:r>
            <a:r>
              <a:rPr lang="es-ES_tradnl" sz="3599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sz="3599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nè</a:t>
            </a:r>
            <a:r>
              <a:rPr lang="es-ES_tradnl" sz="3599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s-ES" sz="3599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662464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1524000" y="-1524000"/>
            <a:ext cx="9144000" cy="12192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278489" y="1279938"/>
            <a:ext cx="9635023" cy="4298124"/>
            <a:chOff x="0" y="0"/>
            <a:chExt cx="3806429" cy="169802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06429" cy="1698024"/>
            </a:xfrm>
            <a:custGeom>
              <a:avLst/>
              <a:gdLst/>
              <a:ahLst/>
              <a:cxnLst/>
              <a:rect l="l" t="t" r="r" b="b"/>
              <a:pathLst>
                <a:path w="3806429" h="1698024">
                  <a:moveTo>
                    <a:pt x="0" y="0"/>
                  </a:moveTo>
                  <a:lnTo>
                    <a:pt x="3806429" y="0"/>
                  </a:lnTo>
                  <a:lnTo>
                    <a:pt x="3806429" y="1698024"/>
                  </a:lnTo>
                  <a:lnTo>
                    <a:pt x="0" y="1698024"/>
                  </a:lnTo>
                  <a:close/>
                </a:path>
              </a:pathLst>
            </a:custGeom>
            <a:solidFill>
              <a:srgbClr val="FFF8F3"/>
            </a:solidFill>
            <a:ln w="28575">
              <a:solidFill>
                <a:srgbClr val="222222"/>
              </a:solidFill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400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602140" y="2318179"/>
            <a:ext cx="9555441" cy="20416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/>
            <a:r>
              <a:rPr lang="en-US" sz="13267">
                <a:solidFill>
                  <a:prstClr val="black">
                    <a:lumMod val="85000"/>
                    <a:lumOff val="15000"/>
                  </a:prstClr>
                </a:solidFill>
                <a:latin typeface="SVN-Whimsy" panose="02040603050506020204" pitchFamily="18" charset="0"/>
              </a:rPr>
              <a:t>TẠM BIỆT</a:t>
            </a:r>
            <a:endParaRPr lang="en-US" sz="13267" dirty="0">
              <a:solidFill>
                <a:prstClr val="black">
                  <a:lumMod val="85000"/>
                  <a:lumOff val="15000"/>
                </a:prstClr>
              </a:solidFill>
              <a:latin typeface="SVN-Whimsy" panose="02040603050506020204" pitchFamily="18" charset="0"/>
            </a:endParaRP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5915" t="22608" r="77825" b="69031"/>
          <a:stretch>
            <a:fillRect/>
          </a:stretch>
        </p:blipFill>
        <p:spPr>
          <a:xfrm>
            <a:off x="2577250" y="4690252"/>
            <a:ext cx="246583" cy="35659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5915" t="22608" r="77825" b="69031"/>
          <a:stretch>
            <a:fillRect/>
          </a:stretch>
        </p:blipFill>
        <p:spPr>
          <a:xfrm>
            <a:off x="10091154" y="2282690"/>
            <a:ext cx="265989" cy="38466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78196" y="282589"/>
            <a:ext cx="2399053" cy="27432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10951">
            <a:off x="8899835" y="4185600"/>
            <a:ext cx="1893486" cy="216510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5915" t="22608" r="77825" b="69031"/>
          <a:stretch>
            <a:fillRect/>
          </a:stretch>
        </p:blipFill>
        <p:spPr>
          <a:xfrm>
            <a:off x="9435450" y="1688136"/>
            <a:ext cx="411128" cy="59455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5915" t="22608" r="77825" b="69031"/>
          <a:stretch>
            <a:fillRect/>
          </a:stretch>
        </p:blipFill>
        <p:spPr>
          <a:xfrm>
            <a:off x="1921595" y="3977446"/>
            <a:ext cx="411128" cy="594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4092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" name="Group 108">
            <a:extLst>
              <a:ext uri="{FF2B5EF4-FFF2-40B4-BE49-F238E27FC236}">
                <a16:creationId xmlns:a16="http://schemas.microsoft.com/office/drawing/2014/main" id="{2AABA2E1-9F91-5B1E-03FF-5B9C1473B9E8}"/>
              </a:ext>
            </a:extLst>
          </p:cNvPr>
          <p:cNvGrpSpPr/>
          <p:nvPr/>
        </p:nvGrpSpPr>
        <p:grpSpPr>
          <a:xfrm>
            <a:off x="5135963" y="3832392"/>
            <a:ext cx="3300327" cy="1411750"/>
            <a:chOff x="6175997" y="1633843"/>
            <a:chExt cx="2024283" cy="1411750"/>
          </a:xfrm>
        </p:grpSpPr>
        <p:grpSp>
          <p:nvGrpSpPr>
            <p:cNvPr id="110" name="Group 109">
              <a:extLst>
                <a:ext uri="{FF2B5EF4-FFF2-40B4-BE49-F238E27FC236}">
                  <a16:creationId xmlns:a16="http://schemas.microsoft.com/office/drawing/2014/main" id="{BFF5F28D-1530-239F-EA3C-AC6E6C7E3BFA}"/>
                </a:ext>
              </a:extLst>
            </p:cNvPr>
            <p:cNvGrpSpPr/>
            <p:nvPr/>
          </p:nvGrpSpPr>
          <p:grpSpPr>
            <a:xfrm>
              <a:off x="6310790" y="1633843"/>
              <a:ext cx="1889490" cy="1107996"/>
              <a:chOff x="5495963" y="0"/>
              <a:chExt cx="3704325" cy="1107996"/>
            </a:xfrm>
          </p:grpSpPr>
          <p:sp>
            <p:nvSpPr>
              <p:cNvPr id="113" name="Flowchart: Terminator 112">
                <a:extLst>
                  <a:ext uri="{FF2B5EF4-FFF2-40B4-BE49-F238E27FC236}">
                    <a16:creationId xmlns:a16="http://schemas.microsoft.com/office/drawing/2014/main" id="{08EA59BB-79D2-539C-144E-19420B747FB0}"/>
                  </a:ext>
                </a:extLst>
              </p:cNvPr>
              <p:cNvSpPr/>
              <p:nvPr/>
            </p:nvSpPr>
            <p:spPr>
              <a:xfrm>
                <a:off x="5495963" y="0"/>
                <a:ext cx="3691580" cy="1107996"/>
              </a:xfrm>
              <a:prstGeom prst="flowChartTerminator">
                <a:avLst/>
              </a:prstGeom>
              <a:solidFill>
                <a:sysClr val="window" lastClr="FFFFFF"/>
              </a:solidFill>
              <a:ln w="76200" cap="flat" cmpd="sng" algn="ctr">
                <a:solidFill>
                  <a:srgbClr val="62AE98">
                    <a:lumMod val="50000"/>
                  </a:srgbClr>
                </a:solidFill>
                <a:prstDash val="sysDash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446">
                  <a:defRPr/>
                </a:pPr>
                <a:endParaRPr lang="en-US" sz="2400" kern="0">
                  <a:solidFill>
                    <a:prstClr val="black"/>
                  </a:solidFill>
                  <a:latin typeface="字魂59号-创粗黑" panose="020F0502020204030204"/>
                  <a:cs typeface="Calibri Light"/>
                </a:endParaRPr>
              </a:p>
            </p:txBody>
          </p:sp>
          <p:sp>
            <p:nvSpPr>
              <p:cNvPr id="114" name="TextBox 60">
                <a:extLst>
                  <a:ext uri="{FF2B5EF4-FFF2-40B4-BE49-F238E27FC236}">
                    <a16:creationId xmlns:a16="http://schemas.microsoft.com/office/drawing/2014/main" id="{A83D0597-B12A-D38D-CC93-1CF16F3A9E5F}"/>
                  </a:ext>
                </a:extLst>
              </p:cNvPr>
              <p:cNvSpPr txBox="1"/>
              <p:nvPr/>
            </p:nvSpPr>
            <p:spPr>
              <a:xfrm>
                <a:off x="5508709" y="197954"/>
                <a:ext cx="3691579" cy="707886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>
                <a:spAutoFit/>
              </a:bodyPr>
              <a:lstStyle/>
              <a:p>
                <a:pPr algn="ctr" defTabSz="914263">
                  <a:defRPr/>
                </a:pPr>
                <a:r>
                  <a:rPr lang="en-US" sz="4000" b="1" kern="0" spc="150" dirty="0">
                    <a:solidFill>
                      <a:srgbClr val="EB859B">
                        <a:lumMod val="75000"/>
                      </a:srgbClr>
                    </a:solidFill>
                    <a:latin typeface="#9Slide07 SVNNexa Rust Slab Bla" panose="020B0606040200020203" pitchFamily="34" charset="0"/>
                    <a:cs typeface="Calibri Light"/>
                    <a:sym typeface="+mn-lt"/>
                  </a:rPr>
                  <a:t>PLAY</a:t>
                </a:r>
              </a:p>
            </p:txBody>
          </p:sp>
        </p:grpSp>
        <p:sp>
          <p:nvSpPr>
            <p:cNvPr id="111" name="Heart 110">
              <a:extLst>
                <a:ext uri="{FF2B5EF4-FFF2-40B4-BE49-F238E27FC236}">
                  <a16:creationId xmlns:a16="http://schemas.microsoft.com/office/drawing/2014/main" id="{DF5FD996-FEBA-9F99-ADF7-46697213D387}"/>
                </a:ext>
              </a:extLst>
            </p:cNvPr>
            <p:cNvSpPr/>
            <p:nvPr/>
          </p:nvSpPr>
          <p:spPr>
            <a:xfrm rot="20943956">
              <a:off x="6175997" y="2289942"/>
              <a:ext cx="430685" cy="515031"/>
            </a:xfrm>
            <a:prstGeom prst="heart">
              <a:avLst/>
            </a:prstGeom>
            <a:solidFill>
              <a:srgbClr val="EB859B">
                <a:lumMod val="40000"/>
                <a:lumOff val="60000"/>
              </a:srgbClr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46">
                <a:defRPr/>
              </a:pPr>
              <a:endParaRPr lang="en-US" sz="14001" kern="0">
                <a:solidFill>
                  <a:prstClr val="white"/>
                </a:solidFill>
                <a:latin typeface="字魂59号-创粗黑" panose="020F0502020204030204"/>
                <a:cs typeface="Calibri Light"/>
              </a:endParaRPr>
            </a:p>
          </p:txBody>
        </p:sp>
        <p:sp>
          <p:nvSpPr>
            <p:cNvPr id="112" name="Heart 111">
              <a:extLst>
                <a:ext uri="{FF2B5EF4-FFF2-40B4-BE49-F238E27FC236}">
                  <a16:creationId xmlns:a16="http://schemas.microsoft.com/office/drawing/2014/main" id="{57317E71-7E4C-F4C9-3BA7-CB572DB5F98E}"/>
                </a:ext>
              </a:extLst>
            </p:cNvPr>
            <p:cNvSpPr/>
            <p:nvPr/>
          </p:nvSpPr>
          <p:spPr>
            <a:xfrm rot="1955642">
              <a:off x="6421273" y="2543625"/>
              <a:ext cx="367069" cy="501968"/>
            </a:xfrm>
            <a:prstGeom prst="heart">
              <a:avLst/>
            </a:prstGeom>
            <a:solidFill>
              <a:srgbClr val="EB859B">
                <a:lumMod val="40000"/>
                <a:lumOff val="60000"/>
              </a:srgbClr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46">
                <a:defRPr/>
              </a:pPr>
              <a:endParaRPr lang="en-US" sz="14001" kern="0">
                <a:solidFill>
                  <a:prstClr val="white"/>
                </a:solidFill>
                <a:latin typeface="字魂59号-创粗黑" panose="020F0502020204030204"/>
                <a:cs typeface="Calibri Light"/>
              </a:endParaRPr>
            </a:p>
          </p:txBody>
        </p:sp>
      </p:grpSp>
      <p:sp>
        <p:nvSpPr>
          <p:cNvPr id="117" name="Freeform: Shape 116">
            <a:extLst>
              <a:ext uri="{FF2B5EF4-FFF2-40B4-BE49-F238E27FC236}">
                <a16:creationId xmlns:a16="http://schemas.microsoft.com/office/drawing/2014/main" id="{E585071C-CFDC-9F9E-4462-8E1812E6420A}"/>
              </a:ext>
            </a:extLst>
          </p:cNvPr>
          <p:cNvSpPr/>
          <p:nvPr/>
        </p:nvSpPr>
        <p:spPr>
          <a:xfrm>
            <a:off x="4748936" y="3737620"/>
            <a:ext cx="255873" cy="233710"/>
          </a:xfrm>
          <a:custGeom>
            <a:avLst/>
            <a:gdLst>
              <a:gd name="connsiteX0" fmla="*/ 125478 w 173458"/>
              <a:gd name="connsiteY0" fmla="*/ 162529 h 162552"/>
              <a:gd name="connsiteX1" fmla="*/ 131384 w 173458"/>
              <a:gd name="connsiteY1" fmla="*/ 159957 h 162552"/>
              <a:gd name="connsiteX2" fmla="*/ 139290 w 173458"/>
              <a:gd name="connsiteY2" fmla="*/ 2318 h 162552"/>
              <a:gd name="connsiteX3" fmla="*/ 75853 w 173458"/>
              <a:gd name="connsiteY3" fmla="*/ 40228 h 162552"/>
              <a:gd name="connsiteX4" fmla="*/ 4892 w 173458"/>
              <a:gd name="connsiteY4" fmla="*/ 60611 h 162552"/>
              <a:gd name="connsiteX5" fmla="*/ 125478 w 173458"/>
              <a:gd name="connsiteY5" fmla="*/ 162529 h 162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3458" h="162552">
                <a:moveTo>
                  <a:pt x="125478" y="162529"/>
                </a:moveTo>
                <a:cubicBezTo>
                  <a:pt x="127764" y="162719"/>
                  <a:pt x="130050" y="161767"/>
                  <a:pt x="131384" y="159957"/>
                </a:cubicBezTo>
                <a:cubicBezTo>
                  <a:pt x="186534" y="87853"/>
                  <a:pt x="185676" y="15939"/>
                  <a:pt x="139290" y="2318"/>
                </a:cubicBezTo>
                <a:cubicBezTo>
                  <a:pt x="92712" y="-11398"/>
                  <a:pt x="75853" y="40228"/>
                  <a:pt x="75853" y="40228"/>
                </a:cubicBezTo>
                <a:cubicBezTo>
                  <a:pt x="75853" y="40228"/>
                  <a:pt x="26704" y="17272"/>
                  <a:pt x="4892" y="60611"/>
                </a:cubicBezTo>
                <a:cubicBezTo>
                  <a:pt x="-16730" y="103759"/>
                  <a:pt x="35086" y="153575"/>
                  <a:pt x="125478" y="162529"/>
                </a:cubicBezTo>
                <a:close/>
              </a:path>
            </a:pathLst>
          </a:custGeom>
          <a:solidFill>
            <a:srgbClr val="BDD7E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914446"/>
            <a:endParaRPr lang="th-TH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118" name="Freeform: Shape 117">
            <a:extLst>
              <a:ext uri="{FF2B5EF4-FFF2-40B4-BE49-F238E27FC236}">
                <a16:creationId xmlns:a16="http://schemas.microsoft.com/office/drawing/2014/main" id="{A2884937-DF7C-A3A3-0890-FB8A60CA4D39}"/>
              </a:ext>
            </a:extLst>
          </p:cNvPr>
          <p:cNvSpPr/>
          <p:nvPr/>
        </p:nvSpPr>
        <p:spPr>
          <a:xfrm>
            <a:off x="9225098" y="417845"/>
            <a:ext cx="255873" cy="233710"/>
          </a:xfrm>
          <a:custGeom>
            <a:avLst/>
            <a:gdLst>
              <a:gd name="connsiteX0" fmla="*/ 125478 w 173458"/>
              <a:gd name="connsiteY0" fmla="*/ 162529 h 162552"/>
              <a:gd name="connsiteX1" fmla="*/ 131384 w 173458"/>
              <a:gd name="connsiteY1" fmla="*/ 159957 h 162552"/>
              <a:gd name="connsiteX2" fmla="*/ 139290 w 173458"/>
              <a:gd name="connsiteY2" fmla="*/ 2318 h 162552"/>
              <a:gd name="connsiteX3" fmla="*/ 75853 w 173458"/>
              <a:gd name="connsiteY3" fmla="*/ 40228 h 162552"/>
              <a:gd name="connsiteX4" fmla="*/ 4892 w 173458"/>
              <a:gd name="connsiteY4" fmla="*/ 60611 h 162552"/>
              <a:gd name="connsiteX5" fmla="*/ 125478 w 173458"/>
              <a:gd name="connsiteY5" fmla="*/ 162529 h 162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3458" h="162552">
                <a:moveTo>
                  <a:pt x="125478" y="162529"/>
                </a:moveTo>
                <a:cubicBezTo>
                  <a:pt x="127764" y="162719"/>
                  <a:pt x="130050" y="161767"/>
                  <a:pt x="131384" y="159957"/>
                </a:cubicBezTo>
                <a:cubicBezTo>
                  <a:pt x="186534" y="87853"/>
                  <a:pt x="185676" y="15939"/>
                  <a:pt x="139290" y="2318"/>
                </a:cubicBezTo>
                <a:cubicBezTo>
                  <a:pt x="92712" y="-11398"/>
                  <a:pt x="75853" y="40228"/>
                  <a:pt x="75853" y="40228"/>
                </a:cubicBezTo>
                <a:cubicBezTo>
                  <a:pt x="75853" y="40228"/>
                  <a:pt x="26704" y="17272"/>
                  <a:pt x="4892" y="60611"/>
                </a:cubicBezTo>
                <a:cubicBezTo>
                  <a:pt x="-16730" y="103759"/>
                  <a:pt x="35086" y="153575"/>
                  <a:pt x="125478" y="162529"/>
                </a:cubicBezTo>
                <a:close/>
              </a:path>
            </a:pathLst>
          </a:custGeom>
          <a:solidFill>
            <a:srgbClr val="BDD7E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914446"/>
            <a:endParaRPr lang="th-TH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119" name="Freeform: Shape 118">
            <a:extLst>
              <a:ext uri="{FF2B5EF4-FFF2-40B4-BE49-F238E27FC236}">
                <a16:creationId xmlns:a16="http://schemas.microsoft.com/office/drawing/2014/main" id="{A0117876-D731-88B9-ED32-066CCDDE73AC}"/>
              </a:ext>
            </a:extLst>
          </p:cNvPr>
          <p:cNvSpPr/>
          <p:nvPr/>
        </p:nvSpPr>
        <p:spPr>
          <a:xfrm>
            <a:off x="10220550" y="546836"/>
            <a:ext cx="277202" cy="255966"/>
          </a:xfrm>
          <a:custGeom>
            <a:avLst/>
            <a:gdLst>
              <a:gd name="connsiteX0" fmla="*/ 147145 w 187917"/>
              <a:gd name="connsiteY0" fmla="*/ 178025 h 178031"/>
              <a:gd name="connsiteX1" fmla="*/ 153336 w 187917"/>
              <a:gd name="connsiteY1" fmla="*/ 174501 h 178031"/>
              <a:gd name="connsiteX2" fmla="*/ 143620 w 187917"/>
              <a:gd name="connsiteY2" fmla="*/ 1050 h 178031"/>
              <a:gd name="connsiteX3" fmla="*/ 78660 w 187917"/>
              <a:gd name="connsiteY3" fmla="*/ 49914 h 178031"/>
              <a:gd name="connsiteX4" fmla="*/ 3317 w 187917"/>
              <a:gd name="connsiteY4" fmla="*/ 80584 h 178031"/>
              <a:gd name="connsiteX5" fmla="*/ 147145 w 187917"/>
              <a:gd name="connsiteY5" fmla="*/ 178025 h 178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7917" h="178031">
                <a:moveTo>
                  <a:pt x="147145" y="178025"/>
                </a:moveTo>
                <a:cubicBezTo>
                  <a:pt x="149621" y="178025"/>
                  <a:pt x="152002" y="176691"/>
                  <a:pt x="153336" y="174501"/>
                </a:cubicBezTo>
                <a:cubicBezTo>
                  <a:pt x="205342" y="89061"/>
                  <a:pt x="195913" y="10575"/>
                  <a:pt x="143620" y="1050"/>
                </a:cubicBezTo>
                <a:cubicBezTo>
                  <a:pt x="91042" y="-8475"/>
                  <a:pt x="78660" y="49914"/>
                  <a:pt x="78660" y="49914"/>
                </a:cubicBezTo>
                <a:cubicBezTo>
                  <a:pt x="78660" y="49914"/>
                  <a:pt x="22177" y="30483"/>
                  <a:pt x="3317" y="80584"/>
                </a:cubicBezTo>
                <a:cubicBezTo>
                  <a:pt x="-15447" y="130305"/>
                  <a:pt x="47132" y="178692"/>
                  <a:pt x="147145" y="178025"/>
                </a:cubicBezTo>
                <a:close/>
              </a:path>
            </a:pathLst>
          </a:custGeom>
          <a:solidFill>
            <a:srgbClr val="EE99AD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914446"/>
            <a:endParaRPr lang="th-TH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120" name="Freeform: Shape 119">
            <a:extLst>
              <a:ext uri="{FF2B5EF4-FFF2-40B4-BE49-F238E27FC236}">
                <a16:creationId xmlns:a16="http://schemas.microsoft.com/office/drawing/2014/main" id="{06CF929E-46B1-D189-CAFB-071265F7D8E8}"/>
              </a:ext>
            </a:extLst>
          </p:cNvPr>
          <p:cNvSpPr/>
          <p:nvPr/>
        </p:nvSpPr>
        <p:spPr>
          <a:xfrm>
            <a:off x="10752434" y="6217740"/>
            <a:ext cx="239098" cy="218321"/>
          </a:xfrm>
          <a:custGeom>
            <a:avLst/>
            <a:gdLst>
              <a:gd name="connsiteX0" fmla="*/ 39581 w 162086"/>
              <a:gd name="connsiteY0" fmla="*/ 149441 h 151848"/>
              <a:gd name="connsiteX1" fmla="*/ 45105 w 162086"/>
              <a:gd name="connsiteY1" fmla="*/ 151823 h 151848"/>
              <a:gd name="connsiteX2" fmla="*/ 157405 w 162086"/>
              <a:gd name="connsiteY2" fmla="*/ 56287 h 151848"/>
              <a:gd name="connsiteX3" fmla="*/ 91016 w 162086"/>
              <a:gd name="connsiteY3" fmla="*/ 37427 h 151848"/>
              <a:gd name="connsiteX4" fmla="*/ 31675 w 162086"/>
              <a:gd name="connsiteY4" fmla="*/ 2185 h 151848"/>
              <a:gd name="connsiteX5" fmla="*/ 39581 w 162086"/>
              <a:gd name="connsiteY5" fmla="*/ 149441 h 151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2086" h="151848">
                <a:moveTo>
                  <a:pt x="39581" y="149441"/>
                </a:moveTo>
                <a:cubicBezTo>
                  <a:pt x="40914" y="151156"/>
                  <a:pt x="43010" y="152013"/>
                  <a:pt x="45105" y="151823"/>
                </a:cubicBezTo>
                <a:cubicBezTo>
                  <a:pt x="129497" y="143155"/>
                  <a:pt x="177884" y="96578"/>
                  <a:pt x="157405" y="56287"/>
                </a:cubicBezTo>
                <a:cubicBezTo>
                  <a:pt x="136926" y="15806"/>
                  <a:pt x="91016" y="37427"/>
                  <a:pt x="91016" y="37427"/>
                </a:cubicBezTo>
                <a:cubicBezTo>
                  <a:pt x="91016" y="37427"/>
                  <a:pt x="75204" y="-10674"/>
                  <a:pt x="31675" y="2185"/>
                </a:cubicBezTo>
                <a:cubicBezTo>
                  <a:pt x="-11473" y="15044"/>
                  <a:pt x="-12140" y="82195"/>
                  <a:pt x="39581" y="149441"/>
                </a:cubicBezTo>
                <a:close/>
              </a:path>
            </a:pathLst>
          </a:custGeom>
          <a:solidFill>
            <a:srgbClr val="EE99AD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914446"/>
            <a:endParaRPr lang="th-TH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121" name="Freeform: Shape 120">
            <a:extLst>
              <a:ext uri="{FF2B5EF4-FFF2-40B4-BE49-F238E27FC236}">
                <a16:creationId xmlns:a16="http://schemas.microsoft.com/office/drawing/2014/main" id="{654CDD61-1065-4CFD-75F9-BE6DF2679D5F}"/>
              </a:ext>
            </a:extLst>
          </p:cNvPr>
          <p:cNvSpPr/>
          <p:nvPr/>
        </p:nvSpPr>
        <p:spPr>
          <a:xfrm>
            <a:off x="2040538" y="1188079"/>
            <a:ext cx="334902" cy="292884"/>
          </a:xfrm>
          <a:custGeom>
            <a:avLst/>
            <a:gdLst>
              <a:gd name="connsiteX0" fmla="*/ 87073 w 227032"/>
              <a:gd name="connsiteY0" fmla="*/ 201853 h 203709"/>
              <a:gd name="connsiteX1" fmla="*/ 95264 w 227032"/>
              <a:gd name="connsiteY1" fmla="*/ 203187 h 203709"/>
              <a:gd name="connsiteX2" fmla="*/ 213089 w 227032"/>
              <a:gd name="connsiteY2" fmla="*/ 40024 h 203709"/>
              <a:gd name="connsiteX3" fmla="*/ 118982 w 227032"/>
              <a:gd name="connsiteY3" fmla="*/ 36595 h 203709"/>
              <a:gd name="connsiteX4" fmla="*/ 28875 w 227032"/>
              <a:gd name="connsiteY4" fmla="*/ 9163 h 203709"/>
              <a:gd name="connsiteX5" fmla="*/ 87073 w 227032"/>
              <a:gd name="connsiteY5" fmla="*/ 201853 h 203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7032" h="203709">
                <a:moveTo>
                  <a:pt x="87073" y="201853"/>
                </a:moveTo>
                <a:cubicBezTo>
                  <a:pt x="89359" y="203663"/>
                  <a:pt x="92502" y="204235"/>
                  <a:pt x="95264" y="203187"/>
                </a:cubicBezTo>
                <a:cubicBezTo>
                  <a:pt x="204326" y="164325"/>
                  <a:pt x="253284" y="86791"/>
                  <a:pt x="213089" y="40024"/>
                </a:cubicBezTo>
                <a:cubicBezTo>
                  <a:pt x="172703" y="-6935"/>
                  <a:pt x="118982" y="36595"/>
                  <a:pt x="118982" y="36595"/>
                </a:cubicBezTo>
                <a:cubicBezTo>
                  <a:pt x="118982" y="36595"/>
                  <a:pt x="82406" y="-22079"/>
                  <a:pt x="28875" y="9163"/>
                </a:cubicBezTo>
                <a:cubicBezTo>
                  <a:pt x="-24370" y="40309"/>
                  <a:pt x="-3415" y="129463"/>
                  <a:pt x="87073" y="201853"/>
                </a:cubicBezTo>
                <a:close/>
              </a:path>
            </a:pathLst>
          </a:custGeom>
          <a:solidFill>
            <a:srgbClr val="BDD7E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914446"/>
            <a:endParaRPr lang="th-TH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122" name="Freeform: Shape 121">
            <a:extLst>
              <a:ext uri="{FF2B5EF4-FFF2-40B4-BE49-F238E27FC236}">
                <a16:creationId xmlns:a16="http://schemas.microsoft.com/office/drawing/2014/main" id="{425300FC-40A0-F836-A0F0-266B09A95782}"/>
              </a:ext>
            </a:extLst>
          </p:cNvPr>
          <p:cNvSpPr/>
          <p:nvPr/>
        </p:nvSpPr>
        <p:spPr>
          <a:xfrm>
            <a:off x="11630085" y="2446368"/>
            <a:ext cx="255873" cy="233710"/>
          </a:xfrm>
          <a:custGeom>
            <a:avLst/>
            <a:gdLst>
              <a:gd name="connsiteX0" fmla="*/ 125478 w 173458"/>
              <a:gd name="connsiteY0" fmla="*/ 162529 h 162552"/>
              <a:gd name="connsiteX1" fmla="*/ 131384 w 173458"/>
              <a:gd name="connsiteY1" fmla="*/ 159957 h 162552"/>
              <a:gd name="connsiteX2" fmla="*/ 139290 w 173458"/>
              <a:gd name="connsiteY2" fmla="*/ 2318 h 162552"/>
              <a:gd name="connsiteX3" fmla="*/ 75853 w 173458"/>
              <a:gd name="connsiteY3" fmla="*/ 40228 h 162552"/>
              <a:gd name="connsiteX4" fmla="*/ 4892 w 173458"/>
              <a:gd name="connsiteY4" fmla="*/ 60611 h 162552"/>
              <a:gd name="connsiteX5" fmla="*/ 125478 w 173458"/>
              <a:gd name="connsiteY5" fmla="*/ 162529 h 162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3458" h="162552">
                <a:moveTo>
                  <a:pt x="125478" y="162529"/>
                </a:moveTo>
                <a:cubicBezTo>
                  <a:pt x="127764" y="162719"/>
                  <a:pt x="130050" y="161767"/>
                  <a:pt x="131384" y="159957"/>
                </a:cubicBezTo>
                <a:cubicBezTo>
                  <a:pt x="186534" y="87853"/>
                  <a:pt x="185676" y="15939"/>
                  <a:pt x="139290" y="2318"/>
                </a:cubicBezTo>
                <a:cubicBezTo>
                  <a:pt x="92712" y="-11398"/>
                  <a:pt x="75853" y="40228"/>
                  <a:pt x="75853" y="40228"/>
                </a:cubicBezTo>
                <a:cubicBezTo>
                  <a:pt x="75853" y="40228"/>
                  <a:pt x="26704" y="17272"/>
                  <a:pt x="4892" y="60611"/>
                </a:cubicBezTo>
                <a:cubicBezTo>
                  <a:pt x="-16730" y="103759"/>
                  <a:pt x="35086" y="153575"/>
                  <a:pt x="125478" y="162529"/>
                </a:cubicBezTo>
                <a:close/>
              </a:path>
            </a:pathLst>
          </a:custGeom>
          <a:solidFill>
            <a:srgbClr val="BDD7E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914446"/>
            <a:endParaRPr lang="th-TH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123" name="Freeform: Shape 122">
            <a:extLst>
              <a:ext uri="{FF2B5EF4-FFF2-40B4-BE49-F238E27FC236}">
                <a16:creationId xmlns:a16="http://schemas.microsoft.com/office/drawing/2014/main" id="{AE05CB05-33A6-E0CE-A988-7548CE06D1AD}"/>
              </a:ext>
            </a:extLst>
          </p:cNvPr>
          <p:cNvSpPr/>
          <p:nvPr/>
        </p:nvSpPr>
        <p:spPr>
          <a:xfrm>
            <a:off x="2680542" y="4256278"/>
            <a:ext cx="277202" cy="255966"/>
          </a:xfrm>
          <a:custGeom>
            <a:avLst/>
            <a:gdLst>
              <a:gd name="connsiteX0" fmla="*/ 147145 w 187917"/>
              <a:gd name="connsiteY0" fmla="*/ 178025 h 178031"/>
              <a:gd name="connsiteX1" fmla="*/ 153336 w 187917"/>
              <a:gd name="connsiteY1" fmla="*/ 174501 h 178031"/>
              <a:gd name="connsiteX2" fmla="*/ 143620 w 187917"/>
              <a:gd name="connsiteY2" fmla="*/ 1050 h 178031"/>
              <a:gd name="connsiteX3" fmla="*/ 78660 w 187917"/>
              <a:gd name="connsiteY3" fmla="*/ 49914 h 178031"/>
              <a:gd name="connsiteX4" fmla="*/ 3317 w 187917"/>
              <a:gd name="connsiteY4" fmla="*/ 80584 h 178031"/>
              <a:gd name="connsiteX5" fmla="*/ 147145 w 187917"/>
              <a:gd name="connsiteY5" fmla="*/ 178025 h 178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7917" h="178031">
                <a:moveTo>
                  <a:pt x="147145" y="178025"/>
                </a:moveTo>
                <a:cubicBezTo>
                  <a:pt x="149621" y="178025"/>
                  <a:pt x="152002" y="176691"/>
                  <a:pt x="153336" y="174501"/>
                </a:cubicBezTo>
                <a:cubicBezTo>
                  <a:pt x="205342" y="89061"/>
                  <a:pt x="195913" y="10575"/>
                  <a:pt x="143620" y="1050"/>
                </a:cubicBezTo>
                <a:cubicBezTo>
                  <a:pt x="91042" y="-8475"/>
                  <a:pt x="78660" y="49914"/>
                  <a:pt x="78660" y="49914"/>
                </a:cubicBezTo>
                <a:cubicBezTo>
                  <a:pt x="78660" y="49914"/>
                  <a:pt x="22177" y="30483"/>
                  <a:pt x="3317" y="80584"/>
                </a:cubicBezTo>
                <a:cubicBezTo>
                  <a:pt x="-15447" y="130305"/>
                  <a:pt x="47132" y="178692"/>
                  <a:pt x="147145" y="178025"/>
                </a:cubicBezTo>
                <a:close/>
              </a:path>
            </a:pathLst>
          </a:custGeom>
          <a:solidFill>
            <a:srgbClr val="EE99AD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914446"/>
            <a:endParaRPr lang="th-TH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124" name="Freeform: Shape 123">
            <a:extLst>
              <a:ext uri="{FF2B5EF4-FFF2-40B4-BE49-F238E27FC236}">
                <a16:creationId xmlns:a16="http://schemas.microsoft.com/office/drawing/2014/main" id="{6DB8B86D-BB1F-1A2C-1E74-BE7B1AC39508}"/>
              </a:ext>
            </a:extLst>
          </p:cNvPr>
          <p:cNvSpPr/>
          <p:nvPr/>
        </p:nvSpPr>
        <p:spPr>
          <a:xfrm>
            <a:off x="1160682" y="5801174"/>
            <a:ext cx="239098" cy="218321"/>
          </a:xfrm>
          <a:custGeom>
            <a:avLst/>
            <a:gdLst>
              <a:gd name="connsiteX0" fmla="*/ 39581 w 162086"/>
              <a:gd name="connsiteY0" fmla="*/ 149441 h 151848"/>
              <a:gd name="connsiteX1" fmla="*/ 45105 w 162086"/>
              <a:gd name="connsiteY1" fmla="*/ 151823 h 151848"/>
              <a:gd name="connsiteX2" fmla="*/ 157405 w 162086"/>
              <a:gd name="connsiteY2" fmla="*/ 56287 h 151848"/>
              <a:gd name="connsiteX3" fmla="*/ 91016 w 162086"/>
              <a:gd name="connsiteY3" fmla="*/ 37427 h 151848"/>
              <a:gd name="connsiteX4" fmla="*/ 31675 w 162086"/>
              <a:gd name="connsiteY4" fmla="*/ 2185 h 151848"/>
              <a:gd name="connsiteX5" fmla="*/ 39581 w 162086"/>
              <a:gd name="connsiteY5" fmla="*/ 149441 h 151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2086" h="151848">
                <a:moveTo>
                  <a:pt x="39581" y="149441"/>
                </a:moveTo>
                <a:cubicBezTo>
                  <a:pt x="40914" y="151156"/>
                  <a:pt x="43010" y="152013"/>
                  <a:pt x="45105" y="151823"/>
                </a:cubicBezTo>
                <a:cubicBezTo>
                  <a:pt x="129497" y="143155"/>
                  <a:pt x="177884" y="96578"/>
                  <a:pt x="157405" y="56287"/>
                </a:cubicBezTo>
                <a:cubicBezTo>
                  <a:pt x="136926" y="15806"/>
                  <a:pt x="91016" y="37427"/>
                  <a:pt x="91016" y="37427"/>
                </a:cubicBezTo>
                <a:cubicBezTo>
                  <a:pt x="91016" y="37427"/>
                  <a:pt x="75204" y="-10674"/>
                  <a:pt x="31675" y="2185"/>
                </a:cubicBezTo>
                <a:cubicBezTo>
                  <a:pt x="-11473" y="15044"/>
                  <a:pt x="-12140" y="82195"/>
                  <a:pt x="39581" y="149441"/>
                </a:cubicBezTo>
                <a:close/>
              </a:path>
            </a:pathLst>
          </a:custGeom>
          <a:solidFill>
            <a:srgbClr val="EE99AD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914446"/>
            <a:endParaRPr lang="th-TH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125" name="Freeform: Shape 124">
            <a:extLst>
              <a:ext uri="{FF2B5EF4-FFF2-40B4-BE49-F238E27FC236}">
                <a16:creationId xmlns:a16="http://schemas.microsoft.com/office/drawing/2014/main" id="{FE7C6FAC-01FF-D1EF-8807-6C45F1D6C310}"/>
              </a:ext>
            </a:extLst>
          </p:cNvPr>
          <p:cNvSpPr/>
          <p:nvPr/>
        </p:nvSpPr>
        <p:spPr>
          <a:xfrm>
            <a:off x="232670" y="5058855"/>
            <a:ext cx="334902" cy="292884"/>
          </a:xfrm>
          <a:custGeom>
            <a:avLst/>
            <a:gdLst>
              <a:gd name="connsiteX0" fmla="*/ 87073 w 227032"/>
              <a:gd name="connsiteY0" fmla="*/ 201853 h 203709"/>
              <a:gd name="connsiteX1" fmla="*/ 95264 w 227032"/>
              <a:gd name="connsiteY1" fmla="*/ 203187 h 203709"/>
              <a:gd name="connsiteX2" fmla="*/ 213089 w 227032"/>
              <a:gd name="connsiteY2" fmla="*/ 40024 h 203709"/>
              <a:gd name="connsiteX3" fmla="*/ 118982 w 227032"/>
              <a:gd name="connsiteY3" fmla="*/ 36595 h 203709"/>
              <a:gd name="connsiteX4" fmla="*/ 28875 w 227032"/>
              <a:gd name="connsiteY4" fmla="*/ 9163 h 203709"/>
              <a:gd name="connsiteX5" fmla="*/ 87073 w 227032"/>
              <a:gd name="connsiteY5" fmla="*/ 201853 h 203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7032" h="203709">
                <a:moveTo>
                  <a:pt x="87073" y="201853"/>
                </a:moveTo>
                <a:cubicBezTo>
                  <a:pt x="89359" y="203663"/>
                  <a:pt x="92502" y="204235"/>
                  <a:pt x="95264" y="203187"/>
                </a:cubicBezTo>
                <a:cubicBezTo>
                  <a:pt x="204326" y="164325"/>
                  <a:pt x="253284" y="86791"/>
                  <a:pt x="213089" y="40024"/>
                </a:cubicBezTo>
                <a:cubicBezTo>
                  <a:pt x="172703" y="-6935"/>
                  <a:pt x="118982" y="36595"/>
                  <a:pt x="118982" y="36595"/>
                </a:cubicBezTo>
                <a:cubicBezTo>
                  <a:pt x="118982" y="36595"/>
                  <a:pt x="82406" y="-22079"/>
                  <a:pt x="28875" y="9163"/>
                </a:cubicBezTo>
                <a:cubicBezTo>
                  <a:pt x="-24370" y="40309"/>
                  <a:pt x="-3415" y="129463"/>
                  <a:pt x="87073" y="201853"/>
                </a:cubicBezTo>
                <a:close/>
              </a:path>
            </a:pathLst>
          </a:custGeom>
          <a:solidFill>
            <a:srgbClr val="BDD7E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914446"/>
            <a:endParaRPr lang="th-TH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126" name="Freeform: Shape 125">
            <a:extLst>
              <a:ext uri="{FF2B5EF4-FFF2-40B4-BE49-F238E27FC236}">
                <a16:creationId xmlns:a16="http://schemas.microsoft.com/office/drawing/2014/main" id="{AA452CF0-1107-5724-F4B1-36A3CF5DCEA1}"/>
              </a:ext>
            </a:extLst>
          </p:cNvPr>
          <p:cNvSpPr/>
          <p:nvPr/>
        </p:nvSpPr>
        <p:spPr>
          <a:xfrm>
            <a:off x="4090077" y="6155810"/>
            <a:ext cx="255873" cy="233710"/>
          </a:xfrm>
          <a:custGeom>
            <a:avLst/>
            <a:gdLst>
              <a:gd name="connsiteX0" fmla="*/ 125478 w 173458"/>
              <a:gd name="connsiteY0" fmla="*/ 162529 h 162552"/>
              <a:gd name="connsiteX1" fmla="*/ 131384 w 173458"/>
              <a:gd name="connsiteY1" fmla="*/ 159957 h 162552"/>
              <a:gd name="connsiteX2" fmla="*/ 139290 w 173458"/>
              <a:gd name="connsiteY2" fmla="*/ 2318 h 162552"/>
              <a:gd name="connsiteX3" fmla="*/ 75853 w 173458"/>
              <a:gd name="connsiteY3" fmla="*/ 40228 h 162552"/>
              <a:gd name="connsiteX4" fmla="*/ 4892 w 173458"/>
              <a:gd name="connsiteY4" fmla="*/ 60611 h 162552"/>
              <a:gd name="connsiteX5" fmla="*/ 125478 w 173458"/>
              <a:gd name="connsiteY5" fmla="*/ 162529 h 162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3458" h="162552">
                <a:moveTo>
                  <a:pt x="125478" y="162529"/>
                </a:moveTo>
                <a:cubicBezTo>
                  <a:pt x="127764" y="162719"/>
                  <a:pt x="130050" y="161767"/>
                  <a:pt x="131384" y="159957"/>
                </a:cubicBezTo>
                <a:cubicBezTo>
                  <a:pt x="186534" y="87853"/>
                  <a:pt x="185676" y="15939"/>
                  <a:pt x="139290" y="2318"/>
                </a:cubicBezTo>
                <a:cubicBezTo>
                  <a:pt x="92712" y="-11398"/>
                  <a:pt x="75853" y="40228"/>
                  <a:pt x="75853" y="40228"/>
                </a:cubicBezTo>
                <a:cubicBezTo>
                  <a:pt x="75853" y="40228"/>
                  <a:pt x="26704" y="17272"/>
                  <a:pt x="4892" y="60611"/>
                </a:cubicBezTo>
                <a:cubicBezTo>
                  <a:pt x="-16730" y="103759"/>
                  <a:pt x="35086" y="153575"/>
                  <a:pt x="125478" y="162529"/>
                </a:cubicBezTo>
                <a:close/>
              </a:path>
            </a:pathLst>
          </a:custGeom>
          <a:solidFill>
            <a:srgbClr val="BDD7E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914446"/>
            <a:endParaRPr lang="th-TH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127" name="Freeform: Shape 126">
            <a:extLst>
              <a:ext uri="{FF2B5EF4-FFF2-40B4-BE49-F238E27FC236}">
                <a16:creationId xmlns:a16="http://schemas.microsoft.com/office/drawing/2014/main" id="{A6FBA260-8BC9-A752-BF2E-2B96BFECCEFF}"/>
              </a:ext>
            </a:extLst>
          </p:cNvPr>
          <p:cNvSpPr/>
          <p:nvPr/>
        </p:nvSpPr>
        <p:spPr>
          <a:xfrm>
            <a:off x="1724358" y="534700"/>
            <a:ext cx="277202" cy="255966"/>
          </a:xfrm>
          <a:custGeom>
            <a:avLst/>
            <a:gdLst>
              <a:gd name="connsiteX0" fmla="*/ 147145 w 187917"/>
              <a:gd name="connsiteY0" fmla="*/ 178025 h 178031"/>
              <a:gd name="connsiteX1" fmla="*/ 153336 w 187917"/>
              <a:gd name="connsiteY1" fmla="*/ 174501 h 178031"/>
              <a:gd name="connsiteX2" fmla="*/ 143620 w 187917"/>
              <a:gd name="connsiteY2" fmla="*/ 1050 h 178031"/>
              <a:gd name="connsiteX3" fmla="*/ 78660 w 187917"/>
              <a:gd name="connsiteY3" fmla="*/ 49914 h 178031"/>
              <a:gd name="connsiteX4" fmla="*/ 3317 w 187917"/>
              <a:gd name="connsiteY4" fmla="*/ 80584 h 178031"/>
              <a:gd name="connsiteX5" fmla="*/ 147145 w 187917"/>
              <a:gd name="connsiteY5" fmla="*/ 178025 h 178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7917" h="178031">
                <a:moveTo>
                  <a:pt x="147145" y="178025"/>
                </a:moveTo>
                <a:cubicBezTo>
                  <a:pt x="149621" y="178025"/>
                  <a:pt x="152002" y="176691"/>
                  <a:pt x="153336" y="174501"/>
                </a:cubicBezTo>
                <a:cubicBezTo>
                  <a:pt x="205342" y="89061"/>
                  <a:pt x="195913" y="10575"/>
                  <a:pt x="143620" y="1050"/>
                </a:cubicBezTo>
                <a:cubicBezTo>
                  <a:pt x="91042" y="-8475"/>
                  <a:pt x="78660" y="49914"/>
                  <a:pt x="78660" y="49914"/>
                </a:cubicBezTo>
                <a:cubicBezTo>
                  <a:pt x="78660" y="49914"/>
                  <a:pt x="22177" y="30483"/>
                  <a:pt x="3317" y="80584"/>
                </a:cubicBezTo>
                <a:cubicBezTo>
                  <a:pt x="-15447" y="130305"/>
                  <a:pt x="47132" y="178692"/>
                  <a:pt x="147145" y="178025"/>
                </a:cubicBezTo>
                <a:close/>
              </a:path>
            </a:pathLst>
          </a:custGeom>
          <a:solidFill>
            <a:srgbClr val="EE99AD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914446"/>
            <a:endParaRPr lang="th-TH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128" name="Freeform: Shape 127">
            <a:extLst>
              <a:ext uri="{FF2B5EF4-FFF2-40B4-BE49-F238E27FC236}">
                <a16:creationId xmlns:a16="http://schemas.microsoft.com/office/drawing/2014/main" id="{125E188F-5BEB-A884-0DF1-DE8C97DEC5D7}"/>
              </a:ext>
            </a:extLst>
          </p:cNvPr>
          <p:cNvSpPr/>
          <p:nvPr/>
        </p:nvSpPr>
        <p:spPr>
          <a:xfrm>
            <a:off x="5184074" y="2073614"/>
            <a:ext cx="239098" cy="218321"/>
          </a:xfrm>
          <a:custGeom>
            <a:avLst/>
            <a:gdLst>
              <a:gd name="connsiteX0" fmla="*/ 39581 w 162086"/>
              <a:gd name="connsiteY0" fmla="*/ 149441 h 151848"/>
              <a:gd name="connsiteX1" fmla="*/ 45105 w 162086"/>
              <a:gd name="connsiteY1" fmla="*/ 151823 h 151848"/>
              <a:gd name="connsiteX2" fmla="*/ 157405 w 162086"/>
              <a:gd name="connsiteY2" fmla="*/ 56287 h 151848"/>
              <a:gd name="connsiteX3" fmla="*/ 91016 w 162086"/>
              <a:gd name="connsiteY3" fmla="*/ 37427 h 151848"/>
              <a:gd name="connsiteX4" fmla="*/ 31675 w 162086"/>
              <a:gd name="connsiteY4" fmla="*/ 2185 h 151848"/>
              <a:gd name="connsiteX5" fmla="*/ 39581 w 162086"/>
              <a:gd name="connsiteY5" fmla="*/ 149441 h 151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2086" h="151848">
                <a:moveTo>
                  <a:pt x="39581" y="149441"/>
                </a:moveTo>
                <a:cubicBezTo>
                  <a:pt x="40914" y="151156"/>
                  <a:pt x="43010" y="152013"/>
                  <a:pt x="45105" y="151823"/>
                </a:cubicBezTo>
                <a:cubicBezTo>
                  <a:pt x="129497" y="143155"/>
                  <a:pt x="177884" y="96578"/>
                  <a:pt x="157405" y="56287"/>
                </a:cubicBezTo>
                <a:cubicBezTo>
                  <a:pt x="136926" y="15806"/>
                  <a:pt x="91016" y="37427"/>
                  <a:pt x="91016" y="37427"/>
                </a:cubicBezTo>
                <a:cubicBezTo>
                  <a:pt x="91016" y="37427"/>
                  <a:pt x="75204" y="-10674"/>
                  <a:pt x="31675" y="2185"/>
                </a:cubicBezTo>
                <a:cubicBezTo>
                  <a:pt x="-11473" y="15044"/>
                  <a:pt x="-12140" y="82195"/>
                  <a:pt x="39581" y="149441"/>
                </a:cubicBezTo>
                <a:close/>
              </a:path>
            </a:pathLst>
          </a:custGeom>
          <a:solidFill>
            <a:srgbClr val="EE99AD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914446"/>
            <a:endParaRPr lang="th-TH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129" name="Freeform: Shape 128">
            <a:extLst>
              <a:ext uri="{FF2B5EF4-FFF2-40B4-BE49-F238E27FC236}">
                <a16:creationId xmlns:a16="http://schemas.microsoft.com/office/drawing/2014/main" id="{18CF4A0F-3DAD-770E-9BA1-DB755FE77599}"/>
              </a:ext>
            </a:extLst>
          </p:cNvPr>
          <p:cNvSpPr/>
          <p:nvPr/>
        </p:nvSpPr>
        <p:spPr>
          <a:xfrm>
            <a:off x="2571994" y="157972"/>
            <a:ext cx="334902" cy="292884"/>
          </a:xfrm>
          <a:custGeom>
            <a:avLst/>
            <a:gdLst>
              <a:gd name="connsiteX0" fmla="*/ 87073 w 227032"/>
              <a:gd name="connsiteY0" fmla="*/ 201853 h 203709"/>
              <a:gd name="connsiteX1" fmla="*/ 95264 w 227032"/>
              <a:gd name="connsiteY1" fmla="*/ 203187 h 203709"/>
              <a:gd name="connsiteX2" fmla="*/ 213089 w 227032"/>
              <a:gd name="connsiteY2" fmla="*/ 40024 h 203709"/>
              <a:gd name="connsiteX3" fmla="*/ 118982 w 227032"/>
              <a:gd name="connsiteY3" fmla="*/ 36595 h 203709"/>
              <a:gd name="connsiteX4" fmla="*/ 28875 w 227032"/>
              <a:gd name="connsiteY4" fmla="*/ 9163 h 203709"/>
              <a:gd name="connsiteX5" fmla="*/ 87073 w 227032"/>
              <a:gd name="connsiteY5" fmla="*/ 201853 h 203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7032" h="203709">
                <a:moveTo>
                  <a:pt x="87073" y="201853"/>
                </a:moveTo>
                <a:cubicBezTo>
                  <a:pt x="89359" y="203663"/>
                  <a:pt x="92502" y="204235"/>
                  <a:pt x="95264" y="203187"/>
                </a:cubicBezTo>
                <a:cubicBezTo>
                  <a:pt x="204326" y="164325"/>
                  <a:pt x="253284" y="86791"/>
                  <a:pt x="213089" y="40024"/>
                </a:cubicBezTo>
                <a:cubicBezTo>
                  <a:pt x="172703" y="-6935"/>
                  <a:pt x="118982" y="36595"/>
                  <a:pt x="118982" y="36595"/>
                </a:cubicBezTo>
                <a:cubicBezTo>
                  <a:pt x="118982" y="36595"/>
                  <a:pt x="82406" y="-22079"/>
                  <a:pt x="28875" y="9163"/>
                </a:cubicBezTo>
                <a:cubicBezTo>
                  <a:pt x="-24370" y="40309"/>
                  <a:pt x="-3415" y="129463"/>
                  <a:pt x="87073" y="201853"/>
                </a:cubicBezTo>
                <a:close/>
              </a:path>
            </a:pathLst>
          </a:custGeom>
          <a:solidFill>
            <a:srgbClr val="BDD7E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914446"/>
            <a:endParaRPr lang="th-TH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130" name="Freeform: Shape 129">
            <a:extLst>
              <a:ext uri="{FF2B5EF4-FFF2-40B4-BE49-F238E27FC236}">
                <a16:creationId xmlns:a16="http://schemas.microsoft.com/office/drawing/2014/main" id="{57BBB5FD-3CB1-734D-7431-F712C3EB5754}"/>
              </a:ext>
            </a:extLst>
          </p:cNvPr>
          <p:cNvSpPr/>
          <p:nvPr/>
        </p:nvSpPr>
        <p:spPr>
          <a:xfrm>
            <a:off x="5789578" y="3174798"/>
            <a:ext cx="255873" cy="233710"/>
          </a:xfrm>
          <a:custGeom>
            <a:avLst/>
            <a:gdLst>
              <a:gd name="connsiteX0" fmla="*/ 125478 w 173458"/>
              <a:gd name="connsiteY0" fmla="*/ 162529 h 162552"/>
              <a:gd name="connsiteX1" fmla="*/ 131384 w 173458"/>
              <a:gd name="connsiteY1" fmla="*/ 159957 h 162552"/>
              <a:gd name="connsiteX2" fmla="*/ 139290 w 173458"/>
              <a:gd name="connsiteY2" fmla="*/ 2318 h 162552"/>
              <a:gd name="connsiteX3" fmla="*/ 75853 w 173458"/>
              <a:gd name="connsiteY3" fmla="*/ 40228 h 162552"/>
              <a:gd name="connsiteX4" fmla="*/ 4892 w 173458"/>
              <a:gd name="connsiteY4" fmla="*/ 60611 h 162552"/>
              <a:gd name="connsiteX5" fmla="*/ 125478 w 173458"/>
              <a:gd name="connsiteY5" fmla="*/ 162529 h 162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3458" h="162552">
                <a:moveTo>
                  <a:pt x="125478" y="162529"/>
                </a:moveTo>
                <a:cubicBezTo>
                  <a:pt x="127764" y="162719"/>
                  <a:pt x="130050" y="161767"/>
                  <a:pt x="131384" y="159957"/>
                </a:cubicBezTo>
                <a:cubicBezTo>
                  <a:pt x="186534" y="87853"/>
                  <a:pt x="185676" y="15939"/>
                  <a:pt x="139290" y="2318"/>
                </a:cubicBezTo>
                <a:cubicBezTo>
                  <a:pt x="92712" y="-11398"/>
                  <a:pt x="75853" y="40228"/>
                  <a:pt x="75853" y="40228"/>
                </a:cubicBezTo>
                <a:cubicBezTo>
                  <a:pt x="75853" y="40228"/>
                  <a:pt x="26704" y="17272"/>
                  <a:pt x="4892" y="60611"/>
                </a:cubicBezTo>
                <a:cubicBezTo>
                  <a:pt x="-16730" y="103759"/>
                  <a:pt x="35086" y="153575"/>
                  <a:pt x="125478" y="162529"/>
                </a:cubicBezTo>
                <a:close/>
              </a:path>
            </a:pathLst>
          </a:custGeom>
          <a:solidFill>
            <a:srgbClr val="BDD7E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914446"/>
            <a:endParaRPr lang="th-TH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131" name="Freeform: Shape 130">
            <a:extLst>
              <a:ext uri="{FF2B5EF4-FFF2-40B4-BE49-F238E27FC236}">
                <a16:creationId xmlns:a16="http://schemas.microsoft.com/office/drawing/2014/main" id="{8EA7C7FE-2E4B-66A3-1971-799589A4B57E}"/>
              </a:ext>
            </a:extLst>
          </p:cNvPr>
          <p:cNvSpPr/>
          <p:nvPr/>
        </p:nvSpPr>
        <p:spPr>
          <a:xfrm>
            <a:off x="10080360" y="3544200"/>
            <a:ext cx="277202" cy="255966"/>
          </a:xfrm>
          <a:custGeom>
            <a:avLst/>
            <a:gdLst>
              <a:gd name="connsiteX0" fmla="*/ 147145 w 187917"/>
              <a:gd name="connsiteY0" fmla="*/ 178025 h 178031"/>
              <a:gd name="connsiteX1" fmla="*/ 153336 w 187917"/>
              <a:gd name="connsiteY1" fmla="*/ 174501 h 178031"/>
              <a:gd name="connsiteX2" fmla="*/ 143620 w 187917"/>
              <a:gd name="connsiteY2" fmla="*/ 1050 h 178031"/>
              <a:gd name="connsiteX3" fmla="*/ 78660 w 187917"/>
              <a:gd name="connsiteY3" fmla="*/ 49914 h 178031"/>
              <a:gd name="connsiteX4" fmla="*/ 3317 w 187917"/>
              <a:gd name="connsiteY4" fmla="*/ 80584 h 178031"/>
              <a:gd name="connsiteX5" fmla="*/ 147145 w 187917"/>
              <a:gd name="connsiteY5" fmla="*/ 178025 h 178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7917" h="178031">
                <a:moveTo>
                  <a:pt x="147145" y="178025"/>
                </a:moveTo>
                <a:cubicBezTo>
                  <a:pt x="149621" y="178025"/>
                  <a:pt x="152002" y="176691"/>
                  <a:pt x="153336" y="174501"/>
                </a:cubicBezTo>
                <a:cubicBezTo>
                  <a:pt x="205342" y="89061"/>
                  <a:pt x="195913" y="10575"/>
                  <a:pt x="143620" y="1050"/>
                </a:cubicBezTo>
                <a:cubicBezTo>
                  <a:pt x="91042" y="-8475"/>
                  <a:pt x="78660" y="49914"/>
                  <a:pt x="78660" y="49914"/>
                </a:cubicBezTo>
                <a:cubicBezTo>
                  <a:pt x="78660" y="49914"/>
                  <a:pt x="22177" y="30483"/>
                  <a:pt x="3317" y="80584"/>
                </a:cubicBezTo>
                <a:cubicBezTo>
                  <a:pt x="-15447" y="130305"/>
                  <a:pt x="47132" y="178692"/>
                  <a:pt x="147145" y="178025"/>
                </a:cubicBezTo>
                <a:close/>
              </a:path>
            </a:pathLst>
          </a:custGeom>
          <a:solidFill>
            <a:srgbClr val="EE99AD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914446"/>
            <a:endParaRPr lang="th-TH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132" name="Freeform: Shape 131">
            <a:extLst>
              <a:ext uri="{FF2B5EF4-FFF2-40B4-BE49-F238E27FC236}">
                <a16:creationId xmlns:a16="http://schemas.microsoft.com/office/drawing/2014/main" id="{3E9B4606-3799-B804-E96F-E69DF08986CE}"/>
              </a:ext>
            </a:extLst>
          </p:cNvPr>
          <p:cNvSpPr/>
          <p:nvPr/>
        </p:nvSpPr>
        <p:spPr>
          <a:xfrm>
            <a:off x="8560500" y="5089096"/>
            <a:ext cx="239098" cy="218321"/>
          </a:xfrm>
          <a:custGeom>
            <a:avLst/>
            <a:gdLst>
              <a:gd name="connsiteX0" fmla="*/ 39581 w 162086"/>
              <a:gd name="connsiteY0" fmla="*/ 149441 h 151848"/>
              <a:gd name="connsiteX1" fmla="*/ 45105 w 162086"/>
              <a:gd name="connsiteY1" fmla="*/ 151823 h 151848"/>
              <a:gd name="connsiteX2" fmla="*/ 157405 w 162086"/>
              <a:gd name="connsiteY2" fmla="*/ 56287 h 151848"/>
              <a:gd name="connsiteX3" fmla="*/ 91016 w 162086"/>
              <a:gd name="connsiteY3" fmla="*/ 37427 h 151848"/>
              <a:gd name="connsiteX4" fmla="*/ 31675 w 162086"/>
              <a:gd name="connsiteY4" fmla="*/ 2185 h 151848"/>
              <a:gd name="connsiteX5" fmla="*/ 39581 w 162086"/>
              <a:gd name="connsiteY5" fmla="*/ 149441 h 151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2086" h="151848">
                <a:moveTo>
                  <a:pt x="39581" y="149441"/>
                </a:moveTo>
                <a:cubicBezTo>
                  <a:pt x="40914" y="151156"/>
                  <a:pt x="43010" y="152013"/>
                  <a:pt x="45105" y="151823"/>
                </a:cubicBezTo>
                <a:cubicBezTo>
                  <a:pt x="129497" y="143155"/>
                  <a:pt x="177884" y="96578"/>
                  <a:pt x="157405" y="56287"/>
                </a:cubicBezTo>
                <a:cubicBezTo>
                  <a:pt x="136926" y="15806"/>
                  <a:pt x="91016" y="37427"/>
                  <a:pt x="91016" y="37427"/>
                </a:cubicBezTo>
                <a:cubicBezTo>
                  <a:pt x="91016" y="37427"/>
                  <a:pt x="75204" y="-10674"/>
                  <a:pt x="31675" y="2185"/>
                </a:cubicBezTo>
                <a:cubicBezTo>
                  <a:pt x="-11473" y="15044"/>
                  <a:pt x="-12140" y="82195"/>
                  <a:pt x="39581" y="149441"/>
                </a:cubicBezTo>
                <a:close/>
              </a:path>
            </a:pathLst>
          </a:custGeom>
          <a:solidFill>
            <a:srgbClr val="EE99AD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914446"/>
            <a:endParaRPr lang="th-TH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133" name="Freeform: Shape 132">
            <a:extLst>
              <a:ext uri="{FF2B5EF4-FFF2-40B4-BE49-F238E27FC236}">
                <a16:creationId xmlns:a16="http://schemas.microsoft.com/office/drawing/2014/main" id="{886693FB-091B-9340-CA54-FBF6D494D052}"/>
              </a:ext>
            </a:extLst>
          </p:cNvPr>
          <p:cNvSpPr/>
          <p:nvPr/>
        </p:nvSpPr>
        <p:spPr>
          <a:xfrm>
            <a:off x="8680049" y="4280129"/>
            <a:ext cx="334902" cy="292884"/>
          </a:xfrm>
          <a:custGeom>
            <a:avLst/>
            <a:gdLst>
              <a:gd name="connsiteX0" fmla="*/ 87073 w 227032"/>
              <a:gd name="connsiteY0" fmla="*/ 201853 h 203709"/>
              <a:gd name="connsiteX1" fmla="*/ 95264 w 227032"/>
              <a:gd name="connsiteY1" fmla="*/ 203187 h 203709"/>
              <a:gd name="connsiteX2" fmla="*/ 213089 w 227032"/>
              <a:gd name="connsiteY2" fmla="*/ 40024 h 203709"/>
              <a:gd name="connsiteX3" fmla="*/ 118982 w 227032"/>
              <a:gd name="connsiteY3" fmla="*/ 36595 h 203709"/>
              <a:gd name="connsiteX4" fmla="*/ 28875 w 227032"/>
              <a:gd name="connsiteY4" fmla="*/ 9163 h 203709"/>
              <a:gd name="connsiteX5" fmla="*/ 87073 w 227032"/>
              <a:gd name="connsiteY5" fmla="*/ 201853 h 203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7032" h="203709">
                <a:moveTo>
                  <a:pt x="87073" y="201853"/>
                </a:moveTo>
                <a:cubicBezTo>
                  <a:pt x="89359" y="203663"/>
                  <a:pt x="92502" y="204235"/>
                  <a:pt x="95264" y="203187"/>
                </a:cubicBezTo>
                <a:cubicBezTo>
                  <a:pt x="204326" y="164325"/>
                  <a:pt x="253284" y="86791"/>
                  <a:pt x="213089" y="40024"/>
                </a:cubicBezTo>
                <a:cubicBezTo>
                  <a:pt x="172703" y="-6935"/>
                  <a:pt x="118982" y="36595"/>
                  <a:pt x="118982" y="36595"/>
                </a:cubicBezTo>
                <a:cubicBezTo>
                  <a:pt x="118982" y="36595"/>
                  <a:pt x="82406" y="-22079"/>
                  <a:pt x="28875" y="9163"/>
                </a:cubicBezTo>
                <a:cubicBezTo>
                  <a:pt x="-24370" y="40309"/>
                  <a:pt x="-3415" y="129463"/>
                  <a:pt x="87073" y="201853"/>
                </a:cubicBezTo>
                <a:close/>
              </a:path>
            </a:pathLst>
          </a:custGeom>
          <a:solidFill>
            <a:srgbClr val="BDD7E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914446"/>
            <a:endParaRPr lang="th-TH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134" name="Freeform: Shape 133">
            <a:extLst>
              <a:ext uri="{FF2B5EF4-FFF2-40B4-BE49-F238E27FC236}">
                <a16:creationId xmlns:a16="http://schemas.microsoft.com/office/drawing/2014/main" id="{086B5472-27F3-9237-395C-86F1451E1427}"/>
              </a:ext>
            </a:extLst>
          </p:cNvPr>
          <p:cNvSpPr/>
          <p:nvPr/>
        </p:nvSpPr>
        <p:spPr>
          <a:xfrm>
            <a:off x="11489895" y="5443732"/>
            <a:ext cx="255873" cy="233710"/>
          </a:xfrm>
          <a:custGeom>
            <a:avLst/>
            <a:gdLst>
              <a:gd name="connsiteX0" fmla="*/ 125478 w 173458"/>
              <a:gd name="connsiteY0" fmla="*/ 162529 h 162552"/>
              <a:gd name="connsiteX1" fmla="*/ 131384 w 173458"/>
              <a:gd name="connsiteY1" fmla="*/ 159957 h 162552"/>
              <a:gd name="connsiteX2" fmla="*/ 139290 w 173458"/>
              <a:gd name="connsiteY2" fmla="*/ 2318 h 162552"/>
              <a:gd name="connsiteX3" fmla="*/ 75853 w 173458"/>
              <a:gd name="connsiteY3" fmla="*/ 40228 h 162552"/>
              <a:gd name="connsiteX4" fmla="*/ 4892 w 173458"/>
              <a:gd name="connsiteY4" fmla="*/ 60611 h 162552"/>
              <a:gd name="connsiteX5" fmla="*/ 125478 w 173458"/>
              <a:gd name="connsiteY5" fmla="*/ 162529 h 162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3458" h="162552">
                <a:moveTo>
                  <a:pt x="125478" y="162529"/>
                </a:moveTo>
                <a:cubicBezTo>
                  <a:pt x="127764" y="162719"/>
                  <a:pt x="130050" y="161767"/>
                  <a:pt x="131384" y="159957"/>
                </a:cubicBezTo>
                <a:cubicBezTo>
                  <a:pt x="186534" y="87853"/>
                  <a:pt x="185676" y="15939"/>
                  <a:pt x="139290" y="2318"/>
                </a:cubicBezTo>
                <a:cubicBezTo>
                  <a:pt x="92712" y="-11398"/>
                  <a:pt x="75853" y="40228"/>
                  <a:pt x="75853" y="40228"/>
                </a:cubicBezTo>
                <a:cubicBezTo>
                  <a:pt x="75853" y="40228"/>
                  <a:pt x="26704" y="17272"/>
                  <a:pt x="4892" y="60611"/>
                </a:cubicBezTo>
                <a:cubicBezTo>
                  <a:pt x="-16730" y="103759"/>
                  <a:pt x="35086" y="153575"/>
                  <a:pt x="125478" y="162529"/>
                </a:cubicBezTo>
                <a:close/>
              </a:path>
            </a:pathLst>
          </a:custGeom>
          <a:solidFill>
            <a:srgbClr val="BDD7E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914446"/>
            <a:endParaRPr lang="th-TH">
              <a:solidFill>
                <a:prstClr val="black"/>
              </a:solidFill>
              <a:latin typeface="Calibri Ligh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05" b="57883" l="54729" r="7282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233" t="5243" r="27730" b="44539"/>
          <a:stretch/>
        </p:blipFill>
        <p:spPr>
          <a:xfrm>
            <a:off x="-71902" y="1643124"/>
            <a:ext cx="4546227" cy="4912859"/>
          </a:xfrm>
          <a:prstGeom prst="rect">
            <a:avLst/>
          </a:prstGeom>
        </p:spPr>
      </p:pic>
      <p:sp>
        <p:nvSpPr>
          <p:cNvPr id="115" name="Heart 114">
            <a:extLst>
              <a:ext uri="{FF2B5EF4-FFF2-40B4-BE49-F238E27FC236}">
                <a16:creationId xmlns:a16="http://schemas.microsoft.com/office/drawing/2014/main" id="{BBD15633-803F-6099-02B0-24F80328D2D3}"/>
              </a:ext>
            </a:extLst>
          </p:cNvPr>
          <p:cNvSpPr/>
          <p:nvPr/>
        </p:nvSpPr>
        <p:spPr>
          <a:xfrm rot="1031135">
            <a:off x="719228" y="1736386"/>
            <a:ext cx="2287461" cy="1786496"/>
          </a:xfrm>
          <a:custGeom>
            <a:avLst/>
            <a:gdLst>
              <a:gd name="connsiteX0" fmla="*/ 1143731 w 2287461"/>
              <a:gd name="connsiteY0" fmla="*/ 446624 h 1786496"/>
              <a:gd name="connsiteX1" fmla="*/ 1143731 w 2287461"/>
              <a:gd name="connsiteY1" fmla="*/ 1786496 h 1786496"/>
              <a:gd name="connsiteX2" fmla="*/ 1143731 w 2287461"/>
              <a:gd name="connsiteY2" fmla="*/ 446624 h 1786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87461" h="1786496" fill="none" extrusionOk="0">
                <a:moveTo>
                  <a:pt x="1143731" y="446624"/>
                </a:moveTo>
                <a:cubicBezTo>
                  <a:pt x="1444241" y="-707518"/>
                  <a:pt x="3118884" y="900025"/>
                  <a:pt x="1143731" y="1786496"/>
                </a:cubicBezTo>
                <a:cubicBezTo>
                  <a:pt x="-1197594" y="686296"/>
                  <a:pt x="697964" y="-578637"/>
                  <a:pt x="1143731" y="446624"/>
                </a:cubicBezTo>
                <a:close/>
              </a:path>
              <a:path w="2287461" h="1786496" stroke="0" extrusionOk="0">
                <a:moveTo>
                  <a:pt x="1143731" y="446624"/>
                </a:moveTo>
                <a:cubicBezTo>
                  <a:pt x="1343949" y="-562093"/>
                  <a:pt x="3257364" y="310581"/>
                  <a:pt x="1143731" y="1786496"/>
                </a:cubicBezTo>
                <a:cubicBezTo>
                  <a:pt x="-998935" y="607093"/>
                  <a:pt x="974930" y="-681203"/>
                  <a:pt x="1143731" y="446624"/>
                </a:cubicBezTo>
                <a:close/>
              </a:path>
            </a:pathLst>
          </a:custGeom>
          <a:solidFill>
            <a:srgbClr val="EB859B">
              <a:lumMod val="75000"/>
            </a:srgbClr>
          </a:solidFill>
          <a:ln w="44450" cap="flat" cmpd="sng" algn="ctr">
            <a:solidFill>
              <a:srgbClr val="EB859B">
                <a:lumMod val="50000"/>
              </a:srgbClr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2899829388">
                  <a:prstGeom prst="hear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 defTabSz="914446">
              <a:defRPr/>
            </a:pPr>
            <a:endParaRPr lang="en-US" sz="14001" kern="0">
              <a:solidFill>
                <a:prstClr val="white"/>
              </a:solidFill>
              <a:latin typeface="字魂59号-创粗黑" panose="020F0502020204030204"/>
              <a:cs typeface="Calibri Light"/>
            </a:endParaRPr>
          </a:p>
        </p:txBody>
      </p:sp>
      <p:pic>
        <p:nvPicPr>
          <p:cNvPr id="62" name="图片 24"/>
          <p:cNvPicPr>
            <a:picLocks noChangeAspect="1"/>
          </p:cNvPicPr>
          <p:nvPr/>
        </p:nvPicPr>
        <p:blipFill rotWithShape="1">
          <a:blip r:embed="rId5"/>
          <a:srcRect l="8274"/>
          <a:stretch/>
        </p:blipFill>
        <p:spPr>
          <a:xfrm>
            <a:off x="10279191" y="3150478"/>
            <a:ext cx="2184475" cy="37075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106" y="5179635"/>
            <a:ext cx="12327106" cy="17246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A4CD975-395C-6D0E-D615-8C2F927549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68141" y="304800"/>
            <a:ext cx="90844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4178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3000" fill="hold"/>
                                        <p:tgtEl>
                                          <p:spTgt spid="1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0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 animBg="1"/>
      <p:bldP spid="115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3" name="Graphic 559">
            <a:extLst>
              <a:ext uri="{FF2B5EF4-FFF2-40B4-BE49-F238E27FC236}">
                <a16:creationId xmlns:a16="http://schemas.microsoft.com/office/drawing/2014/main" id="{874D4B95-15CF-41F6-B0E2-F92CE56FC21F}"/>
              </a:ext>
            </a:extLst>
          </p:cNvPr>
          <p:cNvGrpSpPr/>
          <p:nvPr/>
        </p:nvGrpSpPr>
        <p:grpSpPr>
          <a:xfrm rot="11000573">
            <a:off x="8859533" y="-303094"/>
            <a:ext cx="4196052" cy="2048959"/>
            <a:chOff x="5295567" y="3083292"/>
            <a:chExt cx="4196052" cy="2048959"/>
          </a:xfrm>
          <a:solidFill>
            <a:srgbClr val="BDD7EE"/>
          </a:solidFill>
        </p:grpSpPr>
        <p:sp>
          <p:nvSpPr>
            <p:cNvPr id="324" name="Freeform: Shape 323">
              <a:extLst>
                <a:ext uri="{FF2B5EF4-FFF2-40B4-BE49-F238E27FC236}">
                  <a16:creationId xmlns:a16="http://schemas.microsoft.com/office/drawing/2014/main" id="{DC6D4CFF-60FE-4E0D-BFCE-45E193FCB906}"/>
                </a:ext>
              </a:extLst>
            </p:cNvPr>
            <p:cNvSpPr/>
            <p:nvPr/>
          </p:nvSpPr>
          <p:spPr>
            <a:xfrm>
              <a:off x="5424002" y="3353014"/>
              <a:ext cx="4067617" cy="1779237"/>
            </a:xfrm>
            <a:custGeom>
              <a:avLst/>
              <a:gdLst>
                <a:gd name="connsiteX0" fmla="*/ 0 w 4067617"/>
                <a:gd name="connsiteY0" fmla="*/ 1779237 h 1779237"/>
                <a:gd name="connsiteX1" fmla="*/ 160248 w 4067617"/>
                <a:gd name="connsiteY1" fmla="*/ 717092 h 1779237"/>
                <a:gd name="connsiteX2" fmla="*/ 757081 w 4067617"/>
                <a:gd name="connsiteY2" fmla="*/ 15327 h 1779237"/>
                <a:gd name="connsiteX3" fmla="*/ 2203108 w 4067617"/>
                <a:gd name="connsiteY3" fmla="*/ 569190 h 1779237"/>
                <a:gd name="connsiteX4" fmla="*/ 3157709 w 4067617"/>
                <a:gd name="connsiteY4" fmla="*/ 167265 h 1779237"/>
                <a:gd name="connsiteX5" fmla="*/ 3905768 w 4067617"/>
                <a:gd name="connsiteY5" fmla="*/ 560643 h 1779237"/>
                <a:gd name="connsiteX6" fmla="*/ 4006427 w 4067617"/>
                <a:gd name="connsiteY6" fmla="*/ 1622788 h 1779237"/>
                <a:gd name="connsiteX7" fmla="*/ 0 w 4067617"/>
                <a:gd name="connsiteY7" fmla="*/ 1779237 h 1779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67617" h="1779237">
                  <a:moveTo>
                    <a:pt x="0" y="1779237"/>
                  </a:moveTo>
                  <a:cubicBezTo>
                    <a:pt x="23740" y="1419095"/>
                    <a:pt x="48905" y="1051357"/>
                    <a:pt x="160248" y="717092"/>
                  </a:cubicBezTo>
                  <a:cubicBezTo>
                    <a:pt x="271590" y="383065"/>
                    <a:pt x="486915" y="82749"/>
                    <a:pt x="757081" y="15327"/>
                  </a:cubicBezTo>
                  <a:cubicBezTo>
                    <a:pt x="1266075" y="-111922"/>
                    <a:pt x="1687941" y="595779"/>
                    <a:pt x="2203108" y="569190"/>
                  </a:cubicBezTo>
                  <a:cubicBezTo>
                    <a:pt x="2535711" y="552097"/>
                    <a:pt x="2827005" y="230414"/>
                    <a:pt x="3157709" y="167265"/>
                  </a:cubicBezTo>
                  <a:cubicBezTo>
                    <a:pt x="3440219" y="113137"/>
                    <a:pt x="3735312" y="268399"/>
                    <a:pt x="3905768" y="560643"/>
                  </a:cubicBezTo>
                  <a:cubicBezTo>
                    <a:pt x="4076224" y="852887"/>
                    <a:pt x="4115871" y="1271905"/>
                    <a:pt x="4006427" y="1622788"/>
                  </a:cubicBezTo>
                  <a:lnTo>
                    <a:pt x="0" y="1779237"/>
                  </a:lnTo>
                  <a:close/>
                </a:path>
              </a:pathLst>
            </a:custGeom>
            <a:grpFill/>
            <a:ln w="237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46">
                <a:defRPr/>
              </a:pPr>
              <a:endParaRPr lang="th-TH" sz="2800" dirty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325" name="Freeform: Shape 324">
              <a:extLst>
                <a:ext uri="{FF2B5EF4-FFF2-40B4-BE49-F238E27FC236}">
                  <a16:creationId xmlns:a16="http://schemas.microsoft.com/office/drawing/2014/main" id="{362340F6-6369-44FD-87E4-7D858D1012BC}"/>
                </a:ext>
              </a:extLst>
            </p:cNvPr>
            <p:cNvSpPr/>
            <p:nvPr/>
          </p:nvSpPr>
          <p:spPr>
            <a:xfrm>
              <a:off x="5295567" y="3083292"/>
              <a:ext cx="4059229" cy="1892034"/>
            </a:xfrm>
            <a:custGeom>
              <a:avLst/>
              <a:gdLst>
                <a:gd name="connsiteX0" fmla="*/ 56740 w 4059229"/>
                <a:gd name="connsiteY0" fmla="*/ 1818677 h 1892034"/>
                <a:gd name="connsiteX1" fmla="*/ 0 w 4059229"/>
                <a:gd name="connsiteY1" fmla="*/ 1814641 h 1892034"/>
                <a:gd name="connsiteX2" fmla="*/ 162622 w 4059229"/>
                <a:gd name="connsiteY2" fmla="*/ 740389 h 1892034"/>
                <a:gd name="connsiteX3" fmla="*/ 781059 w 4059229"/>
                <a:gd name="connsiteY3" fmla="*/ 15832 h 1892034"/>
                <a:gd name="connsiteX4" fmla="*/ 1559743 w 4059229"/>
                <a:gd name="connsiteY4" fmla="*/ 285286 h 1892034"/>
                <a:gd name="connsiteX5" fmla="*/ 2231359 w 4059229"/>
                <a:gd name="connsiteY5" fmla="*/ 568983 h 1892034"/>
                <a:gd name="connsiteX6" fmla="*/ 2734892 w 4059229"/>
                <a:gd name="connsiteY6" fmla="*/ 367427 h 1892034"/>
                <a:gd name="connsiteX7" fmla="*/ 3182874 w 4059229"/>
                <a:gd name="connsiteY7" fmla="*/ 167296 h 1892034"/>
                <a:gd name="connsiteX8" fmla="*/ 3957047 w 4059229"/>
                <a:gd name="connsiteY8" fmla="*/ 574443 h 1892034"/>
                <a:gd name="connsiteX9" fmla="*/ 3934019 w 4059229"/>
                <a:gd name="connsiteY9" fmla="*/ 1892035 h 1892034"/>
                <a:gd name="connsiteX10" fmla="*/ 3881316 w 4059229"/>
                <a:gd name="connsiteY10" fmla="*/ 1865446 h 1892034"/>
                <a:gd name="connsiteX11" fmla="*/ 3911466 w 4059229"/>
                <a:gd name="connsiteY11" fmla="*/ 621687 h 1892034"/>
                <a:gd name="connsiteX12" fmla="*/ 3189283 w 4059229"/>
                <a:gd name="connsiteY12" fmla="*/ 241841 h 1892034"/>
                <a:gd name="connsiteX13" fmla="*/ 2756734 w 4059229"/>
                <a:gd name="connsiteY13" fmla="*/ 436037 h 1892034"/>
                <a:gd name="connsiteX14" fmla="*/ 2231834 w 4059229"/>
                <a:gd name="connsiteY14" fmla="*/ 644240 h 1892034"/>
                <a:gd name="connsiteX15" fmla="*/ 1532679 w 4059229"/>
                <a:gd name="connsiteY15" fmla="*/ 352708 h 1892034"/>
                <a:gd name="connsiteX16" fmla="*/ 789843 w 4059229"/>
                <a:gd name="connsiteY16" fmla="*/ 89665 h 1892034"/>
                <a:gd name="connsiteX17" fmla="*/ 214850 w 4059229"/>
                <a:gd name="connsiteY17" fmla="*/ 768640 h 1892034"/>
                <a:gd name="connsiteX18" fmla="*/ 56740 w 4059229"/>
                <a:gd name="connsiteY18" fmla="*/ 1818677 h 1892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059229" h="1892034">
                  <a:moveTo>
                    <a:pt x="56740" y="1818677"/>
                  </a:moveTo>
                  <a:lnTo>
                    <a:pt x="0" y="1814641"/>
                  </a:lnTo>
                  <a:cubicBezTo>
                    <a:pt x="23740" y="1455212"/>
                    <a:pt x="48193" y="1083675"/>
                    <a:pt x="162622" y="740389"/>
                  </a:cubicBezTo>
                  <a:cubicBezTo>
                    <a:pt x="290345" y="356744"/>
                    <a:pt x="527274" y="79219"/>
                    <a:pt x="781059" y="15832"/>
                  </a:cubicBezTo>
                  <a:cubicBezTo>
                    <a:pt x="1059771" y="-53727"/>
                    <a:pt x="1313793" y="118628"/>
                    <a:pt x="1559743" y="285286"/>
                  </a:cubicBezTo>
                  <a:cubicBezTo>
                    <a:pt x="1774119" y="430577"/>
                    <a:pt x="1995142" y="580853"/>
                    <a:pt x="2231359" y="568983"/>
                  </a:cubicBezTo>
                  <a:cubicBezTo>
                    <a:pt x="2404901" y="559962"/>
                    <a:pt x="2565149" y="466425"/>
                    <a:pt x="2734892" y="367427"/>
                  </a:cubicBezTo>
                  <a:cubicBezTo>
                    <a:pt x="2878284" y="283861"/>
                    <a:pt x="3026424" y="197209"/>
                    <a:pt x="3182874" y="167296"/>
                  </a:cubicBezTo>
                  <a:cubicBezTo>
                    <a:pt x="3476304" y="111268"/>
                    <a:pt x="3779944" y="271041"/>
                    <a:pt x="3957047" y="574443"/>
                  </a:cubicBezTo>
                  <a:cubicBezTo>
                    <a:pt x="4141273" y="890191"/>
                    <a:pt x="4040613" y="1550173"/>
                    <a:pt x="3934019" y="1892035"/>
                  </a:cubicBezTo>
                  <a:lnTo>
                    <a:pt x="3881316" y="1865446"/>
                  </a:lnTo>
                  <a:cubicBezTo>
                    <a:pt x="3990759" y="1515037"/>
                    <a:pt x="4072425" y="897550"/>
                    <a:pt x="3911466" y="621687"/>
                  </a:cubicBezTo>
                  <a:cubicBezTo>
                    <a:pt x="3746470" y="338701"/>
                    <a:pt x="3462773" y="189612"/>
                    <a:pt x="3189283" y="241841"/>
                  </a:cubicBezTo>
                  <a:cubicBezTo>
                    <a:pt x="3040669" y="270329"/>
                    <a:pt x="2896327" y="354607"/>
                    <a:pt x="2756734" y="436037"/>
                  </a:cubicBezTo>
                  <a:cubicBezTo>
                    <a:pt x="2589601" y="533610"/>
                    <a:pt x="2416534" y="634507"/>
                    <a:pt x="2231834" y="644240"/>
                  </a:cubicBezTo>
                  <a:cubicBezTo>
                    <a:pt x="1981610" y="657060"/>
                    <a:pt x="1753227" y="502273"/>
                    <a:pt x="1532679" y="352708"/>
                  </a:cubicBezTo>
                  <a:cubicBezTo>
                    <a:pt x="1283880" y="184151"/>
                    <a:pt x="1049088" y="24853"/>
                    <a:pt x="789843" y="89665"/>
                  </a:cubicBezTo>
                  <a:cubicBezTo>
                    <a:pt x="509231" y="159699"/>
                    <a:pt x="308862" y="486367"/>
                    <a:pt x="214850" y="768640"/>
                  </a:cubicBezTo>
                  <a:cubicBezTo>
                    <a:pt x="104220" y="1100293"/>
                    <a:pt x="80243" y="1465420"/>
                    <a:pt x="56740" y="1818677"/>
                  </a:cubicBezTo>
                  <a:close/>
                </a:path>
              </a:pathLst>
            </a:custGeom>
            <a:grpFill/>
            <a:ln w="237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46">
                <a:defRPr/>
              </a:pPr>
              <a:endParaRPr lang="th-TH" sz="2800">
                <a:solidFill>
                  <a:prstClr val="black"/>
                </a:solidFill>
                <a:latin typeface="Calibri Light"/>
              </a:endParaRPr>
            </a:p>
          </p:txBody>
        </p:sp>
      </p:grpSp>
      <p:grpSp>
        <p:nvGrpSpPr>
          <p:cNvPr id="320" name="Graphic 559">
            <a:extLst>
              <a:ext uri="{FF2B5EF4-FFF2-40B4-BE49-F238E27FC236}">
                <a16:creationId xmlns:a16="http://schemas.microsoft.com/office/drawing/2014/main" id="{093805C3-5861-4FE4-AF40-C5B8F641FF0C}"/>
              </a:ext>
            </a:extLst>
          </p:cNvPr>
          <p:cNvGrpSpPr/>
          <p:nvPr/>
        </p:nvGrpSpPr>
        <p:grpSpPr>
          <a:xfrm rot="16491193">
            <a:off x="9785338" y="4831134"/>
            <a:ext cx="4196052" cy="2048959"/>
            <a:chOff x="5295567" y="3083292"/>
            <a:chExt cx="4196052" cy="2048959"/>
          </a:xfrm>
          <a:solidFill>
            <a:srgbClr val="EE99AD"/>
          </a:solidFill>
        </p:grpSpPr>
        <p:sp>
          <p:nvSpPr>
            <p:cNvPr id="321" name="Freeform: Shape 320">
              <a:extLst>
                <a:ext uri="{FF2B5EF4-FFF2-40B4-BE49-F238E27FC236}">
                  <a16:creationId xmlns:a16="http://schemas.microsoft.com/office/drawing/2014/main" id="{D0473F1E-352D-4779-BCFE-AFDB48530AC8}"/>
                </a:ext>
              </a:extLst>
            </p:cNvPr>
            <p:cNvSpPr/>
            <p:nvPr/>
          </p:nvSpPr>
          <p:spPr>
            <a:xfrm>
              <a:off x="5424002" y="3353014"/>
              <a:ext cx="4067617" cy="1779237"/>
            </a:xfrm>
            <a:custGeom>
              <a:avLst/>
              <a:gdLst>
                <a:gd name="connsiteX0" fmla="*/ 0 w 4067617"/>
                <a:gd name="connsiteY0" fmla="*/ 1779237 h 1779237"/>
                <a:gd name="connsiteX1" fmla="*/ 160248 w 4067617"/>
                <a:gd name="connsiteY1" fmla="*/ 717092 h 1779237"/>
                <a:gd name="connsiteX2" fmla="*/ 757081 w 4067617"/>
                <a:gd name="connsiteY2" fmla="*/ 15327 h 1779237"/>
                <a:gd name="connsiteX3" fmla="*/ 2203108 w 4067617"/>
                <a:gd name="connsiteY3" fmla="*/ 569190 h 1779237"/>
                <a:gd name="connsiteX4" fmla="*/ 3157709 w 4067617"/>
                <a:gd name="connsiteY4" fmla="*/ 167265 h 1779237"/>
                <a:gd name="connsiteX5" fmla="*/ 3905768 w 4067617"/>
                <a:gd name="connsiteY5" fmla="*/ 560643 h 1779237"/>
                <a:gd name="connsiteX6" fmla="*/ 4006427 w 4067617"/>
                <a:gd name="connsiteY6" fmla="*/ 1622788 h 1779237"/>
                <a:gd name="connsiteX7" fmla="*/ 0 w 4067617"/>
                <a:gd name="connsiteY7" fmla="*/ 1779237 h 1779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67617" h="1779237">
                  <a:moveTo>
                    <a:pt x="0" y="1779237"/>
                  </a:moveTo>
                  <a:cubicBezTo>
                    <a:pt x="23740" y="1419095"/>
                    <a:pt x="48905" y="1051357"/>
                    <a:pt x="160248" y="717092"/>
                  </a:cubicBezTo>
                  <a:cubicBezTo>
                    <a:pt x="271590" y="383065"/>
                    <a:pt x="486915" y="82749"/>
                    <a:pt x="757081" y="15327"/>
                  </a:cubicBezTo>
                  <a:cubicBezTo>
                    <a:pt x="1266075" y="-111922"/>
                    <a:pt x="1687941" y="595779"/>
                    <a:pt x="2203108" y="569190"/>
                  </a:cubicBezTo>
                  <a:cubicBezTo>
                    <a:pt x="2535711" y="552097"/>
                    <a:pt x="2827005" y="230414"/>
                    <a:pt x="3157709" y="167265"/>
                  </a:cubicBezTo>
                  <a:cubicBezTo>
                    <a:pt x="3440219" y="113137"/>
                    <a:pt x="3735312" y="268399"/>
                    <a:pt x="3905768" y="560643"/>
                  </a:cubicBezTo>
                  <a:cubicBezTo>
                    <a:pt x="4076224" y="852887"/>
                    <a:pt x="4115871" y="1271905"/>
                    <a:pt x="4006427" y="1622788"/>
                  </a:cubicBezTo>
                  <a:lnTo>
                    <a:pt x="0" y="1779237"/>
                  </a:lnTo>
                  <a:close/>
                </a:path>
              </a:pathLst>
            </a:custGeom>
            <a:grpFill/>
            <a:ln w="237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46">
                <a:defRPr/>
              </a:pPr>
              <a:endParaRPr lang="th-TH" sz="2800" dirty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322" name="Freeform: Shape 321">
              <a:extLst>
                <a:ext uri="{FF2B5EF4-FFF2-40B4-BE49-F238E27FC236}">
                  <a16:creationId xmlns:a16="http://schemas.microsoft.com/office/drawing/2014/main" id="{979EF015-EB0B-4B5C-BAE5-8DE8AEDA023B}"/>
                </a:ext>
              </a:extLst>
            </p:cNvPr>
            <p:cNvSpPr/>
            <p:nvPr/>
          </p:nvSpPr>
          <p:spPr>
            <a:xfrm>
              <a:off x="5295567" y="3083292"/>
              <a:ext cx="4059229" cy="1892034"/>
            </a:xfrm>
            <a:custGeom>
              <a:avLst/>
              <a:gdLst>
                <a:gd name="connsiteX0" fmla="*/ 56740 w 4059229"/>
                <a:gd name="connsiteY0" fmla="*/ 1818677 h 1892034"/>
                <a:gd name="connsiteX1" fmla="*/ 0 w 4059229"/>
                <a:gd name="connsiteY1" fmla="*/ 1814641 h 1892034"/>
                <a:gd name="connsiteX2" fmla="*/ 162622 w 4059229"/>
                <a:gd name="connsiteY2" fmla="*/ 740389 h 1892034"/>
                <a:gd name="connsiteX3" fmla="*/ 781059 w 4059229"/>
                <a:gd name="connsiteY3" fmla="*/ 15832 h 1892034"/>
                <a:gd name="connsiteX4" fmla="*/ 1559743 w 4059229"/>
                <a:gd name="connsiteY4" fmla="*/ 285286 h 1892034"/>
                <a:gd name="connsiteX5" fmla="*/ 2231359 w 4059229"/>
                <a:gd name="connsiteY5" fmla="*/ 568983 h 1892034"/>
                <a:gd name="connsiteX6" fmla="*/ 2734892 w 4059229"/>
                <a:gd name="connsiteY6" fmla="*/ 367427 h 1892034"/>
                <a:gd name="connsiteX7" fmla="*/ 3182874 w 4059229"/>
                <a:gd name="connsiteY7" fmla="*/ 167296 h 1892034"/>
                <a:gd name="connsiteX8" fmla="*/ 3957047 w 4059229"/>
                <a:gd name="connsiteY8" fmla="*/ 574443 h 1892034"/>
                <a:gd name="connsiteX9" fmla="*/ 3934019 w 4059229"/>
                <a:gd name="connsiteY9" fmla="*/ 1892035 h 1892034"/>
                <a:gd name="connsiteX10" fmla="*/ 3881316 w 4059229"/>
                <a:gd name="connsiteY10" fmla="*/ 1865446 h 1892034"/>
                <a:gd name="connsiteX11" fmla="*/ 3911466 w 4059229"/>
                <a:gd name="connsiteY11" fmla="*/ 621687 h 1892034"/>
                <a:gd name="connsiteX12" fmla="*/ 3189283 w 4059229"/>
                <a:gd name="connsiteY12" fmla="*/ 241841 h 1892034"/>
                <a:gd name="connsiteX13" fmla="*/ 2756734 w 4059229"/>
                <a:gd name="connsiteY13" fmla="*/ 436037 h 1892034"/>
                <a:gd name="connsiteX14" fmla="*/ 2231834 w 4059229"/>
                <a:gd name="connsiteY14" fmla="*/ 644240 h 1892034"/>
                <a:gd name="connsiteX15" fmla="*/ 1532679 w 4059229"/>
                <a:gd name="connsiteY15" fmla="*/ 352708 h 1892034"/>
                <a:gd name="connsiteX16" fmla="*/ 789843 w 4059229"/>
                <a:gd name="connsiteY16" fmla="*/ 89665 h 1892034"/>
                <a:gd name="connsiteX17" fmla="*/ 214850 w 4059229"/>
                <a:gd name="connsiteY17" fmla="*/ 768640 h 1892034"/>
                <a:gd name="connsiteX18" fmla="*/ 56740 w 4059229"/>
                <a:gd name="connsiteY18" fmla="*/ 1818677 h 1892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059229" h="1892034">
                  <a:moveTo>
                    <a:pt x="56740" y="1818677"/>
                  </a:moveTo>
                  <a:lnTo>
                    <a:pt x="0" y="1814641"/>
                  </a:lnTo>
                  <a:cubicBezTo>
                    <a:pt x="23740" y="1455212"/>
                    <a:pt x="48193" y="1083675"/>
                    <a:pt x="162622" y="740389"/>
                  </a:cubicBezTo>
                  <a:cubicBezTo>
                    <a:pt x="290345" y="356744"/>
                    <a:pt x="527274" y="79219"/>
                    <a:pt x="781059" y="15832"/>
                  </a:cubicBezTo>
                  <a:cubicBezTo>
                    <a:pt x="1059771" y="-53727"/>
                    <a:pt x="1313793" y="118628"/>
                    <a:pt x="1559743" y="285286"/>
                  </a:cubicBezTo>
                  <a:cubicBezTo>
                    <a:pt x="1774119" y="430577"/>
                    <a:pt x="1995142" y="580853"/>
                    <a:pt x="2231359" y="568983"/>
                  </a:cubicBezTo>
                  <a:cubicBezTo>
                    <a:pt x="2404901" y="559962"/>
                    <a:pt x="2565149" y="466425"/>
                    <a:pt x="2734892" y="367427"/>
                  </a:cubicBezTo>
                  <a:cubicBezTo>
                    <a:pt x="2878284" y="283861"/>
                    <a:pt x="3026424" y="197209"/>
                    <a:pt x="3182874" y="167296"/>
                  </a:cubicBezTo>
                  <a:cubicBezTo>
                    <a:pt x="3476304" y="111268"/>
                    <a:pt x="3779944" y="271041"/>
                    <a:pt x="3957047" y="574443"/>
                  </a:cubicBezTo>
                  <a:cubicBezTo>
                    <a:pt x="4141273" y="890191"/>
                    <a:pt x="4040613" y="1550173"/>
                    <a:pt x="3934019" y="1892035"/>
                  </a:cubicBezTo>
                  <a:lnTo>
                    <a:pt x="3881316" y="1865446"/>
                  </a:lnTo>
                  <a:cubicBezTo>
                    <a:pt x="3990759" y="1515037"/>
                    <a:pt x="4072425" y="897550"/>
                    <a:pt x="3911466" y="621687"/>
                  </a:cubicBezTo>
                  <a:cubicBezTo>
                    <a:pt x="3746470" y="338701"/>
                    <a:pt x="3462773" y="189612"/>
                    <a:pt x="3189283" y="241841"/>
                  </a:cubicBezTo>
                  <a:cubicBezTo>
                    <a:pt x="3040669" y="270329"/>
                    <a:pt x="2896327" y="354607"/>
                    <a:pt x="2756734" y="436037"/>
                  </a:cubicBezTo>
                  <a:cubicBezTo>
                    <a:pt x="2589601" y="533610"/>
                    <a:pt x="2416534" y="634507"/>
                    <a:pt x="2231834" y="644240"/>
                  </a:cubicBezTo>
                  <a:cubicBezTo>
                    <a:pt x="1981610" y="657060"/>
                    <a:pt x="1753227" y="502273"/>
                    <a:pt x="1532679" y="352708"/>
                  </a:cubicBezTo>
                  <a:cubicBezTo>
                    <a:pt x="1283880" y="184151"/>
                    <a:pt x="1049088" y="24853"/>
                    <a:pt x="789843" y="89665"/>
                  </a:cubicBezTo>
                  <a:cubicBezTo>
                    <a:pt x="509231" y="159699"/>
                    <a:pt x="308862" y="486367"/>
                    <a:pt x="214850" y="768640"/>
                  </a:cubicBezTo>
                  <a:cubicBezTo>
                    <a:pt x="104220" y="1100293"/>
                    <a:pt x="80243" y="1465420"/>
                    <a:pt x="56740" y="1818677"/>
                  </a:cubicBezTo>
                  <a:close/>
                </a:path>
              </a:pathLst>
            </a:custGeom>
            <a:grpFill/>
            <a:ln w="237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46">
                <a:defRPr/>
              </a:pPr>
              <a:endParaRPr lang="th-TH" sz="2800">
                <a:solidFill>
                  <a:prstClr val="black"/>
                </a:solidFill>
                <a:latin typeface="Calibri Light"/>
              </a:endParaRPr>
            </a:p>
          </p:txBody>
        </p:sp>
      </p:grpSp>
      <p:sp>
        <p:nvSpPr>
          <p:cNvPr id="311" name="TextBox 310">
            <a:extLst>
              <a:ext uri="{FF2B5EF4-FFF2-40B4-BE49-F238E27FC236}">
                <a16:creationId xmlns:a16="http://schemas.microsoft.com/office/drawing/2014/main" id="{7A2113D9-4E18-444F-8D91-D6880BC8C443}"/>
              </a:ext>
            </a:extLst>
          </p:cNvPr>
          <p:cNvSpPr txBox="1"/>
          <p:nvPr/>
        </p:nvSpPr>
        <p:spPr>
          <a:xfrm>
            <a:off x="4358689" y="335754"/>
            <a:ext cx="7709385" cy="120032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914446">
              <a:defRPr/>
            </a:pPr>
            <a:r>
              <a:rPr lang="en-US" sz="3600" dirty="0" err="1">
                <a:solidFill>
                  <a:srgbClr val="E53E3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DB YangDung X" panose="02000506090000020004" pitchFamily="2" charset="-34"/>
              </a:rPr>
              <a:t>Hãy</a:t>
            </a:r>
            <a:r>
              <a:rPr lang="en-US" sz="3600" dirty="0">
                <a:solidFill>
                  <a:srgbClr val="E53E3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DB YangDung X" panose="02000506090000020004" pitchFamily="2" charset="-34"/>
              </a:rPr>
              <a:t> </a:t>
            </a:r>
            <a:r>
              <a:rPr lang="en-US" sz="3600" dirty="0" err="1">
                <a:solidFill>
                  <a:srgbClr val="E53E3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DB YangDung X" panose="02000506090000020004" pitchFamily="2" charset="-34"/>
              </a:rPr>
              <a:t>chọn</a:t>
            </a:r>
            <a:r>
              <a:rPr lang="en-US" sz="3600" dirty="0">
                <a:solidFill>
                  <a:srgbClr val="E53E3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DB YangDung X" panose="02000506090000020004" pitchFamily="2" charset="-34"/>
              </a:rPr>
              <a:t> </a:t>
            </a:r>
            <a:r>
              <a:rPr lang="en-US" sz="3600" dirty="0" err="1">
                <a:solidFill>
                  <a:srgbClr val="E53E3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DB YangDung X" panose="02000506090000020004" pitchFamily="2" charset="-34"/>
              </a:rPr>
              <a:t>bất</a:t>
            </a:r>
            <a:r>
              <a:rPr lang="en-US" sz="3600" dirty="0">
                <a:solidFill>
                  <a:srgbClr val="E53E3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DB YangDung X" panose="02000506090000020004" pitchFamily="2" charset="-34"/>
              </a:rPr>
              <a:t> </a:t>
            </a:r>
            <a:r>
              <a:rPr lang="en-US" sz="3600" dirty="0" err="1">
                <a:solidFill>
                  <a:srgbClr val="E53E3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DB YangDung X" panose="02000506090000020004" pitchFamily="2" charset="-34"/>
              </a:rPr>
              <a:t>kì</a:t>
            </a:r>
            <a:r>
              <a:rPr lang="en-US" sz="3600" dirty="0">
                <a:solidFill>
                  <a:srgbClr val="E53E3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DB YangDung X" panose="02000506090000020004" pitchFamily="2" charset="-34"/>
              </a:rPr>
              <a:t> </a:t>
            </a:r>
            <a:r>
              <a:rPr lang="en-US" sz="3600" dirty="0" err="1">
                <a:solidFill>
                  <a:srgbClr val="E53E3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DB YangDung X" panose="02000506090000020004" pitchFamily="2" charset="-34"/>
              </a:rPr>
              <a:t>lá</a:t>
            </a:r>
            <a:r>
              <a:rPr lang="en-US" sz="3600" dirty="0">
                <a:solidFill>
                  <a:srgbClr val="E53E3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DB YangDung X" panose="02000506090000020004" pitchFamily="2" charset="-34"/>
              </a:rPr>
              <a:t> </a:t>
            </a:r>
            <a:r>
              <a:rPr lang="en-US" sz="3600" dirty="0" err="1">
                <a:solidFill>
                  <a:srgbClr val="E53E3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DB YangDung X" panose="02000506090000020004" pitchFamily="2" charset="-34"/>
              </a:rPr>
              <a:t>thư</a:t>
            </a:r>
            <a:r>
              <a:rPr lang="en-US" sz="3600" dirty="0">
                <a:solidFill>
                  <a:srgbClr val="E53E3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DB YangDung X" panose="02000506090000020004" pitchFamily="2" charset="-34"/>
              </a:rPr>
              <a:t> </a:t>
            </a:r>
            <a:r>
              <a:rPr lang="en-US" sz="3600" dirty="0" err="1">
                <a:solidFill>
                  <a:srgbClr val="E53E3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DB YangDung X" panose="02000506090000020004" pitchFamily="2" charset="-34"/>
              </a:rPr>
              <a:t>để</a:t>
            </a:r>
            <a:r>
              <a:rPr lang="en-US" sz="3600" dirty="0">
                <a:solidFill>
                  <a:srgbClr val="E53E3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DB YangDung X" panose="02000506090000020004" pitchFamily="2" charset="-34"/>
              </a:rPr>
              <a:t> </a:t>
            </a:r>
            <a:r>
              <a:rPr lang="en-US" sz="3600" dirty="0" err="1">
                <a:solidFill>
                  <a:srgbClr val="E53E3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DB YangDung X" panose="02000506090000020004" pitchFamily="2" charset="-34"/>
              </a:rPr>
              <a:t>trả</a:t>
            </a:r>
            <a:r>
              <a:rPr lang="en-US" sz="3600" dirty="0">
                <a:solidFill>
                  <a:srgbClr val="E53E3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DB YangDung X" panose="02000506090000020004" pitchFamily="2" charset="-34"/>
              </a:rPr>
              <a:t> </a:t>
            </a:r>
            <a:r>
              <a:rPr lang="en-US" sz="3600" dirty="0" err="1">
                <a:solidFill>
                  <a:srgbClr val="E53E3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DB YangDung X" panose="02000506090000020004" pitchFamily="2" charset="-34"/>
              </a:rPr>
              <a:t>lời</a:t>
            </a:r>
            <a:r>
              <a:rPr lang="en-US" sz="3600" dirty="0">
                <a:solidFill>
                  <a:srgbClr val="E53E3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DB YangDung X" panose="02000506090000020004" pitchFamily="2" charset="-34"/>
              </a:rPr>
              <a:t> </a:t>
            </a:r>
            <a:r>
              <a:rPr lang="en-US" sz="3600" dirty="0" err="1">
                <a:solidFill>
                  <a:srgbClr val="E53E3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DB YangDung X" panose="02000506090000020004" pitchFamily="2" charset="-34"/>
              </a:rPr>
              <a:t>câu</a:t>
            </a:r>
            <a:r>
              <a:rPr lang="en-US" sz="3600" dirty="0">
                <a:solidFill>
                  <a:srgbClr val="E53E3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DB YangDung X" panose="02000506090000020004" pitchFamily="2" charset="-34"/>
              </a:rPr>
              <a:t> </a:t>
            </a:r>
            <a:r>
              <a:rPr lang="en-US" sz="3600" dirty="0" err="1">
                <a:solidFill>
                  <a:srgbClr val="E53E3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DB YangDung X" panose="02000506090000020004" pitchFamily="2" charset="-34"/>
              </a:rPr>
              <a:t>hỏi</a:t>
            </a:r>
            <a:r>
              <a:rPr lang="en-US" sz="3600" dirty="0">
                <a:solidFill>
                  <a:srgbClr val="E53E3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DB YangDung X" panose="02000506090000020004" pitchFamily="2" charset="-34"/>
              </a:rPr>
              <a:t> </a:t>
            </a:r>
            <a:r>
              <a:rPr lang="en-US" sz="3600" dirty="0" err="1">
                <a:solidFill>
                  <a:srgbClr val="E53E3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DB YangDung X" panose="02000506090000020004" pitchFamily="2" charset="-34"/>
              </a:rPr>
              <a:t>các</a:t>
            </a:r>
            <a:r>
              <a:rPr lang="en-US" sz="3600" dirty="0">
                <a:solidFill>
                  <a:srgbClr val="E53E3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DB YangDung X" panose="02000506090000020004" pitchFamily="2" charset="-34"/>
              </a:rPr>
              <a:t> </a:t>
            </a:r>
            <a:r>
              <a:rPr lang="en-US" sz="3600" dirty="0" err="1">
                <a:solidFill>
                  <a:srgbClr val="E53E3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DB YangDung X" panose="02000506090000020004" pitchFamily="2" charset="-34"/>
              </a:rPr>
              <a:t>em</a:t>
            </a:r>
            <a:r>
              <a:rPr lang="en-US" sz="3600" dirty="0">
                <a:solidFill>
                  <a:srgbClr val="E53E3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DB YangDung X" panose="02000506090000020004" pitchFamily="2" charset="-34"/>
              </a:rPr>
              <a:t> </a:t>
            </a:r>
            <a:r>
              <a:rPr lang="en-US" sz="3600" dirty="0" err="1">
                <a:solidFill>
                  <a:srgbClr val="E53E3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DB YangDung X" panose="02000506090000020004" pitchFamily="2" charset="-34"/>
              </a:rPr>
              <a:t>nhé</a:t>
            </a:r>
            <a:r>
              <a:rPr lang="en-US" sz="3600" dirty="0">
                <a:solidFill>
                  <a:srgbClr val="E53E3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DB YangDung X" panose="02000506090000020004" pitchFamily="2" charset="-34"/>
              </a:rPr>
              <a:t>!</a:t>
            </a:r>
            <a:endParaRPr lang="th-TH" sz="3600" dirty="0">
              <a:solidFill>
                <a:srgbClr val="E53E3E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DB YangDung X" panose="02000506090000020004" pitchFamily="2" charset="-34"/>
            </a:endParaRPr>
          </a:p>
        </p:txBody>
      </p:sp>
      <p:sp>
        <p:nvSpPr>
          <p:cNvPr id="1027" name="Rectangle 1026">
            <a:extLst>
              <a:ext uri="{FF2B5EF4-FFF2-40B4-BE49-F238E27FC236}">
                <a16:creationId xmlns:a16="http://schemas.microsoft.com/office/drawing/2014/main" id="{1C9D9DB1-217C-0A83-0497-0D4AD962A0BB}"/>
              </a:ext>
            </a:extLst>
          </p:cNvPr>
          <p:cNvSpPr/>
          <p:nvPr/>
        </p:nvSpPr>
        <p:spPr>
          <a:xfrm rot="20349058">
            <a:off x="-6092942" y="-399189"/>
            <a:ext cx="5535234" cy="4461157"/>
          </a:xfrm>
          <a:prstGeom prst="rect">
            <a:avLst/>
          </a:prstGeom>
          <a:blipFill>
            <a:blip r:embed="rId8"/>
            <a:stretch>
              <a:fillRect/>
            </a:stretch>
          </a:blipFill>
          <a:ln w="5715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/>
            <a:endParaRPr lang="en-US">
              <a:solidFill>
                <a:prstClr val="white"/>
              </a:solidFill>
              <a:latin typeface="Calibri Light"/>
              <a:cs typeface="Calibri Light"/>
            </a:endParaRPr>
          </a:p>
        </p:txBody>
      </p:sp>
      <p:sp>
        <p:nvSpPr>
          <p:cNvPr id="373" name="Rectangle 372">
            <a:extLst>
              <a:ext uri="{FF2B5EF4-FFF2-40B4-BE49-F238E27FC236}">
                <a16:creationId xmlns:a16="http://schemas.microsoft.com/office/drawing/2014/main" id="{449A5EE4-CED5-5C86-8457-3A9E17A70852}"/>
              </a:ext>
            </a:extLst>
          </p:cNvPr>
          <p:cNvSpPr/>
          <p:nvPr/>
        </p:nvSpPr>
        <p:spPr>
          <a:xfrm rot="1059816">
            <a:off x="4720756" y="-5882330"/>
            <a:ext cx="5317861" cy="4704050"/>
          </a:xfrm>
          <a:prstGeom prst="rect">
            <a:avLst/>
          </a:prstGeom>
          <a:blipFill>
            <a:blip r:embed="rId8"/>
            <a:stretch>
              <a:fillRect/>
            </a:stretch>
          </a:blipFill>
          <a:ln w="5715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/>
            <a:endParaRPr lang="en-US">
              <a:solidFill>
                <a:prstClr val="white"/>
              </a:solidFill>
              <a:latin typeface="Calibri Light"/>
              <a:cs typeface="Calibri Light"/>
            </a:endParaRPr>
          </a:p>
        </p:txBody>
      </p:sp>
      <p:sp>
        <p:nvSpPr>
          <p:cNvPr id="375" name="Rectangle 374">
            <a:extLst>
              <a:ext uri="{FF2B5EF4-FFF2-40B4-BE49-F238E27FC236}">
                <a16:creationId xmlns:a16="http://schemas.microsoft.com/office/drawing/2014/main" id="{5AA2D040-6661-71DC-EF9A-3CEC93665F1F}"/>
              </a:ext>
            </a:extLst>
          </p:cNvPr>
          <p:cNvSpPr/>
          <p:nvPr/>
        </p:nvSpPr>
        <p:spPr>
          <a:xfrm rot="241338">
            <a:off x="2143301" y="6734819"/>
            <a:ext cx="4584317" cy="4885481"/>
          </a:xfrm>
          <a:prstGeom prst="rect">
            <a:avLst/>
          </a:prstGeom>
          <a:blipFill>
            <a:blip r:embed="rId8"/>
            <a:stretch>
              <a:fillRect/>
            </a:stretch>
          </a:blipFill>
          <a:ln w="5715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/>
            <a:endParaRPr lang="en-US">
              <a:solidFill>
                <a:prstClr val="white"/>
              </a:solidFill>
              <a:latin typeface="Calibri Light"/>
              <a:cs typeface="Calibri Light"/>
            </a:endParaRPr>
          </a:p>
        </p:txBody>
      </p:sp>
      <p:pic>
        <p:nvPicPr>
          <p:cNvPr id="391" name="Breakheart_MăngNon">
            <a:hlinkClick r:id="" action="ppaction://media"/>
            <a:extLst>
              <a:ext uri="{FF2B5EF4-FFF2-40B4-BE49-F238E27FC236}">
                <a16:creationId xmlns:a16="http://schemas.microsoft.com/office/drawing/2014/main" id="{50AF8C01-9126-B502-BDC5-F56D52638FF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182" end="3941.1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659514" y="5709939"/>
            <a:ext cx="1437401" cy="1437401"/>
          </a:xfrm>
          <a:prstGeom prst="rect">
            <a:avLst/>
          </a:prstGeom>
        </p:spPr>
      </p:pic>
      <p:pic>
        <p:nvPicPr>
          <p:cNvPr id="1032" name="Picture 1031">
            <a:hlinkClick r:id="rId10" action="ppaction://hlinksldjump"/>
            <a:extLst>
              <a:ext uri="{FF2B5EF4-FFF2-40B4-BE49-F238E27FC236}">
                <a16:creationId xmlns:a16="http://schemas.microsoft.com/office/drawing/2014/main" id="{6374EF71-B390-BBD8-FBD1-79B33340E76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52670">
            <a:off x="37279" y="242840"/>
            <a:ext cx="4483636" cy="43168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3" name="Picture 1032">
            <a:hlinkClick r:id="rId12" action="ppaction://hlinksldjump"/>
            <a:extLst>
              <a:ext uri="{FF2B5EF4-FFF2-40B4-BE49-F238E27FC236}">
                <a16:creationId xmlns:a16="http://schemas.microsoft.com/office/drawing/2014/main" id="{4EB56AA6-8F54-282A-23FF-36BCA9D1653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3194">
            <a:off x="4383649" y="988506"/>
            <a:ext cx="3786540" cy="36489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5" name="Picture 1034">
            <a:hlinkClick r:id="rId14" action="ppaction://hlinksldjump"/>
            <a:extLst>
              <a:ext uri="{FF2B5EF4-FFF2-40B4-BE49-F238E27FC236}">
                <a16:creationId xmlns:a16="http://schemas.microsoft.com/office/drawing/2014/main" id="{B3D3DCAC-1C78-89F3-E40B-7C50ED3553D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374" y="3181416"/>
            <a:ext cx="3657613" cy="35215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6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7A74C1A-8DF0-A858-5601-55EC15ABDAB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983538" y="1193959"/>
            <a:ext cx="1148025" cy="1148025"/>
          </a:xfrm>
          <a:prstGeom prst="rect">
            <a:avLst/>
          </a:prstGeom>
        </p:spPr>
      </p:pic>
      <p:pic>
        <p:nvPicPr>
          <p:cNvPr id="396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2C8D6EC-CEEF-D91A-329F-B6F0B72C2B8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081671" y="2435409"/>
            <a:ext cx="1148025" cy="1148025"/>
          </a:xfrm>
          <a:prstGeom prst="rect">
            <a:avLst/>
          </a:prstGeom>
        </p:spPr>
      </p:pic>
      <p:pic>
        <p:nvPicPr>
          <p:cNvPr id="397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0CDBB47-9941-8AE2-C51C-35724252CD8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913732" y="-230819"/>
            <a:ext cx="1148025" cy="1148025"/>
          </a:xfrm>
          <a:prstGeom prst="rect">
            <a:avLst/>
          </a:prstGeom>
        </p:spPr>
      </p:pic>
      <p:grpSp>
        <p:nvGrpSpPr>
          <p:cNvPr id="419" name="Graphic 57">
            <a:extLst>
              <a:ext uri="{FF2B5EF4-FFF2-40B4-BE49-F238E27FC236}">
                <a16:creationId xmlns:a16="http://schemas.microsoft.com/office/drawing/2014/main" id="{BB7F632C-13B2-B9DC-D824-0622406CB3E2}"/>
              </a:ext>
            </a:extLst>
          </p:cNvPr>
          <p:cNvGrpSpPr/>
          <p:nvPr/>
        </p:nvGrpSpPr>
        <p:grpSpPr>
          <a:xfrm>
            <a:off x="-8346" y="5240086"/>
            <a:ext cx="2744127" cy="1592274"/>
            <a:chOff x="4157662" y="2400300"/>
            <a:chExt cx="3880989" cy="2057538"/>
          </a:xfrm>
        </p:grpSpPr>
        <p:grpSp>
          <p:nvGrpSpPr>
            <p:cNvPr id="420" name="Graphic 57">
              <a:extLst>
                <a:ext uri="{FF2B5EF4-FFF2-40B4-BE49-F238E27FC236}">
                  <a16:creationId xmlns:a16="http://schemas.microsoft.com/office/drawing/2014/main" id="{6DAE0570-A668-59B0-9E6B-DE55D7D3BA6F}"/>
                </a:ext>
              </a:extLst>
            </p:cNvPr>
            <p:cNvGrpSpPr/>
            <p:nvPr/>
          </p:nvGrpSpPr>
          <p:grpSpPr>
            <a:xfrm>
              <a:off x="4157662" y="2400300"/>
              <a:ext cx="3880989" cy="2057538"/>
              <a:chOff x="4157662" y="2400300"/>
              <a:chExt cx="3880989" cy="2057538"/>
            </a:xfrm>
          </p:grpSpPr>
          <p:sp>
            <p:nvSpPr>
              <p:cNvPr id="438" name="Freeform: Shape 437">
                <a:extLst>
                  <a:ext uri="{FF2B5EF4-FFF2-40B4-BE49-F238E27FC236}">
                    <a16:creationId xmlns:a16="http://schemas.microsoft.com/office/drawing/2014/main" id="{E09F6AF2-6031-EC2F-A440-67DCFFD2B31C}"/>
                  </a:ext>
                </a:extLst>
              </p:cNvPr>
              <p:cNvSpPr/>
              <p:nvPr/>
            </p:nvSpPr>
            <p:spPr>
              <a:xfrm>
                <a:off x="4157662" y="2400300"/>
                <a:ext cx="3880989" cy="2057538"/>
              </a:xfrm>
              <a:custGeom>
                <a:avLst/>
                <a:gdLst>
                  <a:gd name="connsiteX0" fmla="*/ 0 w 3880989"/>
                  <a:gd name="connsiteY0" fmla="*/ 0 h 2057538"/>
                  <a:gd name="connsiteX1" fmla="*/ 0 w 3880989"/>
                  <a:gd name="connsiteY1" fmla="*/ 1207865 h 2057538"/>
                  <a:gd name="connsiteX2" fmla="*/ 1201388 w 3880989"/>
                  <a:gd name="connsiteY2" fmla="*/ 1383887 h 2057538"/>
                  <a:gd name="connsiteX3" fmla="*/ 1675448 w 3880989"/>
                  <a:gd name="connsiteY3" fmla="*/ 1751933 h 2057538"/>
                  <a:gd name="connsiteX4" fmla="*/ 2078736 w 3880989"/>
                  <a:gd name="connsiteY4" fmla="*/ 2055209 h 2057538"/>
                  <a:gd name="connsiteX5" fmla="*/ 2385060 w 3880989"/>
                  <a:gd name="connsiteY5" fmla="*/ 1948910 h 2057538"/>
                  <a:gd name="connsiteX6" fmla="*/ 3294793 w 3880989"/>
                  <a:gd name="connsiteY6" fmla="*/ 1739456 h 2057538"/>
                  <a:gd name="connsiteX7" fmla="*/ 3741801 w 3880989"/>
                  <a:gd name="connsiteY7" fmla="*/ 1601914 h 2057538"/>
                  <a:gd name="connsiteX8" fmla="*/ 3870008 w 3880989"/>
                  <a:gd name="connsiteY8" fmla="*/ 1442466 h 2057538"/>
                  <a:gd name="connsiteX9" fmla="*/ 3726180 w 3880989"/>
                  <a:gd name="connsiteY9" fmla="*/ 1348645 h 2057538"/>
                  <a:gd name="connsiteX10" fmla="*/ 3532346 w 3880989"/>
                  <a:gd name="connsiteY10" fmla="*/ 1123569 h 2057538"/>
                  <a:gd name="connsiteX11" fmla="*/ 3316605 w 3880989"/>
                  <a:gd name="connsiteY11" fmla="*/ 1114235 h 2057538"/>
                  <a:gd name="connsiteX12" fmla="*/ 3241548 w 3880989"/>
                  <a:gd name="connsiteY12" fmla="*/ 1223677 h 2057538"/>
                  <a:gd name="connsiteX13" fmla="*/ 2360009 w 3880989"/>
                  <a:gd name="connsiteY13" fmla="*/ 1308068 h 2057538"/>
                  <a:gd name="connsiteX14" fmla="*/ 2126933 w 3880989"/>
                  <a:gd name="connsiteY14" fmla="*/ 1207865 h 2057538"/>
                  <a:gd name="connsiteX15" fmla="*/ 1746504 w 3880989"/>
                  <a:gd name="connsiteY15" fmla="*/ 711518 h 2057538"/>
                  <a:gd name="connsiteX16" fmla="*/ 2019205 w 3880989"/>
                  <a:gd name="connsiteY16" fmla="*/ 648462 h 2057538"/>
                  <a:gd name="connsiteX17" fmla="*/ 2031683 w 3880989"/>
                  <a:gd name="connsiteY17" fmla="*/ 529876 h 2057538"/>
                  <a:gd name="connsiteX18" fmla="*/ 1253300 w 3880989"/>
                  <a:gd name="connsiteY18" fmla="*/ 342138 h 2057538"/>
                  <a:gd name="connsiteX19" fmla="*/ 0 w 3880989"/>
                  <a:gd name="connsiteY19" fmla="*/ 0 h 2057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880989" h="2057538">
                    <a:moveTo>
                      <a:pt x="0" y="0"/>
                    </a:moveTo>
                    <a:lnTo>
                      <a:pt x="0" y="1207865"/>
                    </a:lnTo>
                    <a:lnTo>
                      <a:pt x="1201388" y="1383887"/>
                    </a:lnTo>
                    <a:cubicBezTo>
                      <a:pt x="1201388" y="1383887"/>
                      <a:pt x="1631633" y="1720691"/>
                      <a:pt x="1675448" y="1751933"/>
                    </a:cubicBezTo>
                    <a:cubicBezTo>
                      <a:pt x="1719167" y="1783175"/>
                      <a:pt x="1947386" y="2036445"/>
                      <a:pt x="2078736" y="2055209"/>
                    </a:cubicBezTo>
                    <a:cubicBezTo>
                      <a:pt x="2209991" y="2073974"/>
                      <a:pt x="2347627" y="1973961"/>
                      <a:pt x="2385060" y="1948910"/>
                    </a:cubicBezTo>
                    <a:cubicBezTo>
                      <a:pt x="2422493" y="1923860"/>
                      <a:pt x="3213449" y="1758220"/>
                      <a:pt x="3294793" y="1739456"/>
                    </a:cubicBezTo>
                    <a:cubicBezTo>
                      <a:pt x="3376041" y="1720691"/>
                      <a:pt x="3698081" y="1614392"/>
                      <a:pt x="3741801" y="1601914"/>
                    </a:cubicBezTo>
                    <a:cubicBezTo>
                      <a:pt x="3785521" y="1589437"/>
                      <a:pt x="3920014" y="1523714"/>
                      <a:pt x="3870008" y="1442466"/>
                    </a:cubicBezTo>
                    <a:cubicBezTo>
                      <a:pt x="3820001" y="1361218"/>
                      <a:pt x="3726180" y="1348645"/>
                      <a:pt x="3726180" y="1348645"/>
                    </a:cubicBezTo>
                    <a:cubicBezTo>
                      <a:pt x="3726180" y="1348645"/>
                      <a:pt x="3713703" y="1157954"/>
                      <a:pt x="3532346" y="1123569"/>
                    </a:cubicBezTo>
                    <a:cubicBezTo>
                      <a:pt x="3350990" y="1089184"/>
                      <a:pt x="3316605" y="1114235"/>
                      <a:pt x="3316605" y="1114235"/>
                    </a:cubicBezTo>
                    <a:lnTo>
                      <a:pt x="3241548" y="1223677"/>
                    </a:lnTo>
                    <a:cubicBezTo>
                      <a:pt x="3241548" y="1223677"/>
                      <a:pt x="2866454" y="1179957"/>
                      <a:pt x="2360009" y="1308068"/>
                    </a:cubicBezTo>
                    <a:cubicBezTo>
                      <a:pt x="2360009" y="1308068"/>
                      <a:pt x="2219039" y="1204532"/>
                      <a:pt x="2126933" y="1207865"/>
                    </a:cubicBezTo>
                    <a:cubicBezTo>
                      <a:pt x="2126933" y="1207865"/>
                      <a:pt x="2064544" y="880872"/>
                      <a:pt x="1746504" y="711518"/>
                    </a:cubicBezTo>
                    <a:cubicBezTo>
                      <a:pt x="1746504" y="711518"/>
                      <a:pt x="1803559" y="579692"/>
                      <a:pt x="2019205" y="648462"/>
                    </a:cubicBezTo>
                    <a:cubicBezTo>
                      <a:pt x="2019205" y="648462"/>
                      <a:pt x="2012918" y="592550"/>
                      <a:pt x="2031683" y="529876"/>
                    </a:cubicBezTo>
                    <a:cubicBezTo>
                      <a:pt x="2031683" y="529876"/>
                      <a:pt x="1906619" y="323374"/>
                      <a:pt x="1253300" y="342138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EAA8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446"/>
                <a:endParaRPr lang="th-TH" dirty="0">
                  <a:solidFill>
                    <a:prstClr val="black"/>
                  </a:solidFill>
                  <a:latin typeface="Calibri Light"/>
                </a:endParaRPr>
              </a:p>
            </p:txBody>
          </p:sp>
          <p:grpSp>
            <p:nvGrpSpPr>
              <p:cNvPr id="439" name="Graphic 57">
                <a:extLst>
                  <a:ext uri="{FF2B5EF4-FFF2-40B4-BE49-F238E27FC236}">
                    <a16:creationId xmlns:a16="http://schemas.microsoft.com/office/drawing/2014/main" id="{8F225A0E-E811-7CB2-A84F-F565810468DB}"/>
                  </a:ext>
                </a:extLst>
              </p:cNvPr>
              <p:cNvGrpSpPr/>
              <p:nvPr/>
            </p:nvGrpSpPr>
            <p:grpSpPr>
              <a:xfrm>
                <a:off x="7193119" y="3805413"/>
                <a:ext cx="728923" cy="262769"/>
                <a:chOff x="7193119" y="3805413"/>
                <a:chExt cx="728923" cy="262769"/>
              </a:xfrm>
              <a:solidFill>
                <a:srgbClr val="F1C2A4"/>
              </a:solidFill>
            </p:grpSpPr>
            <p:sp>
              <p:nvSpPr>
                <p:cNvPr id="440" name="Freeform: Shape 439">
                  <a:extLst>
                    <a:ext uri="{FF2B5EF4-FFF2-40B4-BE49-F238E27FC236}">
                      <a16:creationId xmlns:a16="http://schemas.microsoft.com/office/drawing/2014/main" id="{97BA186F-FC50-C008-9182-31B6F80693DC}"/>
                    </a:ext>
                  </a:extLst>
                </p:cNvPr>
                <p:cNvSpPr/>
                <p:nvPr/>
              </p:nvSpPr>
              <p:spPr>
                <a:xfrm>
                  <a:off x="7193119" y="3805413"/>
                  <a:ext cx="310139" cy="176820"/>
                </a:xfrm>
                <a:custGeom>
                  <a:avLst/>
                  <a:gdLst>
                    <a:gd name="connsiteX0" fmla="*/ 195137 w 310139"/>
                    <a:gd name="connsiteY0" fmla="*/ 15 h 176820"/>
                    <a:gd name="connsiteX1" fmla="*/ 77122 w 310139"/>
                    <a:gd name="connsiteY1" fmla="*/ 42496 h 176820"/>
                    <a:gd name="connsiteX2" fmla="*/ 255 w 310139"/>
                    <a:gd name="connsiteY2" fmla="*/ 162416 h 176820"/>
                    <a:gd name="connsiteX3" fmla="*/ 7970 w 310139"/>
                    <a:gd name="connsiteY3" fmla="*/ 175275 h 176820"/>
                    <a:gd name="connsiteX4" fmla="*/ 16257 w 310139"/>
                    <a:gd name="connsiteY4" fmla="*/ 176418 h 176820"/>
                    <a:gd name="connsiteX5" fmla="*/ 185897 w 310139"/>
                    <a:gd name="connsiteY5" fmla="*/ 125936 h 176820"/>
                    <a:gd name="connsiteX6" fmla="*/ 267050 w 310139"/>
                    <a:gd name="connsiteY6" fmla="*/ 96122 h 176820"/>
                    <a:gd name="connsiteX7" fmla="*/ 306579 w 310139"/>
                    <a:gd name="connsiteY7" fmla="*/ 53736 h 176820"/>
                    <a:gd name="connsiteX8" fmla="*/ 195137 w 310139"/>
                    <a:gd name="connsiteY8" fmla="*/ 15 h 176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10139" h="176820">
                      <a:moveTo>
                        <a:pt x="195137" y="15"/>
                      </a:moveTo>
                      <a:cubicBezTo>
                        <a:pt x="152464" y="586"/>
                        <a:pt x="110840" y="16588"/>
                        <a:pt x="77122" y="42496"/>
                      </a:cubicBezTo>
                      <a:cubicBezTo>
                        <a:pt x="38545" y="72119"/>
                        <a:pt x="10066" y="114505"/>
                        <a:pt x="255" y="162416"/>
                      </a:cubicBezTo>
                      <a:cubicBezTo>
                        <a:pt x="-1079" y="168988"/>
                        <a:pt x="3017" y="173656"/>
                        <a:pt x="7970" y="175275"/>
                      </a:cubicBezTo>
                      <a:cubicBezTo>
                        <a:pt x="10161" y="176704"/>
                        <a:pt x="12923" y="177275"/>
                        <a:pt x="16257" y="176418"/>
                      </a:cubicBezTo>
                      <a:cubicBezTo>
                        <a:pt x="73502" y="161940"/>
                        <a:pt x="130081" y="145081"/>
                        <a:pt x="185897" y="125936"/>
                      </a:cubicBezTo>
                      <a:cubicBezTo>
                        <a:pt x="213139" y="116506"/>
                        <a:pt x="240190" y="106600"/>
                        <a:pt x="267050" y="96122"/>
                      </a:cubicBezTo>
                      <a:cubicBezTo>
                        <a:pt x="285719" y="88788"/>
                        <a:pt x="321533" y="80978"/>
                        <a:pt x="306579" y="53736"/>
                      </a:cubicBezTo>
                      <a:cubicBezTo>
                        <a:pt x="285433" y="15160"/>
                        <a:pt x="236570" y="-556"/>
                        <a:pt x="195137" y="15"/>
                      </a:cubicBezTo>
                      <a:close/>
                    </a:path>
                  </a:pathLst>
                </a:custGeom>
                <a:solidFill>
                  <a:srgbClr val="F1C2A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446"/>
                  <a:endParaRPr lang="th-TH">
                    <a:solidFill>
                      <a:prstClr val="black"/>
                    </a:solidFill>
                    <a:latin typeface="Calibri Light"/>
                  </a:endParaRPr>
                </a:p>
              </p:txBody>
            </p:sp>
            <p:sp>
              <p:nvSpPr>
                <p:cNvPr id="441" name="Freeform: Shape 440">
                  <a:extLst>
                    <a:ext uri="{FF2B5EF4-FFF2-40B4-BE49-F238E27FC236}">
                      <a16:creationId xmlns:a16="http://schemas.microsoft.com/office/drawing/2014/main" id="{15CC12AB-1D88-3DCF-8BEB-A90D4599B568}"/>
                    </a:ext>
                  </a:extLst>
                </p:cNvPr>
                <p:cNvSpPr/>
                <p:nvPr/>
              </p:nvSpPr>
              <p:spPr>
                <a:xfrm>
                  <a:off x="7606349" y="3821571"/>
                  <a:ext cx="315693" cy="246610"/>
                </a:xfrm>
                <a:custGeom>
                  <a:avLst/>
                  <a:gdLst>
                    <a:gd name="connsiteX0" fmla="*/ 299781 w 315693"/>
                    <a:gd name="connsiteY0" fmla="*/ 5383 h 246610"/>
                    <a:gd name="connsiteX1" fmla="*/ 285779 w 315693"/>
                    <a:gd name="connsiteY1" fmla="*/ 1477 h 246610"/>
                    <a:gd name="connsiteX2" fmla="*/ 22508 w 315693"/>
                    <a:gd name="connsiteY2" fmla="*/ 151592 h 246610"/>
                    <a:gd name="connsiteX3" fmla="*/ 29 w 315693"/>
                    <a:gd name="connsiteY3" fmla="*/ 223791 h 246610"/>
                    <a:gd name="connsiteX4" fmla="*/ 12221 w 315693"/>
                    <a:gd name="connsiteY4" fmla="*/ 245794 h 246610"/>
                    <a:gd name="connsiteX5" fmla="*/ 49750 w 315693"/>
                    <a:gd name="connsiteY5" fmla="*/ 232364 h 246610"/>
                    <a:gd name="connsiteX6" fmla="*/ 221390 w 315693"/>
                    <a:gd name="connsiteY6" fmla="*/ 139590 h 246610"/>
                    <a:gd name="connsiteX7" fmla="*/ 267967 w 315693"/>
                    <a:gd name="connsiteY7" fmla="*/ 112444 h 246610"/>
                    <a:gd name="connsiteX8" fmla="*/ 303972 w 315693"/>
                    <a:gd name="connsiteY8" fmla="*/ 86822 h 246610"/>
                    <a:gd name="connsiteX9" fmla="*/ 299781 w 315693"/>
                    <a:gd name="connsiteY9" fmla="*/ 5383 h 2466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15693" h="246610">
                      <a:moveTo>
                        <a:pt x="299781" y="5383"/>
                      </a:moveTo>
                      <a:cubicBezTo>
                        <a:pt x="296542" y="-618"/>
                        <a:pt x="290446" y="-1094"/>
                        <a:pt x="285779" y="1477"/>
                      </a:cubicBezTo>
                      <a:cubicBezTo>
                        <a:pt x="176432" y="-7952"/>
                        <a:pt x="69752" y="52341"/>
                        <a:pt x="22508" y="151592"/>
                      </a:cubicBezTo>
                      <a:cubicBezTo>
                        <a:pt x="12126" y="173309"/>
                        <a:pt x="1172" y="199407"/>
                        <a:pt x="29" y="223791"/>
                      </a:cubicBezTo>
                      <a:cubicBezTo>
                        <a:pt x="-352" y="232744"/>
                        <a:pt x="2982" y="242746"/>
                        <a:pt x="12221" y="245794"/>
                      </a:cubicBezTo>
                      <a:cubicBezTo>
                        <a:pt x="24127" y="249889"/>
                        <a:pt x="39653" y="237507"/>
                        <a:pt x="49750" y="232364"/>
                      </a:cubicBezTo>
                      <a:cubicBezTo>
                        <a:pt x="107757" y="202836"/>
                        <a:pt x="164907" y="171975"/>
                        <a:pt x="221390" y="139590"/>
                      </a:cubicBezTo>
                      <a:cubicBezTo>
                        <a:pt x="237011" y="130636"/>
                        <a:pt x="252537" y="121588"/>
                        <a:pt x="267967" y="112444"/>
                      </a:cubicBezTo>
                      <a:cubicBezTo>
                        <a:pt x="280540" y="105014"/>
                        <a:pt x="294351" y="97966"/>
                        <a:pt x="303972" y="86822"/>
                      </a:cubicBezTo>
                      <a:cubicBezTo>
                        <a:pt x="325498" y="62056"/>
                        <a:pt x="313306" y="30624"/>
                        <a:pt x="299781" y="5383"/>
                      </a:cubicBezTo>
                      <a:close/>
                    </a:path>
                  </a:pathLst>
                </a:custGeom>
                <a:solidFill>
                  <a:srgbClr val="F1C2A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446"/>
                  <a:endParaRPr lang="th-TH">
                    <a:solidFill>
                      <a:prstClr val="black"/>
                    </a:solidFill>
                    <a:latin typeface="Calibri Light"/>
                  </a:endParaRPr>
                </a:p>
              </p:txBody>
            </p:sp>
          </p:grpSp>
        </p:grpSp>
        <p:grpSp>
          <p:nvGrpSpPr>
            <p:cNvPr id="421" name="Graphic 57">
              <a:extLst>
                <a:ext uri="{FF2B5EF4-FFF2-40B4-BE49-F238E27FC236}">
                  <a16:creationId xmlns:a16="http://schemas.microsoft.com/office/drawing/2014/main" id="{7EA2DAD7-2A53-38D1-E9C6-41C99E58FB04}"/>
                </a:ext>
              </a:extLst>
            </p:cNvPr>
            <p:cNvGrpSpPr/>
            <p:nvPr/>
          </p:nvGrpSpPr>
          <p:grpSpPr>
            <a:xfrm>
              <a:off x="5910443" y="2678604"/>
              <a:ext cx="1664495" cy="1027450"/>
              <a:chOff x="5910443" y="2678604"/>
              <a:chExt cx="1664495" cy="1027450"/>
            </a:xfrm>
          </p:grpSpPr>
          <p:grpSp>
            <p:nvGrpSpPr>
              <p:cNvPr id="426" name="Graphic 57">
                <a:extLst>
                  <a:ext uri="{FF2B5EF4-FFF2-40B4-BE49-F238E27FC236}">
                    <a16:creationId xmlns:a16="http://schemas.microsoft.com/office/drawing/2014/main" id="{74EA8B3F-534E-14C1-0CCD-505A5E7FD144}"/>
                  </a:ext>
                </a:extLst>
              </p:cNvPr>
              <p:cNvGrpSpPr/>
              <p:nvPr/>
            </p:nvGrpSpPr>
            <p:grpSpPr>
              <a:xfrm>
                <a:off x="5910443" y="2678604"/>
                <a:ext cx="1597457" cy="704389"/>
                <a:chOff x="5910443" y="2678604"/>
                <a:chExt cx="1597457" cy="704389"/>
              </a:xfrm>
              <a:solidFill>
                <a:srgbClr val="DA5151"/>
              </a:solidFill>
            </p:grpSpPr>
            <p:sp>
              <p:nvSpPr>
                <p:cNvPr id="435" name="Freeform: Shape 434">
                  <a:extLst>
                    <a:ext uri="{FF2B5EF4-FFF2-40B4-BE49-F238E27FC236}">
                      <a16:creationId xmlns:a16="http://schemas.microsoft.com/office/drawing/2014/main" id="{371635FF-4CD9-AE9F-E6A6-54A153798D53}"/>
                    </a:ext>
                  </a:extLst>
                </p:cNvPr>
                <p:cNvSpPr/>
                <p:nvPr/>
              </p:nvSpPr>
              <p:spPr>
                <a:xfrm>
                  <a:off x="5910443" y="2827733"/>
                  <a:ext cx="549479" cy="555259"/>
                </a:xfrm>
                <a:custGeom>
                  <a:avLst/>
                  <a:gdLst>
                    <a:gd name="connsiteX0" fmla="*/ 508453 w 549479"/>
                    <a:gd name="connsiteY0" fmla="*/ 62533 h 555259"/>
                    <a:gd name="connsiteX1" fmla="*/ 401202 w 549479"/>
                    <a:gd name="connsiteY1" fmla="*/ 334 h 555259"/>
                    <a:gd name="connsiteX2" fmla="*/ 279853 w 549479"/>
                    <a:gd name="connsiteY2" fmla="*/ 84250 h 555259"/>
                    <a:gd name="connsiteX3" fmla="*/ 252231 w 549479"/>
                    <a:gd name="connsiteY3" fmla="*/ 204550 h 555259"/>
                    <a:gd name="connsiteX4" fmla="*/ 101450 w 549479"/>
                    <a:gd name="connsiteY4" fmla="*/ 190549 h 555259"/>
                    <a:gd name="connsiteX5" fmla="*/ 866 w 549479"/>
                    <a:gd name="connsiteY5" fmla="*/ 271702 h 555259"/>
                    <a:gd name="connsiteX6" fmla="*/ 12486 w 549479"/>
                    <a:gd name="connsiteY6" fmla="*/ 284465 h 555259"/>
                    <a:gd name="connsiteX7" fmla="*/ 14677 w 549479"/>
                    <a:gd name="connsiteY7" fmla="*/ 288370 h 555259"/>
                    <a:gd name="connsiteX8" fmla="*/ 132692 w 549479"/>
                    <a:gd name="connsiteY8" fmla="*/ 383430 h 555259"/>
                    <a:gd name="connsiteX9" fmla="*/ 241277 w 549479"/>
                    <a:gd name="connsiteY9" fmla="*/ 493729 h 555259"/>
                    <a:gd name="connsiteX10" fmla="*/ 288426 w 549479"/>
                    <a:gd name="connsiteY10" fmla="*/ 545450 h 555259"/>
                    <a:gd name="connsiteX11" fmla="*/ 359958 w 549479"/>
                    <a:gd name="connsiteY11" fmla="*/ 554213 h 555259"/>
                    <a:gd name="connsiteX12" fmla="*/ 449970 w 549479"/>
                    <a:gd name="connsiteY12" fmla="*/ 551260 h 555259"/>
                    <a:gd name="connsiteX13" fmla="*/ 490737 w 549479"/>
                    <a:gd name="connsiteY13" fmla="*/ 549927 h 555259"/>
                    <a:gd name="connsiteX14" fmla="*/ 524550 w 549479"/>
                    <a:gd name="connsiteY14" fmla="*/ 544021 h 555259"/>
                    <a:gd name="connsiteX15" fmla="*/ 535314 w 549479"/>
                    <a:gd name="connsiteY15" fmla="*/ 514875 h 555259"/>
                    <a:gd name="connsiteX16" fmla="*/ 540933 w 549479"/>
                    <a:gd name="connsiteY16" fmla="*/ 472298 h 555259"/>
                    <a:gd name="connsiteX17" fmla="*/ 547982 w 549479"/>
                    <a:gd name="connsiteY17" fmla="*/ 386287 h 555259"/>
                    <a:gd name="connsiteX18" fmla="*/ 544743 w 549479"/>
                    <a:gd name="connsiteY18" fmla="*/ 213790 h 555259"/>
                    <a:gd name="connsiteX19" fmla="*/ 508453 w 549479"/>
                    <a:gd name="connsiteY19" fmla="*/ 62533 h 5552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549479" h="555259">
                      <a:moveTo>
                        <a:pt x="508453" y="62533"/>
                      </a:moveTo>
                      <a:cubicBezTo>
                        <a:pt x="485974" y="25766"/>
                        <a:pt x="446064" y="-3476"/>
                        <a:pt x="401202" y="334"/>
                      </a:cubicBezTo>
                      <a:cubicBezTo>
                        <a:pt x="350148" y="4621"/>
                        <a:pt x="305475" y="41673"/>
                        <a:pt x="279853" y="84250"/>
                      </a:cubicBezTo>
                      <a:cubicBezTo>
                        <a:pt x="258041" y="120445"/>
                        <a:pt x="248325" y="162736"/>
                        <a:pt x="252231" y="204550"/>
                      </a:cubicBezTo>
                      <a:cubicBezTo>
                        <a:pt x="203653" y="189215"/>
                        <a:pt x="151742" y="178357"/>
                        <a:pt x="101450" y="190549"/>
                      </a:cubicBezTo>
                      <a:cubicBezTo>
                        <a:pt x="57444" y="201312"/>
                        <a:pt x="18487" y="229315"/>
                        <a:pt x="866" y="271702"/>
                      </a:cubicBezTo>
                      <a:cubicBezTo>
                        <a:pt x="-2658" y="280179"/>
                        <a:pt x="5247" y="285418"/>
                        <a:pt x="12486" y="284465"/>
                      </a:cubicBezTo>
                      <a:cubicBezTo>
                        <a:pt x="12963" y="285799"/>
                        <a:pt x="13629" y="287132"/>
                        <a:pt x="14677" y="288370"/>
                      </a:cubicBezTo>
                      <a:cubicBezTo>
                        <a:pt x="47634" y="327233"/>
                        <a:pt x="93449" y="351807"/>
                        <a:pt x="132692" y="383430"/>
                      </a:cubicBezTo>
                      <a:cubicBezTo>
                        <a:pt x="172887" y="415815"/>
                        <a:pt x="209559" y="452867"/>
                        <a:pt x="241277" y="493729"/>
                      </a:cubicBezTo>
                      <a:cubicBezTo>
                        <a:pt x="255469" y="512017"/>
                        <a:pt x="268137" y="533163"/>
                        <a:pt x="288426" y="545450"/>
                      </a:cubicBezTo>
                      <a:cubicBezTo>
                        <a:pt x="309952" y="558500"/>
                        <a:pt x="335955" y="555071"/>
                        <a:pt x="359958" y="554213"/>
                      </a:cubicBezTo>
                      <a:cubicBezTo>
                        <a:pt x="389962" y="553261"/>
                        <a:pt x="419966" y="552213"/>
                        <a:pt x="449970" y="551260"/>
                      </a:cubicBezTo>
                      <a:cubicBezTo>
                        <a:pt x="463590" y="550784"/>
                        <a:pt x="477116" y="550403"/>
                        <a:pt x="490737" y="549927"/>
                      </a:cubicBezTo>
                      <a:cubicBezTo>
                        <a:pt x="501595" y="549546"/>
                        <a:pt x="515406" y="551165"/>
                        <a:pt x="524550" y="544021"/>
                      </a:cubicBezTo>
                      <a:cubicBezTo>
                        <a:pt x="533409" y="537068"/>
                        <a:pt x="533790" y="525162"/>
                        <a:pt x="535314" y="514875"/>
                      </a:cubicBezTo>
                      <a:cubicBezTo>
                        <a:pt x="537409" y="500683"/>
                        <a:pt x="539314" y="486586"/>
                        <a:pt x="540933" y="472298"/>
                      </a:cubicBezTo>
                      <a:cubicBezTo>
                        <a:pt x="544267" y="443723"/>
                        <a:pt x="546648" y="415053"/>
                        <a:pt x="547982" y="386287"/>
                      </a:cubicBezTo>
                      <a:cubicBezTo>
                        <a:pt x="550744" y="328852"/>
                        <a:pt x="549696" y="271130"/>
                        <a:pt x="544743" y="213790"/>
                      </a:cubicBezTo>
                      <a:cubicBezTo>
                        <a:pt x="540076" y="162831"/>
                        <a:pt x="535790" y="107205"/>
                        <a:pt x="508453" y="62533"/>
                      </a:cubicBezTo>
                      <a:close/>
                    </a:path>
                  </a:pathLst>
                </a:custGeom>
                <a:solidFill>
                  <a:srgbClr val="DA515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446"/>
                  <a:endParaRPr lang="th-TH">
                    <a:solidFill>
                      <a:prstClr val="black"/>
                    </a:solidFill>
                    <a:latin typeface="Calibri Light"/>
                  </a:endParaRPr>
                </a:p>
              </p:txBody>
            </p:sp>
            <p:sp>
              <p:nvSpPr>
                <p:cNvPr id="436" name="Freeform: Shape 435">
                  <a:extLst>
                    <a:ext uri="{FF2B5EF4-FFF2-40B4-BE49-F238E27FC236}">
                      <a16:creationId xmlns:a16="http://schemas.microsoft.com/office/drawing/2014/main" id="{FE718E27-9266-89C7-1D66-6060AFFFCD55}"/>
                    </a:ext>
                  </a:extLst>
                </p:cNvPr>
                <p:cNvSpPr/>
                <p:nvPr/>
              </p:nvSpPr>
              <p:spPr>
                <a:xfrm>
                  <a:off x="6971343" y="2825449"/>
                  <a:ext cx="536558" cy="498341"/>
                </a:xfrm>
                <a:custGeom>
                  <a:avLst/>
                  <a:gdLst>
                    <a:gd name="connsiteX0" fmla="*/ 480064 w 536558"/>
                    <a:gd name="connsiteY0" fmla="*/ 81962 h 498341"/>
                    <a:gd name="connsiteX1" fmla="*/ 268037 w 536558"/>
                    <a:gd name="connsiteY1" fmla="*/ 111965 h 498341"/>
                    <a:gd name="connsiteX2" fmla="*/ 200505 w 536558"/>
                    <a:gd name="connsiteY2" fmla="*/ 23859 h 498341"/>
                    <a:gd name="connsiteX3" fmla="*/ 82014 w 536558"/>
                    <a:gd name="connsiteY3" fmla="*/ 8524 h 498341"/>
                    <a:gd name="connsiteX4" fmla="*/ 575 w 536558"/>
                    <a:gd name="connsiteY4" fmla="*/ 213883 h 498341"/>
                    <a:gd name="connsiteX5" fmla="*/ 32103 w 536558"/>
                    <a:gd name="connsiteY5" fmla="*/ 381904 h 498341"/>
                    <a:gd name="connsiteX6" fmla="*/ 41723 w 536558"/>
                    <a:gd name="connsiteY6" fmla="*/ 389333 h 498341"/>
                    <a:gd name="connsiteX7" fmla="*/ 174026 w 536558"/>
                    <a:gd name="connsiteY7" fmla="*/ 478106 h 498341"/>
                    <a:gd name="connsiteX8" fmla="*/ 294136 w 536558"/>
                    <a:gd name="connsiteY8" fmla="*/ 493918 h 498341"/>
                    <a:gd name="connsiteX9" fmla="*/ 351381 w 536558"/>
                    <a:gd name="connsiteY9" fmla="*/ 496299 h 498341"/>
                    <a:gd name="connsiteX10" fmla="*/ 391291 w 536558"/>
                    <a:gd name="connsiteY10" fmla="*/ 465248 h 498341"/>
                    <a:gd name="connsiteX11" fmla="*/ 522450 w 536558"/>
                    <a:gd name="connsiteY11" fmla="*/ 275605 h 498341"/>
                    <a:gd name="connsiteX12" fmla="*/ 480064 w 536558"/>
                    <a:gd name="connsiteY12" fmla="*/ 81962 h 4983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536558" h="498341">
                      <a:moveTo>
                        <a:pt x="480064" y="81962"/>
                      </a:moveTo>
                      <a:cubicBezTo>
                        <a:pt x="411960" y="35956"/>
                        <a:pt x="328616" y="68627"/>
                        <a:pt x="268037" y="111965"/>
                      </a:cubicBezTo>
                      <a:cubicBezTo>
                        <a:pt x="253369" y="77294"/>
                        <a:pt x="231842" y="45481"/>
                        <a:pt x="200505" y="23859"/>
                      </a:cubicBezTo>
                      <a:cubicBezTo>
                        <a:pt x="166596" y="523"/>
                        <a:pt x="120590" y="-7859"/>
                        <a:pt x="82014" y="8524"/>
                      </a:cubicBezTo>
                      <a:cubicBezTo>
                        <a:pt x="4862" y="41099"/>
                        <a:pt x="-2568" y="142064"/>
                        <a:pt x="575" y="213883"/>
                      </a:cubicBezTo>
                      <a:cubicBezTo>
                        <a:pt x="3052" y="271033"/>
                        <a:pt x="13720" y="327707"/>
                        <a:pt x="32103" y="381904"/>
                      </a:cubicBezTo>
                      <a:cubicBezTo>
                        <a:pt x="33722" y="386762"/>
                        <a:pt x="37628" y="389048"/>
                        <a:pt x="41723" y="389333"/>
                      </a:cubicBezTo>
                      <a:cubicBezTo>
                        <a:pt x="63440" y="439625"/>
                        <a:pt x="120876" y="467819"/>
                        <a:pt x="174026" y="478106"/>
                      </a:cubicBezTo>
                      <a:cubicBezTo>
                        <a:pt x="213554" y="485822"/>
                        <a:pt x="254131" y="489155"/>
                        <a:pt x="294136" y="493918"/>
                      </a:cubicBezTo>
                      <a:cubicBezTo>
                        <a:pt x="312519" y="496109"/>
                        <a:pt x="332998" y="501157"/>
                        <a:pt x="351381" y="496299"/>
                      </a:cubicBezTo>
                      <a:cubicBezTo>
                        <a:pt x="368431" y="491822"/>
                        <a:pt x="379861" y="477725"/>
                        <a:pt x="391291" y="465248"/>
                      </a:cubicBezTo>
                      <a:cubicBezTo>
                        <a:pt x="443107" y="408669"/>
                        <a:pt x="495209" y="348471"/>
                        <a:pt x="522450" y="275605"/>
                      </a:cubicBezTo>
                      <a:cubicBezTo>
                        <a:pt x="547024" y="209787"/>
                        <a:pt x="543405" y="124729"/>
                        <a:pt x="480064" y="81962"/>
                      </a:cubicBezTo>
                      <a:close/>
                    </a:path>
                  </a:pathLst>
                </a:custGeom>
                <a:solidFill>
                  <a:srgbClr val="DA515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446"/>
                  <a:endParaRPr lang="th-TH">
                    <a:solidFill>
                      <a:prstClr val="black"/>
                    </a:solidFill>
                    <a:latin typeface="Calibri Light"/>
                  </a:endParaRPr>
                </a:p>
              </p:txBody>
            </p:sp>
            <p:sp>
              <p:nvSpPr>
                <p:cNvPr id="437" name="Freeform: Shape 436">
                  <a:extLst>
                    <a:ext uri="{FF2B5EF4-FFF2-40B4-BE49-F238E27FC236}">
                      <a16:creationId xmlns:a16="http://schemas.microsoft.com/office/drawing/2014/main" id="{28E057EC-5CE6-7510-A4EB-C21E4FB6D828}"/>
                    </a:ext>
                  </a:extLst>
                </p:cNvPr>
                <p:cNvSpPr/>
                <p:nvPr/>
              </p:nvSpPr>
              <p:spPr>
                <a:xfrm>
                  <a:off x="6448249" y="2678604"/>
                  <a:ext cx="563983" cy="426758"/>
                </a:xfrm>
                <a:custGeom>
                  <a:avLst/>
                  <a:gdLst>
                    <a:gd name="connsiteX0" fmla="*/ 487664 w 563983"/>
                    <a:gd name="connsiteY0" fmla="*/ 7636 h 426758"/>
                    <a:gd name="connsiteX1" fmla="*/ 294021 w 563983"/>
                    <a:gd name="connsiteY1" fmla="*/ 102886 h 426758"/>
                    <a:gd name="connsiteX2" fmla="*/ 111903 w 563983"/>
                    <a:gd name="connsiteY2" fmla="*/ 6684 h 426758"/>
                    <a:gd name="connsiteX3" fmla="*/ 460 w 563983"/>
                    <a:gd name="connsiteY3" fmla="*/ 193279 h 426758"/>
                    <a:gd name="connsiteX4" fmla="*/ 36560 w 563983"/>
                    <a:gd name="connsiteY4" fmla="*/ 317961 h 426758"/>
                    <a:gd name="connsiteX5" fmla="*/ 37322 w 563983"/>
                    <a:gd name="connsiteY5" fmla="*/ 319771 h 426758"/>
                    <a:gd name="connsiteX6" fmla="*/ 39227 w 563983"/>
                    <a:gd name="connsiteY6" fmla="*/ 323295 h 426758"/>
                    <a:gd name="connsiteX7" fmla="*/ 49990 w 563983"/>
                    <a:gd name="connsiteY7" fmla="*/ 343107 h 426758"/>
                    <a:gd name="connsiteX8" fmla="*/ 56753 w 563983"/>
                    <a:gd name="connsiteY8" fmla="*/ 348536 h 426758"/>
                    <a:gd name="connsiteX9" fmla="*/ 215249 w 563983"/>
                    <a:gd name="connsiteY9" fmla="*/ 422260 h 426758"/>
                    <a:gd name="connsiteX10" fmla="*/ 336788 w 563983"/>
                    <a:gd name="connsiteY10" fmla="*/ 424260 h 426758"/>
                    <a:gd name="connsiteX11" fmla="*/ 394605 w 563983"/>
                    <a:gd name="connsiteY11" fmla="*/ 417402 h 426758"/>
                    <a:gd name="connsiteX12" fmla="*/ 447945 w 563983"/>
                    <a:gd name="connsiteY12" fmla="*/ 402162 h 426758"/>
                    <a:gd name="connsiteX13" fmla="*/ 514906 w 563983"/>
                    <a:gd name="connsiteY13" fmla="*/ 309198 h 426758"/>
                    <a:gd name="connsiteX14" fmla="*/ 558816 w 563983"/>
                    <a:gd name="connsiteY14" fmla="*/ 191755 h 426758"/>
                    <a:gd name="connsiteX15" fmla="*/ 487664 w 563983"/>
                    <a:gd name="connsiteY15" fmla="*/ 7636 h 4267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563983" h="426758">
                      <a:moveTo>
                        <a:pt x="487664" y="7636"/>
                      </a:moveTo>
                      <a:cubicBezTo>
                        <a:pt x="409274" y="-22558"/>
                        <a:pt x="340884" y="42498"/>
                        <a:pt x="294021" y="102886"/>
                      </a:cubicBezTo>
                      <a:cubicBezTo>
                        <a:pt x="248110" y="46498"/>
                        <a:pt x="187055" y="-14462"/>
                        <a:pt x="111903" y="6684"/>
                      </a:cubicBezTo>
                      <a:cubicBezTo>
                        <a:pt x="36370" y="27925"/>
                        <a:pt x="-4874" y="114412"/>
                        <a:pt x="460" y="193279"/>
                      </a:cubicBezTo>
                      <a:cubicBezTo>
                        <a:pt x="3413" y="237284"/>
                        <a:pt x="17224" y="279194"/>
                        <a:pt x="36560" y="317961"/>
                      </a:cubicBezTo>
                      <a:cubicBezTo>
                        <a:pt x="36751" y="318532"/>
                        <a:pt x="37036" y="319199"/>
                        <a:pt x="37322" y="319771"/>
                      </a:cubicBezTo>
                      <a:cubicBezTo>
                        <a:pt x="37989" y="321009"/>
                        <a:pt x="38656" y="322152"/>
                        <a:pt x="39227" y="323295"/>
                      </a:cubicBezTo>
                      <a:cubicBezTo>
                        <a:pt x="42656" y="329962"/>
                        <a:pt x="46276" y="336630"/>
                        <a:pt x="49990" y="343107"/>
                      </a:cubicBezTo>
                      <a:cubicBezTo>
                        <a:pt x="51800" y="346155"/>
                        <a:pt x="54181" y="347869"/>
                        <a:pt x="56753" y="348536"/>
                      </a:cubicBezTo>
                      <a:cubicBezTo>
                        <a:pt x="96092" y="394542"/>
                        <a:pt x="159052" y="414259"/>
                        <a:pt x="215249" y="422260"/>
                      </a:cubicBezTo>
                      <a:cubicBezTo>
                        <a:pt x="255540" y="427975"/>
                        <a:pt x="296307" y="427784"/>
                        <a:pt x="336788" y="424260"/>
                      </a:cubicBezTo>
                      <a:cubicBezTo>
                        <a:pt x="356124" y="422641"/>
                        <a:pt x="375365" y="420164"/>
                        <a:pt x="394605" y="417402"/>
                      </a:cubicBezTo>
                      <a:cubicBezTo>
                        <a:pt x="412893" y="414735"/>
                        <a:pt x="431562" y="411973"/>
                        <a:pt x="447945" y="402162"/>
                      </a:cubicBezTo>
                      <a:cubicBezTo>
                        <a:pt x="479282" y="383302"/>
                        <a:pt x="498618" y="341773"/>
                        <a:pt x="514906" y="309198"/>
                      </a:cubicBezTo>
                      <a:cubicBezTo>
                        <a:pt x="533384" y="272241"/>
                        <a:pt x="550053" y="232712"/>
                        <a:pt x="558816" y="191755"/>
                      </a:cubicBezTo>
                      <a:cubicBezTo>
                        <a:pt x="573866" y="122127"/>
                        <a:pt x="557768" y="34592"/>
                        <a:pt x="487664" y="7636"/>
                      </a:cubicBezTo>
                      <a:close/>
                    </a:path>
                  </a:pathLst>
                </a:custGeom>
                <a:solidFill>
                  <a:srgbClr val="DA515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446"/>
                  <a:endParaRPr lang="th-TH">
                    <a:solidFill>
                      <a:prstClr val="black"/>
                    </a:solidFill>
                    <a:latin typeface="Calibri Light"/>
                  </a:endParaRPr>
                </a:p>
              </p:txBody>
            </p:sp>
          </p:grpSp>
          <p:grpSp>
            <p:nvGrpSpPr>
              <p:cNvPr id="427" name="Graphic 57">
                <a:extLst>
                  <a:ext uri="{FF2B5EF4-FFF2-40B4-BE49-F238E27FC236}">
                    <a16:creationId xmlns:a16="http://schemas.microsoft.com/office/drawing/2014/main" id="{C9B8A201-5F7F-E610-5B8A-3ECDB936D852}"/>
                  </a:ext>
                </a:extLst>
              </p:cNvPr>
              <p:cNvGrpSpPr/>
              <p:nvPr/>
            </p:nvGrpSpPr>
            <p:grpSpPr>
              <a:xfrm>
                <a:off x="6212504" y="2898831"/>
                <a:ext cx="1166629" cy="807223"/>
                <a:chOff x="6212504" y="2898831"/>
                <a:chExt cx="1166629" cy="807223"/>
              </a:xfrm>
              <a:solidFill>
                <a:srgbClr val="EE6A6A"/>
              </a:solidFill>
            </p:grpSpPr>
            <p:sp>
              <p:nvSpPr>
                <p:cNvPr id="433" name="Freeform: Shape 432">
                  <a:extLst>
                    <a:ext uri="{FF2B5EF4-FFF2-40B4-BE49-F238E27FC236}">
                      <a16:creationId xmlns:a16="http://schemas.microsoft.com/office/drawing/2014/main" id="{354B5E1C-5FFF-B3DB-EF2C-5E952AF11956}"/>
                    </a:ext>
                  </a:extLst>
                </p:cNvPr>
                <p:cNvSpPr/>
                <p:nvPr/>
              </p:nvSpPr>
              <p:spPr>
                <a:xfrm>
                  <a:off x="6212504" y="2898831"/>
                  <a:ext cx="628457" cy="807223"/>
                </a:xfrm>
                <a:custGeom>
                  <a:avLst/>
                  <a:gdLst>
                    <a:gd name="connsiteX0" fmla="*/ 505192 w 628457"/>
                    <a:gd name="connsiteY0" fmla="*/ 7 h 807223"/>
                    <a:gd name="connsiteX1" fmla="*/ 378224 w 628457"/>
                    <a:gd name="connsiteY1" fmla="*/ 99067 h 807223"/>
                    <a:gd name="connsiteX2" fmla="*/ 250493 w 628457"/>
                    <a:gd name="connsiteY2" fmla="*/ 58776 h 807223"/>
                    <a:gd name="connsiteX3" fmla="*/ 159339 w 628457"/>
                    <a:gd name="connsiteY3" fmla="*/ 127071 h 807223"/>
                    <a:gd name="connsiteX4" fmla="*/ 228967 w 628457"/>
                    <a:gd name="connsiteY4" fmla="*/ 363100 h 807223"/>
                    <a:gd name="connsiteX5" fmla="*/ 254303 w 628457"/>
                    <a:gd name="connsiteY5" fmla="*/ 385103 h 807223"/>
                    <a:gd name="connsiteX6" fmla="*/ 222109 w 628457"/>
                    <a:gd name="connsiteY6" fmla="*/ 472638 h 807223"/>
                    <a:gd name="connsiteX7" fmla="*/ 88568 w 628457"/>
                    <a:gd name="connsiteY7" fmla="*/ 424155 h 807223"/>
                    <a:gd name="connsiteX8" fmla="*/ 7415 w 628457"/>
                    <a:gd name="connsiteY8" fmla="*/ 460160 h 807223"/>
                    <a:gd name="connsiteX9" fmla="*/ 5891 w 628457"/>
                    <a:gd name="connsiteY9" fmla="*/ 513024 h 807223"/>
                    <a:gd name="connsiteX10" fmla="*/ 27227 w 628457"/>
                    <a:gd name="connsiteY10" fmla="*/ 572841 h 807223"/>
                    <a:gd name="connsiteX11" fmla="*/ 84854 w 628457"/>
                    <a:gd name="connsiteY11" fmla="*/ 707143 h 807223"/>
                    <a:gd name="connsiteX12" fmla="*/ 102665 w 628457"/>
                    <a:gd name="connsiteY12" fmla="*/ 707334 h 807223"/>
                    <a:gd name="connsiteX13" fmla="*/ 214679 w 628457"/>
                    <a:gd name="connsiteY13" fmla="*/ 747243 h 807223"/>
                    <a:gd name="connsiteX14" fmla="*/ 270210 w 628457"/>
                    <a:gd name="connsiteY14" fmla="*/ 776866 h 807223"/>
                    <a:gd name="connsiteX15" fmla="*/ 322121 w 628457"/>
                    <a:gd name="connsiteY15" fmla="*/ 805536 h 807223"/>
                    <a:gd name="connsiteX16" fmla="*/ 385843 w 628457"/>
                    <a:gd name="connsiteY16" fmla="*/ 798583 h 807223"/>
                    <a:gd name="connsiteX17" fmla="*/ 452233 w 628457"/>
                    <a:gd name="connsiteY17" fmla="*/ 779724 h 807223"/>
                    <a:gd name="connsiteX18" fmla="*/ 499763 w 628457"/>
                    <a:gd name="connsiteY18" fmla="*/ 750863 h 807223"/>
                    <a:gd name="connsiteX19" fmla="*/ 514050 w 628457"/>
                    <a:gd name="connsiteY19" fmla="*/ 690379 h 807223"/>
                    <a:gd name="connsiteX20" fmla="*/ 499953 w 628457"/>
                    <a:gd name="connsiteY20" fmla="*/ 448635 h 807223"/>
                    <a:gd name="connsiteX21" fmla="*/ 536434 w 628457"/>
                    <a:gd name="connsiteY21" fmla="*/ 433109 h 807223"/>
                    <a:gd name="connsiteX22" fmla="*/ 590250 w 628457"/>
                    <a:gd name="connsiteY22" fmla="*/ 369672 h 807223"/>
                    <a:gd name="connsiteX23" fmla="*/ 617492 w 628457"/>
                    <a:gd name="connsiteY23" fmla="*/ 280423 h 807223"/>
                    <a:gd name="connsiteX24" fmla="*/ 617396 w 628457"/>
                    <a:gd name="connsiteY24" fmla="*/ 96400 h 807223"/>
                    <a:gd name="connsiteX25" fmla="*/ 505192 w 628457"/>
                    <a:gd name="connsiteY25" fmla="*/ 7 h 807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628457" h="807223">
                      <a:moveTo>
                        <a:pt x="505192" y="7"/>
                      </a:moveTo>
                      <a:cubicBezTo>
                        <a:pt x="444327" y="769"/>
                        <a:pt x="401846" y="47346"/>
                        <a:pt x="378224" y="99067"/>
                      </a:cubicBezTo>
                      <a:cubicBezTo>
                        <a:pt x="340219" y="74778"/>
                        <a:pt x="296499" y="52966"/>
                        <a:pt x="250493" y="58776"/>
                      </a:cubicBezTo>
                      <a:cubicBezTo>
                        <a:pt x="210107" y="63825"/>
                        <a:pt x="177151" y="91161"/>
                        <a:pt x="159339" y="127071"/>
                      </a:cubicBezTo>
                      <a:cubicBezTo>
                        <a:pt x="116858" y="212319"/>
                        <a:pt x="165816" y="303664"/>
                        <a:pt x="228967" y="363100"/>
                      </a:cubicBezTo>
                      <a:cubicBezTo>
                        <a:pt x="237158" y="370815"/>
                        <a:pt x="245636" y="378150"/>
                        <a:pt x="254303" y="385103"/>
                      </a:cubicBezTo>
                      <a:cubicBezTo>
                        <a:pt x="231062" y="409392"/>
                        <a:pt x="224109" y="440634"/>
                        <a:pt x="222109" y="472638"/>
                      </a:cubicBezTo>
                      <a:cubicBezTo>
                        <a:pt x="188009" y="437681"/>
                        <a:pt x="137432" y="419393"/>
                        <a:pt x="88568" y="424155"/>
                      </a:cubicBezTo>
                      <a:cubicBezTo>
                        <a:pt x="60946" y="426918"/>
                        <a:pt x="24751" y="436633"/>
                        <a:pt x="7415" y="460160"/>
                      </a:cubicBezTo>
                      <a:cubicBezTo>
                        <a:pt x="-4396" y="476257"/>
                        <a:pt x="81" y="495593"/>
                        <a:pt x="5891" y="513024"/>
                      </a:cubicBezTo>
                      <a:cubicBezTo>
                        <a:pt x="12559" y="533121"/>
                        <a:pt x="19703" y="553029"/>
                        <a:pt x="27227" y="572841"/>
                      </a:cubicBezTo>
                      <a:cubicBezTo>
                        <a:pt x="44467" y="618370"/>
                        <a:pt x="63708" y="663233"/>
                        <a:pt x="84854" y="707143"/>
                      </a:cubicBezTo>
                      <a:cubicBezTo>
                        <a:pt x="88854" y="715525"/>
                        <a:pt x="98474" y="713430"/>
                        <a:pt x="102665" y="707334"/>
                      </a:cubicBezTo>
                      <a:cubicBezTo>
                        <a:pt x="140575" y="719049"/>
                        <a:pt x="178484" y="731051"/>
                        <a:pt x="214679" y="747243"/>
                      </a:cubicBezTo>
                      <a:cubicBezTo>
                        <a:pt x="233825" y="755816"/>
                        <a:pt x="252494" y="765531"/>
                        <a:pt x="270210" y="776866"/>
                      </a:cubicBezTo>
                      <a:cubicBezTo>
                        <a:pt x="286688" y="787439"/>
                        <a:pt x="302595" y="801060"/>
                        <a:pt x="322121" y="805536"/>
                      </a:cubicBezTo>
                      <a:cubicBezTo>
                        <a:pt x="343362" y="810394"/>
                        <a:pt x="365270" y="803727"/>
                        <a:pt x="385843" y="798583"/>
                      </a:cubicBezTo>
                      <a:cubicBezTo>
                        <a:pt x="408132" y="793059"/>
                        <a:pt x="430325" y="786772"/>
                        <a:pt x="452233" y="779724"/>
                      </a:cubicBezTo>
                      <a:cubicBezTo>
                        <a:pt x="470235" y="773913"/>
                        <a:pt x="490523" y="769151"/>
                        <a:pt x="499763" y="750863"/>
                      </a:cubicBezTo>
                      <a:cubicBezTo>
                        <a:pt x="508907" y="732861"/>
                        <a:pt x="510431" y="710001"/>
                        <a:pt x="514050" y="690379"/>
                      </a:cubicBezTo>
                      <a:cubicBezTo>
                        <a:pt x="528623" y="609893"/>
                        <a:pt x="536529" y="524454"/>
                        <a:pt x="499953" y="448635"/>
                      </a:cubicBezTo>
                      <a:cubicBezTo>
                        <a:pt x="512621" y="444539"/>
                        <a:pt x="524813" y="439395"/>
                        <a:pt x="536434" y="433109"/>
                      </a:cubicBezTo>
                      <a:cubicBezTo>
                        <a:pt x="562532" y="419107"/>
                        <a:pt x="578820" y="396342"/>
                        <a:pt x="590250" y="369672"/>
                      </a:cubicBezTo>
                      <a:cubicBezTo>
                        <a:pt x="602442" y="341097"/>
                        <a:pt x="611396" y="310903"/>
                        <a:pt x="617492" y="280423"/>
                      </a:cubicBezTo>
                      <a:cubicBezTo>
                        <a:pt x="629398" y="221654"/>
                        <a:pt x="634636" y="154693"/>
                        <a:pt x="617396" y="96400"/>
                      </a:cubicBezTo>
                      <a:cubicBezTo>
                        <a:pt x="602347" y="45822"/>
                        <a:pt x="561484" y="-660"/>
                        <a:pt x="505192" y="7"/>
                      </a:cubicBezTo>
                      <a:close/>
                    </a:path>
                  </a:pathLst>
                </a:custGeom>
                <a:solidFill>
                  <a:srgbClr val="EE6A6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446"/>
                  <a:endParaRPr lang="th-TH">
                    <a:solidFill>
                      <a:prstClr val="black"/>
                    </a:solidFill>
                    <a:latin typeface="Calibri Light"/>
                  </a:endParaRPr>
                </a:p>
              </p:txBody>
            </p:sp>
            <p:sp>
              <p:nvSpPr>
                <p:cNvPr id="434" name="Freeform: Shape 433">
                  <a:extLst>
                    <a:ext uri="{FF2B5EF4-FFF2-40B4-BE49-F238E27FC236}">
                      <a16:creationId xmlns:a16="http://schemas.microsoft.com/office/drawing/2014/main" id="{A8C86437-275C-47CD-0643-A49ACAF0B924}"/>
                    </a:ext>
                  </a:extLst>
                </p:cNvPr>
                <p:cNvSpPr/>
                <p:nvPr/>
              </p:nvSpPr>
              <p:spPr>
                <a:xfrm>
                  <a:off x="6872172" y="2981922"/>
                  <a:ext cx="506960" cy="462784"/>
                </a:xfrm>
                <a:custGeom>
                  <a:avLst/>
                  <a:gdLst>
                    <a:gd name="connsiteX0" fmla="*/ 435407 w 506960"/>
                    <a:gd name="connsiteY0" fmla="*/ 89033 h 462784"/>
                    <a:gd name="connsiteX1" fmla="*/ 271958 w 506960"/>
                    <a:gd name="connsiteY1" fmla="*/ 134848 h 462784"/>
                    <a:gd name="connsiteX2" fmla="*/ 213855 w 506960"/>
                    <a:gd name="connsiteY2" fmla="*/ 36455 h 462784"/>
                    <a:gd name="connsiteX3" fmla="*/ 99269 w 506960"/>
                    <a:gd name="connsiteY3" fmla="*/ 4546 h 462784"/>
                    <a:gd name="connsiteX4" fmla="*/ 15640 w 506960"/>
                    <a:gd name="connsiteY4" fmla="*/ 84270 h 462784"/>
                    <a:gd name="connsiteX5" fmla="*/ 4210 w 506960"/>
                    <a:gd name="connsiteY5" fmla="*/ 226193 h 462784"/>
                    <a:gd name="connsiteX6" fmla="*/ 41071 w 506960"/>
                    <a:gd name="connsiteY6" fmla="*/ 363543 h 462784"/>
                    <a:gd name="connsiteX7" fmla="*/ 40595 w 506960"/>
                    <a:gd name="connsiteY7" fmla="*/ 374211 h 462784"/>
                    <a:gd name="connsiteX8" fmla="*/ 113271 w 506960"/>
                    <a:gd name="connsiteY8" fmla="*/ 426408 h 462784"/>
                    <a:gd name="connsiteX9" fmla="*/ 224333 w 506960"/>
                    <a:gd name="connsiteY9" fmla="*/ 458317 h 462784"/>
                    <a:gd name="connsiteX10" fmla="*/ 332155 w 506960"/>
                    <a:gd name="connsiteY10" fmla="*/ 455936 h 462784"/>
                    <a:gd name="connsiteX11" fmla="*/ 417309 w 506960"/>
                    <a:gd name="connsiteY11" fmla="*/ 408882 h 462784"/>
                    <a:gd name="connsiteX12" fmla="*/ 504939 w 506960"/>
                    <a:gd name="connsiteY12" fmla="*/ 244671 h 462784"/>
                    <a:gd name="connsiteX13" fmla="*/ 435407 w 506960"/>
                    <a:gd name="connsiteY13" fmla="*/ 89033 h 4627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506960" h="462784">
                      <a:moveTo>
                        <a:pt x="435407" y="89033"/>
                      </a:moveTo>
                      <a:cubicBezTo>
                        <a:pt x="376256" y="61505"/>
                        <a:pt x="308153" y="83603"/>
                        <a:pt x="271958" y="134848"/>
                      </a:cubicBezTo>
                      <a:cubicBezTo>
                        <a:pt x="258527" y="98748"/>
                        <a:pt x="242144" y="63125"/>
                        <a:pt x="213855" y="36455"/>
                      </a:cubicBezTo>
                      <a:cubicBezTo>
                        <a:pt x="183280" y="7594"/>
                        <a:pt x="140703" y="-8408"/>
                        <a:pt x="99269" y="4546"/>
                      </a:cubicBezTo>
                      <a:cubicBezTo>
                        <a:pt x="61074" y="16547"/>
                        <a:pt x="30975" y="47885"/>
                        <a:pt x="15640" y="84270"/>
                      </a:cubicBezTo>
                      <a:cubicBezTo>
                        <a:pt x="-3220" y="129038"/>
                        <a:pt x="-2267" y="178853"/>
                        <a:pt x="4210" y="226193"/>
                      </a:cubicBezTo>
                      <a:cubicBezTo>
                        <a:pt x="10687" y="273437"/>
                        <a:pt x="23165" y="319442"/>
                        <a:pt x="41071" y="363543"/>
                      </a:cubicBezTo>
                      <a:cubicBezTo>
                        <a:pt x="39262" y="366496"/>
                        <a:pt x="38690" y="370211"/>
                        <a:pt x="40595" y="374211"/>
                      </a:cubicBezTo>
                      <a:cubicBezTo>
                        <a:pt x="54407" y="402977"/>
                        <a:pt x="84982" y="415931"/>
                        <a:pt x="113271" y="426408"/>
                      </a:cubicBezTo>
                      <a:cubicBezTo>
                        <a:pt x="149371" y="439838"/>
                        <a:pt x="186233" y="452030"/>
                        <a:pt x="224333" y="458317"/>
                      </a:cubicBezTo>
                      <a:cubicBezTo>
                        <a:pt x="260051" y="464222"/>
                        <a:pt x="296913" y="465080"/>
                        <a:pt x="332155" y="455936"/>
                      </a:cubicBezTo>
                      <a:cubicBezTo>
                        <a:pt x="364064" y="447649"/>
                        <a:pt x="393020" y="430980"/>
                        <a:pt x="417309" y="408882"/>
                      </a:cubicBezTo>
                      <a:cubicBezTo>
                        <a:pt x="463219" y="367163"/>
                        <a:pt x="496081" y="306107"/>
                        <a:pt x="504939" y="244671"/>
                      </a:cubicBezTo>
                      <a:cubicBezTo>
                        <a:pt x="513607" y="183711"/>
                        <a:pt x="495128" y="116750"/>
                        <a:pt x="435407" y="89033"/>
                      </a:cubicBezTo>
                      <a:close/>
                    </a:path>
                  </a:pathLst>
                </a:custGeom>
                <a:solidFill>
                  <a:srgbClr val="EE6A6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446"/>
                  <a:endParaRPr lang="th-TH">
                    <a:solidFill>
                      <a:prstClr val="black"/>
                    </a:solidFill>
                    <a:latin typeface="Calibri Light"/>
                  </a:endParaRPr>
                </a:p>
              </p:txBody>
            </p:sp>
          </p:grpSp>
          <p:sp>
            <p:nvSpPr>
              <p:cNvPr id="428" name="Freeform: Shape 427">
                <a:extLst>
                  <a:ext uri="{FF2B5EF4-FFF2-40B4-BE49-F238E27FC236}">
                    <a16:creationId xmlns:a16="http://schemas.microsoft.com/office/drawing/2014/main" id="{606F450F-E076-7E02-EF0E-CB16BB4AAC4B}"/>
                  </a:ext>
                </a:extLst>
              </p:cNvPr>
              <p:cNvSpPr/>
              <p:nvPr/>
            </p:nvSpPr>
            <p:spPr>
              <a:xfrm>
                <a:off x="6229686" y="3166418"/>
                <a:ext cx="437179" cy="432969"/>
              </a:xfrm>
              <a:custGeom>
                <a:avLst/>
                <a:gdLst>
                  <a:gd name="connsiteX0" fmla="*/ 424478 w 437179"/>
                  <a:gd name="connsiteY0" fmla="*/ 68271 h 432969"/>
                  <a:gd name="connsiteX1" fmla="*/ 311512 w 437179"/>
                  <a:gd name="connsiteY1" fmla="*/ 1120 h 432969"/>
                  <a:gd name="connsiteX2" fmla="*/ 187306 w 437179"/>
                  <a:gd name="connsiteY2" fmla="*/ 102085 h 432969"/>
                  <a:gd name="connsiteX3" fmla="*/ 73673 w 437179"/>
                  <a:gd name="connsiteY3" fmla="*/ 64652 h 432969"/>
                  <a:gd name="connsiteX4" fmla="*/ 1378 w 437179"/>
                  <a:gd name="connsiteY4" fmla="*/ 142185 h 432969"/>
                  <a:gd name="connsiteX5" fmla="*/ 118535 w 437179"/>
                  <a:gd name="connsiteY5" fmla="*/ 349640 h 432969"/>
                  <a:gd name="connsiteX6" fmla="*/ 238074 w 437179"/>
                  <a:gd name="connsiteY6" fmla="*/ 409933 h 432969"/>
                  <a:gd name="connsiteX7" fmla="*/ 308750 w 437179"/>
                  <a:gd name="connsiteY7" fmla="*/ 432126 h 432969"/>
                  <a:gd name="connsiteX8" fmla="*/ 364947 w 437179"/>
                  <a:gd name="connsiteY8" fmla="*/ 384978 h 432969"/>
                  <a:gd name="connsiteX9" fmla="*/ 428288 w 437179"/>
                  <a:gd name="connsiteY9" fmla="*/ 227625 h 432969"/>
                  <a:gd name="connsiteX10" fmla="*/ 424478 w 437179"/>
                  <a:gd name="connsiteY10" fmla="*/ 68271 h 4329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37179" h="432969">
                    <a:moveTo>
                      <a:pt x="424478" y="68271"/>
                    </a:moveTo>
                    <a:cubicBezTo>
                      <a:pt x="406095" y="20742"/>
                      <a:pt x="362375" y="-5928"/>
                      <a:pt x="311512" y="1120"/>
                    </a:cubicBezTo>
                    <a:cubicBezTo>
                      <a:pt x="253981" y="9026"/>
                      <a:pt x="214357" y="53889"/>
                      <a:pt x="187306" y="102085"/>
                    </a:cubicBezTo>
                    <a:cubicBezTo>
                      <a:pt x="153302" y="79416"/>
                      <a:pt x="115964" y="58651"/>
                      <a:pt x="73673" y="64652"/>
                    </a:cubicBezTo>
                    <a:cubicBezTo>
                      <a:pt x="32810" y="70462"/>
                      <a:pt x="6807" y="102466"/>
                      <a:pt x="1378" y="142185"/>
                    </a:cubicBezTo>
                    <a:cubicBezTo>
                      <a:pt x="-10147" y="227339"/>
                      <a:pt x="52527" y="304682"/>
                      <a:pt x="118535" y="349640"/>
                    </a:cubicBezTo>
                    <a:cubicBezTo>
                      <a:pt x="155588" y="374786"/>
                      <a:pt x="196640" y="393169"/>
                      <a:pt x="238074" y="409933"/>
                    </a:cubicBezTo>
                    <a:cubicBezTo>
                      <a:pt x="259029" y="423649"/>
                      <a:pt x="283127" y="436413"/>
                      <a:pt x="308750" y="432126"/>
                    </a:cubicBezTo>
                    <a:cubicBezTo>
                      <a:pt x="335039" y="427745"/>
                      <a:pt x="351422" y="405933"/>
                      <a:pt x="364947" y="384978"/>
                    </a:cubicBezTo>
                    <a:cubicBezTo>
                      <a:pt x="395903" y="337353"/>
                      <a:pt x="417525" y="283346"/>
                      <a:pt x="428288" y="227625"/>
                    </a:cubicBezTo>
                    <a:cubicBezTo>
                      <a:pt x="438004" y="176856"/>
                      <a:pt x="443528" y="117706"/>
                      <a:pt x="424478" y="68271"/>
                    </a:cubicBezTo>
                    <a:close/>
                  </a:path>
                </a:pathLst>
              </a:custGeom>
              <a:solidFill>
                <a:srgbClr val="FF9C9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446"/>
                <a:endParaRPr lang="th-TH">
                  <a:solidFill>
                    <a:prstClr val="black"/>
                  </a:solidFill>
                  <a:latin typeface="Calibri Light"/>
                </a:endParaRPr>
              </a:p>
            </p:txBody>
          </p:sp>
          <p:grpSp>
            <p:nvGrpSpPr>
              <p:cNvPr id="429" name="Graphic 57">
                <a:extLst>
                  <a:ext uri="{FF2B5EF4-FFF2-40B4-BE49-F238E27FC236}">
                    <a16:creationId xmlns:a16="http://schemas.microsoft.com/office/drawing/2014/main" id="{9E3EDDCA-C4FF-C0FD-BBF2-553DCEB30285}"/>
                  </a:ext>
                </a:extLst>
              </p:cNvPr>
              <p:cNvGrpSpPr/>
              <p:nvPr/>
            </p:nvGrpSpPr>
            <p:grpSpPr>
              <a:xfrm>
                <a:off x="6698045" y="3004683"/>
                <a:ext cx="876893" cy="612048"/>
                <a:chOff x="6698045" y="3004683"/>
                <a:chExt cx="876893" cy="612048"/>
              </a:xfrm>
              <a:solidFill>
                <a:srgbClr val="FF9C9C"/>
              </a:solidFill>
            </p:grpSpPr>
            <p:sp>
              <p:nvSpPr>
                <p:cNvPr id="431" name="Freeform: Shape 430">
                  <a:extLst>
                    <a:ext uri="{FF2B5EF4-FFF2-40B4-BE49-F238E27FC236}">
                      <a16:creationId xmlns:a16="http://schemas.microsoft.com/office/drawing/2014/main" id="{18425008-AB9E-29C3-6435-D43C9E340F95}"/>
                    </a:ext>
                  </a:extLst>
                </p:cNvPr>
                <p:cNvSpPr/>
                <p:nvPr/>
              </p:nvSpPr>
              <p:spPr>
                <a:xfrm>
                  <a:off x="7069740" y="3213982"/>
                  <a:ext cx="505199" cy="402749"/>
                </a:xfrm>
                <a:custGeom>
                  <a:avLst/>
                  <a:gdLst>
                    <a:gd name="connsiteX0" fmla="*/ 442151 w 505199"/>
                    <a:gd name="connsiteY0" fmla="*/ 60522 h 402749"/>
                    <a:gd name="connsiteX1" fmla="*/ 328803 w 505199"/>
                    <a:gd name="connsiteY1" fmla="*/ 100146 h 402749"/>
                    <a:gd name="connsiteX2" fmla="*/ 206121 w 505199"/>
                    <a:gd name="connsiteY2" fmla="*/ 4039 h 402749"/>
                    <a:gd name="connsiteX3" fmla="*/ 46577 w 505199"/>
                    <a:gd name="connsiteY3" fmla="*/ 56617 h 402749"/>
                    <a:gd name="connsiteX4" fmla="*/ 95 w 505199"/>
                    <a:gd name="connsiteY4" fmla="*/ 232163 h 402749"/>
                    <a:gd name="connsiteX5" fmla="*/ 15145 w 505199"/>
                    <a:gd name="connsiteY5" fmla="*/ 342748 h 402749"/>
                    <a:gd name="connsiteX6" fmla="*/ 32766 w 505199"/>
                    <a:gd name="connsiteY6" fmla="*/ 384372 h 402749"/>
                    <a:gd name="connsiteX7" fmla="*/ 74581 w 505199"/>
                    <a:gd name="connsiteY7" fmla="*/ 396945 h 402749"/>
                    <a:gd name="connsiteX8" fmla="*/ 318040 w 505199"/>
                    <a:gd name="connsiteY8" fmla="*/ 395898 h 402749"/>
                    <a:gd name="connsiteX9" fmla="*/ 330327 w 505199"/>
                    <a:gd name="connsiteY9" fmla="*/ 401898 h 402749"/>
                    <a:gd name="connsiteX10" fmla="*/ 486537 w 505199"/>
                    <a:gd name="connsiteY10" fmla="*/ 246641 h 402749"/>
                    <a:gd name="connsiteX11" fmla="*/ 442151 w 505199"/>
                    <a:gd name="connsiteY11" fmla="*/ 60522 h 4027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05199" h="402749">
                      <a:moveTo>
                        <a:pt x="442151" y="60522"/>
                      </a:moveTo>
                      <a:cubicBezTo>
                        <a:pt x="399002" y="50331"/>
                        <a:pt x="360141" y="72524"/>
                        <a:pt x="328803" y="100146"/>
                      </a:cubicBezTo>
                      <a:cubicBezTo>
                        <a:pt x="302991" y="53474"/>
                        <a:pt x="258794" y="15755"/>
                        <a:pt x="206121" y="4039"/>
                      </a:cubicBezTo>
                      <a:cubicBezTo>
                        <a:pt x="148209" y="-8915"/>
                        <a:pt x="84106" y="9468"/>
                        <a:pt x="46577" y="56617"/>
                      </a:cubicBezTo>
                      <a:cubicBezTo>
                        <a:pt x="7716" y="105385"/>
                        <a:pt x="-1048" y="171584"/>
                        <a:pt x="95" y="232163"/>
                      </a:cubicBezTo>
                      <a:cubicBezTo>
                        <a:pt x="762" y="269406"/>
                        <a:pt x="5906" y="306744"/>
                        <a:pt x="15145" y="342748"/>
                      </a:cubicBezTo>
                      <a:cubicBezTo>
                        <a:pt x="18765" y="356940"/>
                        <a:pt x="22289" y="373323"/>
                        <a:pt x="32766" y="384372"/>
                      </a:cubicBezTo>
                      <a:cubicBezTo>
                        <a:pt x="43815" y="395993"/>
                        <a:pt x="59532" y="396945"/>
                        <a:pt x="74581" y="396945"/>
                      </a:cubicBezTo>
                      <a:cubicBezTo>
                        <a:pt x="155734" y="396755"/>
                        <a:pt x="236887" y="396279"/>
                        <a:pt x="318040" y="395898"/>
                      </a:cubicBezTo>
                      <a:cubicBezTo>
                        <a:pt x="319564" y="400851"/>
                        <a:pt x="324136" y="404470"/>
                        <a:pt x="330327" y="401898"/>
                      </a:cubicBezTo>
                      <a:cubicBezTo>
                        <a:pt x="400908" y="373323"/>
                        <a:pt x="457295" y="316935"/>
                        <a:pt x="486537" y="246641"/>
                      </a:cubicBezTo>
                      <a:cubicBezTo>
                        <a:pt x="510731" y="188253"/>
                        <a:pt x="524637" y="79953"/>
                        <a:pt x="442151" y="60522"/>
                      </a:cubicBezTo>
                      <a:close/>
                    </a:path>
                  </a:pathLst>
                </a:custGeom>
                <a:solidFill>
                  <a:srgbClr val="FF9C9C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446"/>
                  <a:endParaRPr lang="th-TH">
                    <a:solidFill>
                      <a:prstClr val="black"/>
                    </a:solidFill>
                    <a:latin typeface="Calibri Light"/>
                  </a:endParaRPr>
                </a:p>
              </p:txBody>
            </p:sp>
            <p:sp>
              <p:nvSpPr>
                <p:cNvPr id="432" name="Freeform: Shape 431">
                  <a:extLst>
                    <a:ext uri="{FF2B5EF4-FFF2-40B4-BE49-F238E27FC236}">
                      <a16:creationId xmlns:a16="http://schemas.microsoft.com/office/drawing/2014/main" id="{E7F9C965-7BB9-4129-0947-5811268B9230}"/>
                    </a:ext>
                  </a:extLst>
                </p:cNvPr>
                <p:cNvSpPr/>
                <p:nvPr/>
              </p:nvSpPr>
              <p:spPr>
                <a:xfrm>
                  <a:off x="6698045" y="3004683"/>
                  <a:ext cx="419390" cy="417079"/>
                </a:xfrm>
                <a:custGeom>
                  <a:avLst/>
                  <a:gdLst>
                    <a:gd name="connsiteX0" fmla="*/ 399603 w 419390"/>
                    <a:gd name="connsiteY0" fmla="*/ 58652 h 417079"/>
                    <a:gd name="connsiteX1" fmla="*/ 302067 w 419390"/>
                    <a:gd name="connsiteY1" fmla="*/ 73 h 417079"/>
                    <a:gd name="connsiteX2" fmla="*/ 187100 w 419390"/>
                    <a:gd name="connsiteY2" fmla="*/ 71130 h 417079"/>
                    <a:gd name="connsiteX3" fmla="*/ 86039 w 419390"/>
                    <a:gd name="connsiteY3" fmla="*/ 24076 h 417079"/>
                    <a:gd name="connsiteX4" fmla="*/ 4696 w 419390"/>
                    <a:gd name="connsiteY4" fmla="*/ 80464 h 417079"/>
                    <a:gd name="connsiteX5" fmla="*/ 19460 w 419390"/>
                    <a:gd name="connsiteY5" fmla="*/ 206194 h 417079"/>
                    <a:gd name="connsiteX6" fmla="*/ 94993 w 419390"/>
                    <a:gd name="connsiteY6" fmla="*/ 312208 h 417079"/>
                    <a:gd name="connsiteX7" fmla="*/ 217865 w 419390"/>
                    <a:gd name="connsiteY7" fmla="*/ 406600 h 417079"/>
                    <a:gd name="connsiteX8" fmla="*/ 219389 w 419390"/>
                    <a:gd name="connsiteY8" fmla="*/ 407458 h 417079"/>
                    <a:gd name="connsiteX9" fmla="*/ 229772 w 419390"/>
                    <a:gd name="connsiteY9" fmla="*/ 417078 h 417079"/>
                    <a:gd name="connsiteX10" fmla="*/ 287779 w 419390"/>
                    <a:gd name="connsiteY10" fmla="*/ 378216 h 417079"/>
                    <a:gd name="connsiteX11" fmla="*/ 337214 w 419390"/>
                    <a:gd name="connsiteY11" fmla="*/ 318208 h 417079"/>
                    <a:gd name="connsiteX12" fmla="*/ 412080 w 419390"/>
                    <a:gd name="connsiteY12" fmla="*/ 184954 h 417079"/>
                    <a:gd name="connsiteX13" fmla="*/ 399603 w 419390"/>
                    <a:gd name="connsiteY13" fmla="*/ 58652 h 417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419390" h="417079">
                      <a:moveTo>
                        <a:pt x="399603" y="58652"/>
                      </a:moveTo>
                      <a:cubicBezTo>
                        <a:pt x="379314" y="23791"/>
                        <a:pt x="343500" y="-1546"/>
                        <a:pt x="302067" y="73"/>
                      </a:cubicBezTo>
                      <a:cubicBezTo>
                        <a:pt x="254442" y="1883"/>
                        <a:pt x="215008" y="34554"/>
                        <a:pt x="187100" y="71130"/>
                      </a:cubicBezTo>
                      <a:cubicBezTo>
                        <a:pt x="157572" y="47603"/>
                        <a:pt x="124997" y="24838"/>
                        <a:pt x="86039" y="24076"/>
                      </a:cubicBezTo>
                      <a:cubicBezTo>
                        <a:pt x="48892" y="23410"/>
                        <a:pt x="14507" y="43412"/>
                        <a:pt x="4696" y="80464"/>
                      </a:cubicBezTo>
                      <a:cubicBezTo>
                        <a:pt x="-6162" y="121612"/>
                        <a:pt x="3077" y="167809"/>
                        <a:pt x="19460" y="206194"/>
                      </a:cubicBezTo>
                      <a:cubicBezTo>
                        <a:pt x="36700" y="246580"/>
                        <a:pt x="63561" y="281823"/>
                        <a:pt x="94993" y="312208"/>
                      </a:cubicBezTo>
                      <a:cubicBezTo>
                        <a:pt x="132236" y="348212"/>
                        <a:pt x="175289" y="377549"/>
                        <a:pt x="217865" y="406600"/>
                      </a:cubicBezTo>
                      <a:cubicBezTo>
                        <a:pt x="218342" y="406981"/>
                        <a:pt x="218913" y="407267"/>
                        <a:pt x="219389" y="407458"/>
                      </a:cubicBezTo>
                      <a:cubicBezTo>
                        <a:pt x="219866" y="412411"/>
                        <a:pt x="223390" y="416983"/>
                        <a:pt x="229772" y="417078"/>
                      </a:cubicBezTo>
                      <a:cubicBezTo>
                        <a:pt x="255299" y="417268"/>
                        <a:pt x="272253" y="395647"/>
                        <a:pt x="287779" y="378216"/>
                      </a:cubicBezTo>
                      <a:cubicBezTo>
                        <a:pt x="305019" y="358880"/>
                        <a:pt x="321497" y="338782"/>
                        <a:pt x="337214" y="318208"/>
                      </a:cubicBezTo>
                      <a:cubicBezTo>
                        <a:pt x="367980" y="277822"/>
                        <a:pt x="397983" y="234293"/>
                        <a:pt x="412080" y="184954"/>
                      </a:cubicBezTo>
                      <a:cubicBezTo>
                        <a:pt x="424177" y="142567"/>
                        <a:pt x="422081" y="97228"/>
                        <a:pt x="399603" y="58652"/>
                      </a:cubicBezTo>
                      <a:close/>
                    </a:path>
                  </a:pathLst>
                </a:custGeom>
                <a:solidFill>
                  <a:srgbClr val="FF9C9C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446"/>
                  <a:endParaRPr lang="th-TH">
                    <a:solidFill>
                      <a:prstClr val="black"/>
                    </a:solidFill>
                    <a:latin typeface="Calibri Light"/>
                  </a:endParaRPr>
                </a:p>
              </p:txBody>
            </p:sp>
          </p:grpSp>
          <p:sp>
            <p:nvSpPr>
              <p:cNvPr id="430" name="Freeform: Shape 429">
                <a:extLst>
                  <a:ext uri="{FF2B5EF4-FFF2-40B4-BE49-F238E27FC236}">
                    <a16:creationId xmlns:a16="http://schemas.microsoft.com/office/drawing/2014/main" id="{53F4027B-7A7A-F364-F2E9-D99098CF8C0E}"/>
                  </a:ext>
                </a:extLst>
              </p:cNvPr>
              <p:cNvSpPr/>
              <p:nvPr/>
            </p:nvSpPr>
            <p:spPr>
              <a:xfrm>
                <a:off x="6616262" y="3283834"/>
                <a:ext cx="589039" cy="374718"/>
              </a:xfrm>
              <a:custGeom>
                <a:avLst/>
                <a:gdLst>
                  <a:gd name="connsiteX0" fmla="*/ 81717 w 589039"/>
                  <a:gd name="connsiteY0" fmla="*/ 374718 h 374718"/>
                  <a:gd name="connsiteX1" fmla="*/ 528058 w 589039"/>
                  <a:gd name="connsiteY1" fmla="*/ 327093 h 374718"/>
                  <a:gd name="connsiteX2" fmla="*/ 540631 w 589039"/>
                  <a:gd name="connsiteY2" fmla="*/ 63822 h 374718"/>
                  <a:gd name="connsiteX3" fmla="*/ 278503 w 589039"/>
                  <a:gd name="connsiteY3" fmla="*/ 85158 h 374718"/>
                  <a:gd name="connsiteX4" fmla="*/ 81717 w 589039"/>
                  <a:gd name="connsiteY4" fmla="*/ 14197 h 374718"/>
                  <a:gd name="connsiteX5" fmla="*/ 81717 w 589039"/>
                  <a:gd name="connsiteY5" fmla="*/ 374718 h 374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89039" h="374718">
                    <a:moveTo>
                      <a:pt x="81717" y="374718"/>
                    </a:moveTo>
                    <a:lnTo>
                      <a:pt x="528058" y="327093"/>
                    </a:lnTo>
                    <a:cubicBezTo>
                      <a:pt x="528058" y="327093"/>
                      <a:pt x="656455" y="185647"/>
                      <a:pt x="540631" y="63822"/>
                    </a:cubicBezTo>
                    <a:cubicBezTo>
                      <a:pt x="443476" y="-38286"/>
                      <a:pt x="278503" y="85158"/>
                      <a:pt x="278503" y="85158"/>
                    </a:cubicBezTo>
                    <a:cubicBezTo>
                      <a:pt x="278503" y="85158"/>
                      <a:pt x="220210" y="-41619"/>
                      <a:pt x="81717" y="14197"/>
                    </a:cubicBezTo>
                    <a:cubicBezTo>
                      <a:pt x="-56777" y="69918"/>
                      <a:pt x="6850" y="255846"/>
                      <a:pt x="81717" y="374718"/>
                    </a:cubicBezTo>
                    <a:close/>
                  </a:path>
                </a:pathLst>
              </a:custGeom>
              <a:solidFill>
                <a:srgbClr val="FFC5C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446"/>
                <a:endParaRPr lang="th-TH">
                  <a:solidFill>
                    <a:prstClr val="black"/>
                  </a:solidFill>
                  <a:latin typeface="Calibri Light"/>
                </a:endParaRPr>
              </a:p>
            </p:txBody>
          </p:sp>
        </p:grpSp>
        <p:grpSp>
          <p:nvGrpSpPr>
            <p:cNvPr id="422" name="Graphic 57">
              <a:extLst>
                <a:ext uri="{FF2B5EF4-FFF2-40B4-BE49-F238E27FC236}">
                  <a16:creationId xmlns:a16="http://schemas.microsoft.com/office/drawing/2014/main" id="{04DCC872-7DD2-2931-91E7-2193EF21984F}"/>
                </a:ext>
              </a:extLst>
            </p:cNvPr>
            <p:cNvGrpSpPr/>
            <p:nvPr/>
          </p:nvGrpSpPr>
          <p:grpSpPr>
            <a:xfrm>
              <a:off x="5196378" y="2893009"/>
              <a:ext cx="2719561" cy="1342648"/>
              <a:chOff x="5196378" y="2893009"/>
              <a:chExt cx="2719561" cy="1342648"/>
            </a:xfrm>
            <a:solidFill>
              <a:srgbClr val="303030"/>
            </a:solidFill>
          </p:grpSpPr>
          <p:sp>
            <p:nvSpPr>
              <p:cNvPr id="423" name="Freeform: Shape 422">
                <a:extLst>
                  <a:ext uri="{FF2B5EF4-FFF2-40B4-BE49-F238E27FC236}">
                    <a16:creationId xmlns:a16="http://schemas.microsoft.com/office/drawing/2014/main" id="{DDE7FE3A-2B12-92C5-435B-AE38D4CBE30B}"/>
                  </a:ext>
                </a:extLst>
              </p:cNvPr>
              <p:cNvSpPr/>
              <p:nvPr/>
            </p:nvSpPr>
            <p:spPr>
              <a:xfrm>
                <a:off x="5349213" y="2980313"/>
                <a:ext cx="2566726" cy="1255344"/>
              </a:xfrm>
              <a:custGeom>
                <a:avLst/>
                <a:gdLst>
                  <a:gd name="connsiteX0" fmla="*/ 2564823 w 2566726"/>
                  <a:gd name="connsiteY0" fmla="*/ 835783 h 1255344"/>
                  <a:gd name="connsiteX1" fmla="*/ 2403374 w 2566726"/>
                  <a:gd name="connsiteY1" fmla="*/ 734532 h 1255344"/>
                  <a:gd name="connsiteX2" fmla="*/ 2176774 w 2566726"/>
                  <a:gd name="connsiteY2" fmla="*/ 762916 h 1255344"/>
                  <a:gd name="connsiteX3" fmla="*/ 2123910 w 2566726"/>
                  <a:gd name="connsiteY3" fmla="*/ 680620 h 1255344"/>
                  <a:gd name="connsiteX4" fmla="*/ 2045806 w 2566726"/>
                  <a:gd name="connsiteY4" fmla="*/ 631948 h 1255344"/>
                  <a:gd name="connsiteX5" fmla="*/ 1926076 w 2566726"/>
                  <a:gd name="connsiteY5" fmla="*/ 619851 h 1255344"/>
                  <a:gd name="connsiteX6" fmla="*/ 1412298 w 2566726"/>
                  <a:gd name="connsiteY6" fmla="*/ 667666 h 1255344"/>
                  <a:gd name="connsiteX7" fmla="*/ 1169696 w 2566726"/>
                  <a:gd name="connsiteY7" fmla="*/ 712910 h 1255344"/>
                  <a:gd name="connsiteX8" fmla="*/ 958717 w 2566726"/>
                  <a:gd name="connsiteY8" fmla="*/ 612040 h 1255344"/>
                  <a:gd name="connsiteX9" fmla="*/ 953383 w 2566726"/>
                  <a:gd name="connsiteY9" fmla="*/ 611945 h 1255344"/>
                  <a:gd name="connsiteX10" fmla="*/ 736880 w 2566726"/>
                  <a:gd name="connsiteY10" fmla="*/ 243994 h 1255344"/>
                  <a:gd name="connsiteX11" fmla="*/ 297397 w 2566726"/>
                  <a:gd name="connsiteY11" fmla="*/ 14156 h 1255344"/>
                  <a:gd name="connsiteX12" fmla="*/ 7836 w 2566726"/>
                  <a:gd name="connsiteY12" fmla="*/ 10822 h 1255344"/>
                  <a:gd name="connsiteX13" fmla="*/ 13551 w 2566726"/>
                  <a:gd name="connsiteY13" fmla="*/ 31682 h 1255344"/>
                  <a:gd name="connsiteX14" fmla="*/ 504279 w 2566726"/>
                  <a:gd name="connsiteY14" fmla="*/ 104358 h 1255344"/>
                  <a:gd name="connsiteX15" fmla="*/ 847656 w 2566726"/>
                  <a:gd name="connsiteY15" fmla="*/ 421159 h 1255344"/>
                  <a:gd name="connsiteX16" fmla="*/ 944430 w 2566726"/>
                  <a:gd name="connsiteY16" fmla="*/ 664237 h 1255344"/>
                  <a:gd name="connsiteX17" fmla="*/ 965290 w 2566726"/>
                  <a:gd name="connsiteY17" fmla="*/ 658522 h 1255344"/>
                  <a:gd name="connsiteX18" fmla="*/ 959574 w 2566726"/>
                  <a:gd name="connsiteY18" fmla="*/ 634615 h 1255344"/>
                  <a:gd name="connsiteX19" fmla="*/ 1141597 w 2566726"/>
                  <a:gd name="connsiteY19" fmla="*/ 719101 h 1255344"/>
                  <a:gd name="connsiteX20" fmla="*/ 1127119 w 2566726"/>
                  <a:gd name="connsiteY20" fmla="*/ 722340 h 1255344"/>
                  <a:gd name="connsiteX21" fmla="*/ 1132834 w 2566726"/>
                  <a:gd name="connsiteY21" fmla="*/ 743200 h 1255344"/>
                  <a:gd name="connsiteX22" fmla="*/ 1165124 w 2566726"/>
                  <a:gd name="connsiteY22" fmla="*/ 735961 h 1255344"/>
                  <a:gd name="connsiteX23" fmla="*/ 1175792 w 2566726"/>
                  <a:gd name="connsiteY23" fmla="*/ 733675 h 1255344"/>
                  <a:gd name="connsiteX24" fmla="*/ 1621848 w 2566726"/>
                  <a:gd name="connsiteY24" fmla="*/ 661951 h 1255344"/>
                  <a:gd name="connsiteX25" fmla="*/ 1867498 w 2566726"/>
                  <a:gd name="connsiteY25" fmla="*/ 643568 h 1255344"/>
                  <a:gd name="connsiteX26" fmla="*/ 2083715 w 2566726"/>
                  <a:gd name="connsiteY26" fmla="*/ 675001 h 1255344"/>
                  <a:gd name="connsiteX27" fmla="*/ 2167059 w 2566726"/>
                  <a:gd name="connsiteY27" fmla="*/ 850546 h 1255344"/>
                  <a:gd name="connsiteX28" fmla="*/ 2171059 w 2566726"/>
                  <a:gd name="connsiteY28" fmla="*/ 859309 h 1255344"/>
                  <a:gd name="connsiteX29" fmla="*/ 2104765 w 2566726"/>
                  <a:gd name="connsiteY29" fmla="*/ 924460 h 1255344"/>
                  <a:gd name="connsiteX30" fmla="*/ 1971320 w 2566726"/>
                  <a:gd name="connsiteY30" fmla="*/ 963513 h 1255344"/>
                  <a:gd name="connsiteX31" fmla="*/ 1618038 w 2566726"/>
                  <a:gd name="connsiteY31" fmla="*/ 1044761 h 1255344"/>
                  <a:gd name="connsiteX32" fmla="*/ 915664 w 2566726"/>
                  <a:gd name="connsiteY32" fmla="*/ 1206210 h 1255344"/>
                  <a:gd name="connsiteX33" fmla="*/ 587337 w 2566726"/>
                  <a:gd name="connsiteY33" fmla="*/ 1198971 h 1255344"/>
                  <a:gd name="connsiteX34" fmla="*/ 576384 w 2566726"/>
                  <a:gd name="connsiteY34" fmla="*/ 1217640 h 1255344"/>
                  <a:gd name="connsiteX35" fmla="*/ 874993 w 2566726"/>
                  <a:gd name="connsiteY35" fmla="*/ 1237357 h 1255344"/>
                  <a:gd name="connsiteX36" fmla="*/ 1228370 w 2566726"/>
                  <a:gd name="connsiteY36" fmla="*/ 1156489 h 1255344"/>
                  <a:gd name="connsiteX37" fmla="*/ 1955890 w 2566726"/>
                  <a:gd name="connsiteY37" fmla="*/ 989230 h 1255344"/>
                  <a:gd name="connsiteX38" fmla="*/ 2112957 w 2566726"/>
                  <a:gd name="connsiteY38" fmla="*/ 944463 h 1255344"/>
                  <a:gd name="connsiteX39" fmla="*/ 2195729 w 2566726"/>
                  <a:gd name="connsiteY39" fmla="*/ 848260 h 1255344"/>
                  <a:gd name="connsiteX40" fmla="*/ 2189252 w 2566726"/>
                  <a:gd name="connsiteY40" fmla="*/ 836164 h 1255344"/>
                  <a:gd name="connsiteX41" fmla="*/ 2182966 w 2566726"/>
                  <a:gd name="connsiteY41" fmla="*/ 783395 h 1255344"/>
                  <a:gd name="connsiteX42" fmla="*/ 2394135 w 2566726"/>
                  <a:gd name="connsiteY42" fmla="*/ 754630 h 1255344"/>
                  <a:gd name="connsiteX43" fmla="*/ 2545963 w 2566726"/>
                  <a:gd name="connsiteY43" fmla="*/ 846451 h 1255344"/>
                  <a:gd name="connsiteX44" fmla="*/ 2564823 w 2566726"/>
                  <a:gd name="connsiteY44" fmla="*/ 835783 h 1255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2566726" h="1255344">
                    <a:moveTo>
                      <a:pt x="2564823" y="835783"/>
                    </a:moveTo>
                    <a:cubicBezTo>
                      <a:pt x="2527866" y="781109"/>
                      <a:pt x="2467573" y="746629"/>
                      <a:pt x="2403374" y="734532"/>
                    </a:cubicBezTo>
                    <a:cubicBezTo>
                      <a:pt x="2326984" y="720149"/>
                      <a:pt x="2248688" y="736151"/>
                      <a:pt x="2176774" y="762916"/>
                    </a:cubicBezTo>
                    <a:cubicBezTo>
                      <a:pt x="2165535" y="732055"/>
                      <a:pt x="2147342" y="703671"/>
                      <a:pt x="2123910" y="680620"/>
                    </a:cubicBezTo>
                    <a:cubicBezTo>
                      <a:pt x="2101813" y="658903"/>
                      <a:pt x="2075142" y="641949"/>
                      <a:pt x="2045806" y="631948"/>
                    </a:cubicBezTo>
                    <a:cubicBezTo>
                      <a:pt x="2007515" y="618898"/>
                      <a:pt x="1966081" y="618708"/>
                      <a:pt x="1926076" y="619851"/>
                    </a:cubicBezTo>
                    <a:cubicBezTo>
                      <a:pt x="1754055" y="624804"/>
                      <a:pt x="1582319" y="641187"/>
                      <a:pt x="1412298" y="667666"/>
                    </a:cubicBezTo>
                    <a:cubicBezTo>
                      <a:pt x="1331049" y="680335"/>
                      <a:pt x="1250087" y="695479"/>
                      <a:pt x="1169696" y="712910"/>
                    </a:cubicBezTo>
                    <a:cubicBezTo>
                      <a:pt x="1106545" y="666047"/>
                      <a:pt x="1034822" y="631757"/>
                      <a:pt x="958717" y="612040"/>
                    </a:cubicBezTo>
                    <a:cubicBezTo>
                      <a:pt x="956812" y="611564"/>
                      <a:pt x="955002" y="611564"/>
                      <a:pt x="953383" y="611945"/>
                    </a:cubicBezTo>
                    <a:cubicBezTo>
                      <a:pt x="914045" y="473547"/>
                      <a:pt x="838607" y="345817"/>
                      <a:pt x="736880" y="243994"/>
                    </a:cubicBezTo>
                    <a:cubicBezTo>
                      <a:pt x="617818" y="124741"/>
                      <a:pt x="462941" y="44731"/>
                      <a:pt x="297397" y="14156"/>
                    </a:cubicBezTo>
                    <a:cubicBezTo>
                      <a:pt x="201765" y="-3465"/>
                      <a:pt x="103848" y="-4703"/>
                      <a:pt x="7836" y="10822"/>
                    </a:cubicBezTo>
                    <a:cubicBezTo>
                      <a:pt x="-5880" y="13013"/>
                      <a:pt x="-69" y="33873"/>
                      <a:pt x="13551" y="31682"/>
                    </a:cubicBezTo>
                    <a:cubicBezTo>
                      <a:pt x="179286" y="4822"/>
                      <a:pt x="353308" y="31015"/>
                      <a:pt x="504279" y="104358"/>
                    </a:cubicBezTo>
                    <a:cubicBezTo>
                      <a:pt x="646964" y="173700"/>
                      <a:pt x="766407" y="285047"/>
                      <a:pt x="847656" y="421159"/>
                    </a:cubicBezTo>
                    <a:cubicBezTo>
                      <a:pt x="892614" y="496502"/>
                      <a:pt x="925380" y="578608"/>
                      <a:pt x="944430" y="664237"/>
                    </a:cubicBezTo>
                    <a:cubicBezTo>
                      <a:pt x="947478" y="677858"/>
                      <a:pt x="968242" y="672048"/>
                      <a:pt x="965290" y="658522"/>
                    </a:cubicBezTo>
                    <a:cubicBezTo>
                      <a:pt x="963480" y="650521"/>
                      <a:pt x="961575" y="642616"/>
                      <a:pt x="959574" y="634615"/>
                    </a:cubicBezTo>
                    <a:cubicBezTo>
                      <a:pt x="1024725" y="652331"/>
                      <a:pt x="1086066" y="680906"/>
                      <a:pt x="1141597" y="719101"/>
                    </a:cubicBezTo>
                    <a:cubicBezTo>
                      <a:pt x="1136740" y="720149"/>
                      <a:pt x="1131977" y="721197"/>
                      <a:pt x="1127119" y="722340"/>
                    </a:cubicBezTo>
                    <a:cubicBezTo>
                      <a:pt x="1113594" y="725388"/>
                      <a:pt x="1119309" y="746248"/>
                      <a:pt x="1132834" y="743200"/>
                    </a:cubicBezTo>
                    <a:cubicBezTo>
                      <a:pt x="1143598" y="740723"/>
                      <a:pt x="1154361" y="738342"/>
                      <a:pt x="1165124" y="735961"/>
                    </a:cubicBezTo>
                    <a:cubicBezTo>
                      <a:pt x="1169315" y="738151"/>
                      <a:pt x="1173220" y="736627"/>
                      <a:pt x="1175792" y="733675"/>
                    </a:cubicBezTo>
                    <a:cubicBezTo>
                      <a:pt x="1323049" y="701671"/>
                      <a:pt x="1472020" y="677668"/>
                      <a:pt x="1621848" y="661951"/>
                    </a:cubicBezTo>
                    <a:cubicBezTo>
                      <a:pt x="1703477" y="653379"/>
                      <a:pt x="1785487" y="647283"/>
                      <a:pt x="1867498" y="643568"/>
                    </a:cubicBezTo>
                    <a:cubicBezTo>
                      <a:pt x="1940364" y="640330"/>
                      <a:pt x="2020469" y="631281"/>
                      <a:pt x="2083715" y="675001"/>
                    </a:cubicBezTo>
                    <a:cubicBezTo>
                      <a:pt x="2139817" y="713767"/>
                      <a:pt x="2173250" y="782538"/>
                      <a:pt x="2167059" y="850546"/>
                    </a:cubicBezTo>
                    <a:cubicBezTo>
                      <a:pt x="2166678" y="854737"/>
                      <a:pt x="2168392" y="857690"/>
                      <a:pt x="2171059" y="859309"/>
                    </a:cubicBezTo>
                    <a:cubicBezTo>
                      <a:pt x="2160487" y="889694"/>
                      <a:pt x="2134102" y="910173"/>
                      <a:pt x="2104765" y="924460"/>
                    </a:cubicBezTo>
                    <a:cubicBezTo>
                      <a:pt x="2062950" y="944844"/>
                      <a:pt x="2016278" y="953131"/>
                      <a:pt x="1971320" y="963513"/>
                    </a:cubicBezTo>
                    <a:cubicBezTo>
                      <a:pt x="1853591" y="990564"/>
                      <a:pt x="1735767" y="1017615"/>
                      <a:pt x="1618038" y="1044761"/>
                    </a:cubicBezTo>
                    <a:cubicBezTo>
                      <a:pt x="1383913" y="1098577"/>
                      <a:pt x="1149789" y="1152394"/>
                      <a:pt x="915664" y="1206210"/>
                    </a:cubicBezTo>
                    <a:cubicBezTo>
                      <a:pt x="809746" y="1230499"/>
                      <a:pt x="687064" y="1257645"/>
                      <a:pt x="587337" y="1198971"/>
                    </a:cubicBezTo>
                    <a:cubicBezTo>
                      <a:pt x="575336" y="1191922"/>
                      <a:pt x="564477" y="1210591"/>
                      <a:pt x="576384" y="1217640"/>
                    </a:cubicBezTo>
                    <a:cubicBezTo>
                      <a:pt x="667157" y="1271075"/>
                      <a:pt x="776599" y="1258026"/>
                      <a:pt x="874993" y="1237357"/>
                    </a:cubicBezTo>
                    <a:cubicBezTo>
                      <a:pt x="993198" y="1212592"/>
                      <a:pt x="1110641" y="1183540"/>
                      <a:pt x="1228370" y="1156489"/>
                    </a:cubicBezTo>
                    <a:cubicBezTo>
                      <a:pt x="1470876" y="1100768"/>
                      <a:pt x="1713383" y="1044952"/>
                      <a:pt x="1955890" y="989230"/>
                    </a:cubicBezTo>
                    <a:cubicBezTo>
                      <a:pt x="2008753" y="977038"/>
                      <a:pt x="2063522" y="967799"/>
                      <a:pt x="2112957" y="944463"/>
                    </a:cubicBezTo>
                    <a:cubicBezTo>
                      <a:pt x="2152771" y="925603"/>
                      <a:pt x="2189538" y="894266"/>
                      <a:pt x="2195729" y="848260"/>
                    </a:cubicBezTo>
                    <a:cubicBezTo>
                      <a:pt x="2196491" y="842641"/>
                      <a:pt x="2193348" y="838259"/>
                      <a:pt x="2189252" y="836164"/>
                    </a:cubicBezTo>
                    <a:cubicBezTo>
                      <a:pt x="2189538" y="818352"/>
                      <a:pt x="2187347" y="800635"/>
                      <a:pt x="2182966" y="783395"/>
                    </a:cubicBezTo>
                    <a:cubicBezTo>
                      <a:pt x="2249736" y="758535"/>
                      <a:pt x="2322888" y="742057"/>
                      <a:pt x="2394135" y="754630"/>
                    </a:cubicBezTo>
                    <a:cubicBezTo>
                      <a:pt x="2453857" y="765107"/>
                      <a:pt x="2511388" y="795492"/>
                      <a:pt x="2545963" y="846451"/>
                    </a:cubicBezTo>
                    <a:cubicBezTo>
                      <a:pt x="2553964" y="858166"/>
                      <a:pt x="2572729" y="847308"/>
                      <a:pt x="2564823" y="835783"/>
                    </a:cubicBezTo>
                    <a:close/>
                  </a:path>
                </a:pathLst>
              </a:custGeom>
              <a:solidFill>
                <a:srgbClr val="30303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446"/>
                <a:endParaRPr lang="th-TH">
                  <a:solidFill>
                    <a:prstClr val="black"/>
                  </a:solidFill>
                  <a:latin typeface="Calibri Light"/>
                </a:endParaRPr>
              </a:p>
            </p:txBody>
          </p:sp>
          <p:sp>
            <p:nvSpPr>
              <p:cNvPr id="424" name="Freeform: Shape 423">
                <a:extLst>
                  <a:ext uri="{FF2B5EF4-FFF2-40B4-BE49-F238E27FC236}">
                    <a16:creationId xmlns:a16="http://schemas.microsoft.com/office/drawing/2014/main" id="{0C4E02DB-F96E-1FE1-BF94-603B0549649D}"/>
                  </a:ext>
                </a:extLst>
              </p:cNvPr>
              <p:cNvSpPr/>
              <p:nvPr/>
            </p:nvSpPr>
            <p:spPr>
              <a:xfrm>
                <a:off x="5207943" y="3400758"/>
                <a:ext cx="169650" cy="386538"/>
              </a:xfrm>
              <a:custGeom>
                <a:avLst/>
                <a:gdLst>
                  <a:gd name="connsiteX0" fmla="*/ 166347 w 169650"/>
                  <a:gd name="connsiteY0" fmla="*/ 368189 h 386538"/>
                  <a:gd name="connsiteX1" fmla="*/ 21948 w 169650"/>
                  <a:gd name="connsiteY1" fmla="*/ 10430 h 386538"/>
                  <a:gd name="connsiteX2" fmla="*/ 326 w 169650"/>
                  <a:gd name="connsiteY2" fmla="*/ 10430 h 386538"/>
                  <a:gd name="connsiteX3" fmla="*/ 151012 w 169650"/>
                  <a:gd name="connsiteY3" fmla="*/ 383524 h 386538"/>
                  <a:gd name="connsiteX4" fmla="*/ 166347 w 169650"/>
                  <a:gd name="connsiteY4" fmla="*/ 368189 h 386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9650" h="386538">
                    <a:moveTo>
                      <a:pt x="166347" y="368189"/>
                    </a:moveTo>
                    <a:cubicBezTo>
                      <a:pt x="70335" y="275701"/>
                      <a:pt x="17090" y="143589"/>
                      <a:pt x="21948" y="10430"/>
                    </a:cubicBezTo>
                    <a:cubicBezTo>
                      <a:pt x="22424" y="-3477"/>
                      <a:pt x="802" y="-3477"/>
                      <a:pt x="326" y="10430"/>
                    </a:cubicBezTo>
                    <a:cubicBezTo>
                      <a:pt x="-4817" y="149019"/>
                      <a:pt x="51094" y="287322"/>
                      <a:pt x="151012" y="383524"/>
                    </a:cubicBezTo>
                    <a:cubicBezTo>
                      <a:pt x="161108" y="393049"/>
                      <a:pt x="176443" y="377809"/>
                      <a:pt x="166347" y="368189"/>
                    </a:cubicBezTo>
                    <a:close/>
                  </a:path>
                </a:pathLst>
              </a:custGeom>
              <a:solidFill>
                <a:srgbClr val="30303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446"/>
                <a:endParaRPr lang="th-TH">
                  <a:solidFill>
                    <a:prstClr val="black"/>
                  </a:solidFill>
                  <a:latin typeface="Calibri Light"/>
                </a:endParaRPr>
              </a:p>
            </p:txBody>
          </p:sp>
          <p:sp>
            <p:nvSpPr>
              <p:cNvPr id="425" name="Freeform: Shape 424">
                <a:extLst>
                  <a:ext uri="{FF2B5EF4-FFF2-40B4-BE49-F238E27FC236}">
                    <a16:creationId xmlns:a16="http://schemas.microsoft.com/office/drawing/2014/main" id="{1F8D53C6-C7CB-1558-FBBE-7B65545BA065}"/>
                  </a:ext>
                </a:extLst>
              </p:cNvPr>
              <p:cNvSpPr/>
              <p:nvPr/>
            </p:nvSpPr>
            <p:spPr>
              <a:xfrm>
                <a:off x="5196378" y="2893009"/>
                <a:ext cx="158818" cy="74242"/>
              </a:xfrm>
              <a:custGeom>
                <a:avLst/>
                <a:gdLst>
                  <a:gd name="connsiteX0" fmla="*/ 145336 w 158818"/>
                  <a:gd name="connsiteY0" fmla="*/ 304 h 74242"/>
                  <a:gd name="connsiteX1" fmla="*/ 5318 w 158818"/>
                  <a:gd name="connsiteY1" fmla="*/ 54121 h 74242"/>
                  <a:gd name="connsiteX2" fmla="*/ 16272 w 158818"/>
                  <a:gd name="connsiteY2" fmla="*/ 72790 h 74242"/>
                  <a:gd name="connsiteX3" fmla="*/ 151051 w 158818"/>
                  <a:gd name="connsiteY3" fmla="*/ 21164 h 74242"/>
                  <a:gd name="connsiteX4" fmla="*/ 145336 w 158818"/>
                  <a:gd name="connsiteY4" fmla="*/ 304 h 74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8818" h="74242">
                    <a:moveTo>
                      <a:pt x="145336" y="304"/>
                    </a:moveTo>
                    <a:cubicBezTo>
                      <a:pt x="96377" y="11544"/>
                      <a:pt x="49229" y="29737"/>
                      <a:pt x="5318" y="54121"/>
                    </a:cubicBezTo>
                    <a:cubicBezTo>
                      <a:pt x="-6874" y="60884"/>
                      <a:pt x="4080" y="79553"/>
                      <a:pt x="16272" y="72790"/>
                    </a:cubicBezTo>
                    <a:cubicBezTo>
                      <a:pt x="58658" y="49263"/>
                      <a:pt x="103807" y="31928"/>
                      <a:pt x="151051" y="21164"/>
                    </a:cubicBezTo>
                    <a:cubicBezTo>
                      <a:pt x="164672" y="18021"/>
                      <a:pt x="158861" y="-2744"/>
                      <a:pt x="145336" y="304"/>
                    </a:cubicBezTo>
                    <a:close/>
                  </a:path>
                </a:pathLst>
              </a:custGeom>
              <a:solidFill>
                <a:srgbClr val="30303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446"/>
                <a:endParaRPr lang="th-TH">
                  <a:solidFill>
                    <a:prstClr val="black"/>
                  </a:solidFill>
                  <a:latin typeface="Calibri Light"/>
                </a:endParaRPr>
              </a:p>
            </p:txBody>
          </p:sp>
        </p:grpSp>
      </p:grpSp>
      <p:sp>
        <p:nvSpPr>
          <p:cNvPr id="442" name="Freeform: Shape 441">
            <a:extLst>
              <a:ext uri="{FF2B5EF4-FFF2-40B4-BE49-F238E27FC236}">
                <a16:creationId xmlns:a16="http://schemas.microsoft.com/office/drawing/2014/main" id="{63B5157D-36AD-BF87-2B87-A074ED50C9AC}"/>
              </a:ext>
            </a:extLst>
          </p:cNvPr>
          <p:cNvSpPr/>
          <p:nvPr/>
        </p:nvSpPr>
        <p:spPr>
          <a:xfrm>
            <a:off x="5657396" y="412428"/>
            <a:ext cx="277202" cy="255966"/>
          </a:xfrm>
          <a:custGeom>
            <a:avLst/>
            <a:gdLst>
              <a:gd name="connsiteX0" fmla="*/ 147145 w 187917"/>
              <a:gd name="connsiteY0" fmla="*/ 178025 h 178031"/>
              <a:gd name="connsiteX1" fmla="*/ 153336 w 187917"/>
              <a:gd name="connsiteY1" fmla="*/ 174501 h 178031"/>
              <a:gd name="connsiteX2" fmla="*/ 143620 w 187917"/>
              <a:gd name="connsiteY2" fmla="*/ 1050 h 178031"/>
              <a:gd name="connsiteX3" fmla="*/ 78660 w 187917"/>
              <a:gd name="connsiteY3" fmla="*/ 49914 h 178031"/>
              <a:gd name="connsiteX4" fmla="*/ 3317 w 187917"/>
              <a:gd name="connsiteY4" fmla="*/ 80584 h 178031"/>
              <a:gd name="connsiteX5" fmla="*/ 147145 w 187917"/>
              <a:gd name="connsiteY5" fmla="*/ 178025 h 178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7917" h="178031">
                <a:moveTo>
                  <a:pt x="147145" y="178025"/>
                </a:moveTo>
                <a:cubicBezTo>
                  <a:pt x="149621" y="178025"/>
                  <a:pt x="152002" y="176691"/>
                  <a:pt x="153336" y="174501"/>
                </a:cubicBezTo>
                <a:cubicBezTo>
                  <a:pt x="205342" y="89061"/>
                  <a:pt x="195913" y="10575"/>
                  <a:pt x="143620" y="1050"/>
                </a:cubicBezTo>
                <a:cubicBezTo>
                  <a:pt x="91042" y="-8475"/>
                  <a:pt x="78660" y="49914"/>
                  <a:pt x="78660" y="49914"/>
                </a:cubicBezTo>
                <a:cubicBezTo>
                  <a:pt x="78660" y="49914"/>
                  <a:pt x="22177" y="30483"/>
                  <a:pt x="3317" y="80584"/>
                </a:cubicBezTo>
                <a:cubicBezTo>
                  <a:pt x="-15447" y="130305"/>
                  <a:pt x="47132" y="178692"/>
                  <a:pt x="147145" y="178025"/>
                </a:cubicBezTo>
                <a:close/>
              </a:path>
            </a:pathLst>
          </a:custGeom>
          <a:solidFill>
            <a:srgbClr val="EE99AD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914446"/>
            <a:endParaRPr lang="th-TH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443" name="Freeform: Shape 442">
            <a:extLst>
              <a:ext uri="{FF2B5EF4-FFF2-40B4-BE49-F238E27FC236}">
                <a16:creationId xmlns:a16="http://schemas.microsoft.com/office/drawing/2014/main" id="{23F1E21C-0FA0-5B4F-18CA-CFC1383731DD}"/>
              </a:ext>
            </a:extLst>
          </p:cNvPr>
          <p:cNvSpPr/>
          <p:nvPr/>
        </p:nvSpPr>
        <p:spPr>
          <a:xfrm>
            <a:off x="4012894" y="5081222"/>
            <a:ext cx="239098" cy="218321"/>
          </a:xfrm>
          <a:custGeom>
            <a:avLst/>
            <a:gdLst>
              <a:gd name="connsiteX0" fmla="*/ 39581 w 162086"/>
              <a:gd name="connsiteY0" fmla="*/ 149441 h 151848"/>
              <a:gd name="connsiteX1" fmla="*/ 45105 w 162086"/>
              <a:gd name="connsiteY1" fmla="*/ 151823 h 151848"/>
              <a:gd name="connsiteX2" fmla="*/ 157405 w 162086"/>
              <a:gd name="connsiteY2" fmla="*/ 56287 h 151848"/>
              <a:gd name="connsiteX3" fmla="*/ 91016 w 162086"/>
              <a:gd name="connsiteY3" fmla="*/ 37427 h 151848"/>
              <a:gd name="connsiteX4" fmla="*/ 31675 w 162086"/>
              <a:gd name="connsiteY4" fmla="*/ 2185 h 151848"/>
              <a:gd name="connsiteX5" fmla="*/ 39581 w 162086"/>
              <a:gd name="connsiteY5" fmla="*/ 149441 h 151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2086" h="151848">
                <a:moveTo>
                  <a:pt x="39581" y="149441"/>
                </a:moveTo>
                <a:cubicBezTo>
                  <a:pt x="40914" y="151156"/>
                  <a:pt x="43010" y="152013"/>
                  <a:pt x="45105" y="151823"/>
                </a:cubicBezTo>
                <a:cubicBezTo>
                  <a:pt x="129497" y="143155"/>
                  <a:pt x="177884" y="96578"/>
                  <a:pt x="157405" y="56287"/>
                </a:cubicBezTo>
                <a:cubicBezTo>
                  <a:pt x="136926" y="15806"/>
                  <a:pt x="91016" y="37427"/>
                  <a:pt x="91016" y="37427"/>
                </a:cubicBezTo>
                <a:cubicBezTo>
                  <a:pt x="91016" y="37427"/>
                  <a:pt x="75204" y="-10674"/>
                  <a:pt x="31675" y="2185"/>
                </a:cubicBezTo>
                <a:cubicBezTo>
                  <a:pt x="-11473" y="15044"/>
                  <a:pt x="-12140" y="82195"/>
                  <a:pt x="39581" y="149441"/>
                </a:cubicBezTo>
                <a:close/>
              </a:path>
            </a:pathLst>
          </a:custGeom>
          <a:solidFill>
            <a:srgbClr val="EE99AD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914446"/>
            <a:endParaRPr lang="th-TH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444" name="Freeform: Shape 443">
            <a:extLst>
              <a:ext uri="{FF2B5EF4-FFF2-40B4-BE49-F238E27FC236}">
                <a16:creationId xmlns:a16="http://schemas.microsoft.com/office/drawing/2014/main" id="{77B6138A-3088-4874-1AD0-316FD8EAD77B}"/>
              </a:ext>
            </a:extLst>
          </p:cNvPr>
          <p:cNvSpPr/>
          <p:nvPr/>
        </p:nvSpPr>
        <p:spPr>
          <a:xfrm>
            <a:off x="854230" y="4149466"/>
            <a:ext cx="334902" cy="292884"/>
          </a:xfrm>
          <a:custGeom>
            <a:avLst/>
            <a:gdLst>
              <a:gd name="connsiteX0" fmla="*/ 87073 w 227032"/>
              <a:gd name="connsiteY0" fmla="*/ 201853 h 203709"/>
              <a:gd name="connsiteX1" fmla="*/ 95264 w 227032"/>
              <a:gd name="connsiteY1" fmla="*/ 203187 h 203709"/>
              <a:gd name="connsiteX2" fmla="*/ 213089 w 227032"/>
              <a:gd name="connsiteY2" fmla="*/ 40024 h 203709"/>
              <a:gd name="connsiteX3" fmla="*/ 118982 w 227032"/>
              <a:gd name="connsiteY3" fmla="*/ 36595 h 203709"/>
              <a:gd name="connsiteX4" fmla="*/ 28875 w 227032"/>
              <a:gd name="connsiteY4" fmla="*/ 9163 h 203709"/>
              <a:gd name="connsiteX5" fmla="*/ 87073 w 227032"/>
              <a:gd name="connsiteY5" fmla="*/ 201853 h 203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7032" h="203709">
                <a:moveTo>
                  <a:pt x="87073" y="201853"/>
                </a:moveTo>
                <a:cubicBezTo>
                  <a:pt x="89359" y="203663"/>
                  <a:pt x="92502" y="204235"/>
                  <a:pt x="95264" y="203187"/>
                </a:cubicBezTo>
                <a:cubicBezTo>
                  <a:pt x="204326" y="164325"/>
                  <a:pt x="253284" y="86791"/>
                  <a:pt x="213089" y="40024"/>
                </a:cubicBezTo>
                <a:cubicBezTo>
                  <a:pt x="172703" y="-6935"/>
                  <a:pt x="118982" y="36595"/>
                  <a:pt x="118982" y="36595"/>
                </a:cubicBezTo>
                <a:cubicBezTo>
                  <a:pt x="118982" y="36595"/>
                  <a:pt x="82406" y="-22079"/>
                  <a:pt x="28875" y="9163"/>
                </a:cubicBezTo>
                <a:cubicBezTo>
                  <a:pt x="-24370" y="40309"/>
                  <a:pt x="-3415" y="129463"/>
                  <a:pt x="87073" y="201853"/>
                </a:cubicBezTo>
                <a:close/>
              </a:path>
            </a:pathLst>
          </a:custGeom>
          <a:solidFill>
            <a:srgbClr val="BDD7E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914446"/>
            <a:endParaRPr lang="th-TH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445" name="Freeform: Shape 444">
            <a:extLst>
              <a:ext uri="{FF2B5EF4-FFF2-40B4-BE49-F238E27FC236}">
                <a16:creationId xmlns:a16="http://schemas.microsoft.com/office/drawing/2014/main" id="{168203BF-FE97-D5E7-1707-F12BCB284B79}"/>
              </a:ext>
            </a:extLst>
          </p:cNvPr>
          <p:cNvSpPr/>
          <p:nvPr/>
        </p:nvSpPr>
        <p:spPr>
          <a:xfrm>
            <a:off x="6637444" y="5493462"/>
            <a:ext cx="255873" cy="233710"/>
          </a:xfrm>
          <a:custGeom>
            <a:avLst/>
            <a:gdLst>
              <a:gd name="connsiteX0" fmla="*/ 125478 w 173458"/>
              <a:gd name="connsiteY0" fmla="*/ 162529 h 162552"/>
              <a:gd name="connsiteX1" fmla="*/ 131384 w 173458"/>
              <a:gd name="connsiteY1" fmla="*/ 159957 h 162552"/>
              <a:gd name="connsiteX2" fmla="*/ 139290 w 173458"/>
              <a:gd name="connsiteY2" fmla="*/ 2318 h 162552"/>
              <a:gd name="connsiteX3" fmla="*/ 75853 w 173458"/>
              <a:gd name="connsiteY3" fmla="*/ 40228 h 162552"/>
              <a:gd name="connsiteX4" fmla="*/ 4892 w 173458"/>
              <a:gd name="connsiteY4" fmla="*/ 60611 h 162552"/>
              <a:gd name="connsiteX5" fmla="*/ 125478 w 173458"/>
              <a:gd name="connsiteY5" fmla="*/ 162529 h 162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3458" h="162552">
                <a:moveTo>
                  <a:pt x="125478" y="162529"/>
                </a:moveTo>
                <a:cubicBezTo>
                  <a:pt x="127764" y="162719"/>
                  <a:pt x="130050" y="161767"/>
                  <a:pt x="131384" y="159957"/>
                </a:cubicBezTo>
                <a:cubicBezTo>
                  <a:pt x="186534" y="87853"/>
                  <a:pt x="185676" y="15939"/>
                  <a:pt x="139290" y="2318"/>
                </a:cubicBezTo>
                <a:cubicBezTo>
                  <a:pt x="92712" y="-11398"/>
                  <a:pt x="75853" y="40228"/>
                  <a:pt x="75853" y="40228"/>
                </a:cubicBezTo>
                <a:cubicBezTo>
                  <a:pt x="75853" y="40228"/>
                  <a:pt x="26704" y="17272"/>
                  <a:pt x="4892" y="60611"/>
                </a:cubicBezTo>
                <a:cubicBezTo>
                  <a:pt x="-16730" y="103759"/>
                  <a:pt x="35086" y="153575"/>
                  <a:pt x="125478" y="162529"/>
                </a:cubicBezTo>
                <a:close/>
              </a:path>
            </a:pathLst>
          </a:custGeom>
          <a:solidFill>
            <a:srgbClr val="BDD7E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914446"/>
            <a:endParaRPr lang="th-TH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446" name="Freeform: Shape 445">
            <a:extLst>
              <a:ext uri="{FF2B5EF4-FFF2-40B4-BE49-F238E27FC236}">
                <a16:creationId xmlns:a16="http://schemas.microsoft.com/office/drawing/2014/main" id="{70448DED-05E8-D617-68B1-1885487DA095}"/>
              </a:ext>
            </a:extLst>
          </p:cNvPr>
          <p:cNvSpPr/>
          <p:nvPr/>
        </p:nvSpPr>
        <p:spPr>
          <a:xfrm>
            <a:off x="385862" y="2757224"/>
            <a:ext cx="277202" cy="255966"/>
          </a:xfrm>
          <a:custGeom>
            <a:avLst/>
            <a:gdLst>
              <a:gd name="connsiteX0" fmla="*/ 147145 w 187917"/>
              <a:gd name="connsiteY0" fmla="*/ 178025 h 178031"/>
              <a:gd name="connsiteX1" fmla="*/ 153336 w 187917"/>
              <a:gd name="connsiteY1" fmla="*/ 174501 h 178031"/>
              <a:gd name="connsiteX2" fmla="*/ 143620 w 187917"/>
              <a:gd name="connsiteY2" fmla="*/ 1050 h 178031"/>
              <a:gd name="connsiteX3" fmla="*/ 78660 w 187917"/>
              <a:gd name="connsiteY3" fmla="*/ 49914 h 178031"/>
              <a:gd name="connsiteX4" fmla="*/ 3317 w 187917"/>
              <a:gd name="connsiteY4" fmla="*/ 80584 h 178031"/>
              <a:gd name="connsiteX5" fmla="*/ 147145 w 187917"/>
              <a:gd name="connsiteY5" fmla="*/ 178025 h 178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7917" h="178031">
                <a:moveTo>
                  <a:pt x="147145" y="178025"/>
                </a:moveTo>
                <a:cubicBezTo>
                  <a:pt x="149621" y="178025"/>
                  <a:pt x="152002" y="176691"/>
                  <a:pt x="153336" y="174501"/>
                </a:cubicBezTo>
                <a:cubicBezTo>
                  <a:pt x="205342" y="89061"/>
                  <a:pt x="195913" y="10575"/>
                  <a:pt x="143620" y="1050"/>
                </a:cubicBezTo>
                <a:cubicBezTo>
                  <a:pt x="91042" y="-8475"/>
                  <a:pt x="78660" y="49914"/>
                  <a:pt x="78660" y="49914"/>
                </a:cubicBezTo>
                <a:cubicBezTo>
                  <a:pt x="78660" y="49914"/>
                  <a:pt x="22177" y="30483"/>
                  <a:pt x="3317" y="80584"/>
                </a:cubicBezTo>
                <a:cubicBezTo>
                  <a:pt x="-15447" y="130305"/>
                  <a:pt x="47132" y="178692"/>
                  <a:pt x="147145" y="178025"/>
                </a:cubicBezTo>
                <a:close/>
              </a:path>
            </a:pathLst>
          </a:custGeom>
          <a:solidFill>
            <a:srgbClr val="EE99AD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914446"/>
            <a:endParaRPr lang="th-TH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447" name="Freeform: Shape 446">
            <a:extLst>
              <a:ext uri="{FF2B5EF4-FFF2-40B4-BE49-F238E27FC236}">
                <a16:creationId xmlns:a16="http://schemas.microsoft.com/office/drawing/2014/main" id="{CDA9389C-77A8-3769-E882-C33398FDA7FC}"/>
              </a:ext>
            </a:extLst>
          </p:cNvPr>
          <p:cNvSpPr/>
          <p:nvPr/>
        </p:nvSpPr>
        <p:spPr>
          <a:xfrm>
            <a:off x="1793343" y="668394"/>
            <a:ext cx="239098" cy="218321"/>
          </a:xfrm>
          <a:custGeom>
            <a:avLst/>
            <a:gdLst>
              <a:gd name="connsiteX0" fmla="*/ 39581 w 162086"/>
              <a:gd name="connsiteY0" fmla="*/ 149441 h 151848"/>
              <a:gd name="connsiteX1" fmla="*/ 45105 w 162086"/>
              <a:gd name="connsiteY1" fmla="*/ 151823 h 151848"/>
              <a:gd name="connsiteX2" fmla="*/ 157405 w 162086"/>
              <a:gd name="connsiteY2" fmla="*/ 56287 h 151848"/>
              <a:gd name="connsiteX3" fmla="*/ 91016 w 162086"/>
              <a:gd name="connsiteY3" fmla="*/ 37427 h 151848"/>
              <a:gd name="connsiteX4" fmla="*/ 31675 w 162086"/>
              <a:gd name="connsiteY4" fmla="*/ 2185 h 151848"/>
              <a:gd name="connsiteX5" fmla="*/ 39581 w 162086"/>
              <a:gd name="connsiteY5" fmla="*/ 149441 h 151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2086" h="151848">
                <a:moveTo>
                  <a:pt x="39581" y="149441"/>
                </a:moveTo>
                <a:cubicBezTo>
                  <a:pt x="40914" y="151156"/>
                  <a:pt x="43010" y="152013"/>
                  <a:pt x="45105" y="151823"/>
                </a:cubicBezTo>
                <a:cubicBezTo>
                  <a:pt x="129497" y="143155"/>
                  <a:pt x="177884" y="96578"/>
                  <a:pt x="157405" y="56287"/>
                </a:cubicBezTo>
                <a:cubicBezTo>
                  <a:pt x="136926" y="15806"/>
                  <a:pt x="91016" y="37427"/>
                  <a:pt x="91016" y="37427"/>
                </a:cubicBezTo>
                <a:cubicBezTo>
                  <a:pt x="91016" y="37427"/>
                  <a:pt x="75204" y="-10674"/>
                  <a:pt x="31675" y="2185"/>
                </a:cubicBezTo>
                <a:cubicBezTo>
                  <a:pt x="-11473" y="15044"/>
                  <a:pt x="-12140" y="82195"/>
                  <a:pt x="39581" y="149441"/>
                </a:cubicBezTo>
                <a:close/>
              </a:path>
            </a:pathLst>
          </a:custGeom>
          <a:solidFill>
            <a:srgbClr val="EE99AD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914446"/>
            <a:endParaRPr lang="th-TH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448" name="Freeform: Shape 447">
            <a:extLst>
              <a:ext uri="{FF2B5EF4-FFF2-40B4-BE49-F238E27FC236}">
                <a16:creationId xmlns:a16="http://schemas.microsoft.com/office/drawing/2014/main" id="{A3C3A676-C23A-9E22-068E-C5C48AF1D4FD}"/>
              </a:ext>
            </a:extLst>
          </p:cNvPr>
          <p:cNvSpPr/>
          <p:nvPr/>
        </p:nvSpPr>
        <p:spPr>
          <a:xfrm>
            <a:off x="1139294" y="689058"/>
            <a:ext cx="334902" cy="292884"/>
          </a:xfrm>
          <a:custGeom>
            <a:avLst/>
            <a:gdLst>
              <a:gd name="connsiteX0" fmla="*/ 87073 w 227032"/>
              <a:gd name="connsiteY0" fmla="*/ 201853 h 203709"/>
              <a:gd name="connsiteX1" fmla="*/ 95264 w 227032"/>
              <a:gd name="connsiteY1" fmla="*/ 203187 h 203709"/>
              <a:gd name="connsiteX2" fmla="*/ 213089 w 227032"/>
              <a:gd name="connsiteY2" fmla="*/ 40024 h 203709"/>
              <a:gd name="connsiteX3" fmla="*/ 118982 w 227032"/>
              <a:gd name="connsiteY3" fmla="*/ 36595 h 203709"/>
              <a:gd name="connsiteX4" fmla="*/ 28875 w 227032"/>
              <a:gd name="connsiteY4" fmla="*/ 9163 h 203709"/>
              <a:gd name="connsiteX5" fmla="*/ 87073 w 227032"/>
              <a:gd name="connsiteY5" fmla="*/ 201853 h 203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7032" h="203709">
                <a:moveTo>
                  <a:pt x="87073" y="201853"/>
                </a:moveTo>
                <a:cubicBezTo>
                  <a:pt x="89359" y="203663"/>
                  <a:pt x="92502" y="204235"/>
                  <a:pt x="95264" y="203187"/>
                </a:cubicBezTo>
                <a:cubicBezTo>
                  <a:pt x="204326" y="164325"/>
                  <a:pt x="253284" y="86791"/>
                  <a:pt x="213089" y="40024"/>
                </a:cubicBezTo>
                <a:cubicBezTo>
                  <a:pt x="172703" y="-6935"/>
                  <a:pt x="118982" y="36595"/>
                  <a:pt x="118982" y="36595"/>
                </a:cubicBezTo>
                <a:cubicBezTo>
                  <a:pt x="118982" y="36595"/>
                  <a:pt x="82406" y="-22079"/>
                  <a:pt x="28875" y="9163"/>
                </a:cubicBezTo>
                <a:cubicBezTo>
                  <a:pt x="-24370" y="40309"/>
                  <a:pt x="-3415" y="129463"/>
                  <a:pt x="87073" y="201853"/>
                </a:cubicBezTo>
                <a:close/>
              </a:path>
            </a:pathLst>
          </a:custGeom>
          <a:solidFill>
            <a:srgbClr val="BDD7E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914446"/>
            <a:endParaRPr lang="th-TH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449" name="Freeform: Shape 448">
            <a:extLst>
              <a:ext uri="{FF2B5EF4-FFF2-40B4-BE49-F238E27FC236}">
                <a16:creationId xmlns:a16="http://schemas.microsoft.com/office/drawing/2014/main" id="{0E148CDE-D579-8D61-72F8-6B695E29765E}"/>
              </a:ext>
            </a:extLst>
          </p:cNvPr>
          <p:cNvSpPr/>
          <p:nvPr/>
        </p:nvSpPr>
        <p:spPr>
          <a:xfrm>
            <a:off x="4894352" y="6230592"/>
            <a:ext cx="255873" cy="233710"/>
          </a:xfrm>
          <a:custGeom>
            <a:avLst/>
            <a:gdLst>
              <a:gd name="connsiteX0" fmla="*/ 125478 w 173458"/>
              <a:gd name="connsiteY0" fmla="*/ 162529 h 162552"/>
              <a:gd name="connsiteX1" fmla="*/ 131384 w 173458"/>
              <a:gd name="connsiteY1" fmla="*/ 159957 h 162552"/>
              <a:gd name="connsiteX2" fmla="*/ 139290 w 173458"/>
              <a:gd name="connsiteY2" fmla="*/ 2318 h 162552"/>
              <a:gd name="connsiteX3" fmla="*/ 75853 w 173458"/>
              <a:gd name="connsiteY3" fmla="*/ 40228 h 162552"/>
              <a:gd name="connsiteX4" fmla="*/ 4892 w 173458"/>
              <a:gd name="connsiteY4" fmla="*/ 60611 h 162552"/>
              <a:gd name="connsiteX5" fmla="*/ 125478 w 173458"/>
              <a:gd name="connsiteY5" fmla="*/ 162529 h 162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3458" h="162552">
                <a:moveTo>
                  <a:pt x="125478" y="162529"/>
                </a:moveTo>
                <a:cubicBezTo>
                  <a:pt x="127764" y="162719"/>
                  <a:pt x="130050" y="161767"/>
                  <a:pt x="131384" y="159957"/>
                </a:cubicBezTo>
                <a:cubicBezTo>
                  <a:pt x="186534" y="87853"/>
                  <a:pt x="185676" y="15939"/>
                  <a:pt x="139290" y="2318"/>
                </a:cubicBezTo>
                <a:cubicBezTo>
                  <a:pt x="92712" y="-11398"/>
                  <a:pt x="75853" y="40228"/>
                  <a:pt x="75853" y="40228"/>
                </a:cubicBezTo>
                <a:cubicBezTo>
                  <a:pt x="75853" y="40228"/>
                  <a:pt x="26704" y="17272"/>
                  <a:pt x="4892" y="60611"/>
                </a:cubicBezTo>
                <a:cubicBezTo>
                  <a:pt x="-16730" y="103759"/>
                  <a:pt x="35086" y="153575"/>
                  <a:pt x="125478" y="162529"/>
                </a:cubicBezTo>
                <a:close/>
              </a:path>
            </a:pathLst>
          </a:custGeom>
          <a:solidFill>
            <a:srgbClr val="BDD7E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914446"/>
            <a:endParaRPr lang="th-TH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450" name="Freeform: Shape 449">
            <a:extLst>
              <a:ext uri="{FF2B5EF4-FFF2-40B4-BE49-F238E27FC236}">
                <a16:creationId xmlns:a16="http://schemas.microsoft.com/office/drawing/2014/main" id="{F4966025-C2E6-FBA3-496A-ABD3481CEFF2}"/>
              </a:ext>
            </a:extLst>
          </p:cNvPr>
          <p:cNvSpPr/>
          <p:nvPr/>
        </p:nvSpPr>
        <p:spPr>
          <a:xfrm>
            <a:off x="7047222" y="3843838"/>
            <a:ext cx="277202" cy="255966"/>
          </a:xfrm>
          <a:custGeom>
            <a:avLst/>
            <a:gdLst>
              <a:gd name="connsiteX0" fmla="*/ 147145 w 187917"/>
              <a:gd name="connsiteY0" fmla="*/ 178025 h 178031"/>
              <a:gd name="connsiteX1" fmla="*/ 153336 w 187917"/>
              <a:gd name="connsiteY1" fmla="*/ 174501 h 178031"/>
              <a:gd name="connsiteX2" fmla="*/ 143620 w 187917"/>
              <a:gd name="connsiteY2" fmla="*/ 1050 h 178031"/>
              <a:gd name="connsiteX3" fmla="*/ 78660 w 187917"/>
              <a:gd name="connsiteY3" fmla="*/ 49914 h 178031"/>
              <a:gd name="connsiteX4" fmla="*/ 3317 w 187917"/>
              <a:gd name="connsiteY4" fmla="*/ 80584 h 178031"/>
              <a:gd name="connsiteX5" fmla="*/ 147145 w 187917"/>
              <a:gd name="connsiteY5" fmla="*/ 178025 h 178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7917" h="178031">
                <a:moveTo>
                  <a:pt x="147145" y="178025"/>
                </a:moveTo>
                <a:cubicBezTo>
                  <a:pt x="149621" y="178025"/>
                  <a:pt x="152002" y="176691"/>
                  <a:pt x="153336" y="174501"/>
                </a:cubicBezTo>
                <a:cubicBezTo>
                  <a:pt x="205342" y="89061"/>
                  <a:pt x="195913" y="10575"/>
                  <a:pt x="143620" y="1050"/>
                </a:cubicBezTo>
                <a:cubicBezTo>
                  <a:pt x="91042" y="-8475"/>
                  <a:pt x="78660" y="49914"/>
                  <a:pt x="78660" y="49914"/>
                </a:cubicBezTo>
                <a:cubicBezTo>
                  <a:pt x="78660" y="49914"/>
                  <a:pt x="22177" y="30483"/>
                  <a:pt x="3317" y="80584"/>
                </a:cubicBezTo>
                <a:cubicBezTo>
                  <a:pt x="-15447" y="130305"/>
                  <a:pt x="47132" y="178692"/>
                  <a:pt x="147145" y="178025"/>
                </a:cubicBezTo>
                <a:close/>
              </a:path>
            </a:pathLst>
          </a:custGeom>
          <a:solidFill>
            <a:srgbClr val="EE99AD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914446"/>
            <a:endParaRPr lang="th-TH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451" name="Freeform: Shape 450">
            <a:extLst>
              <a:ext uri="{FF2B5EF4-FFF2-40B4-BE49-F238E27FC236}">
                <a16:creationId xmlns:a16="http://schemas.microsoft.com/office/drawing/2014/main" id="{8781BA81-7626-BE72-7D1B-2E86086C9FB5}"/>
              </a:ext>
            </a:extLst>
          </p:cNvPr>
          <p:cNvSpPr/>
          <p:nvPr/>
        </p:nvSpPr>
        <p:spPr>
          <a:xfrm>
            <a:off x="3598734" y="3383800"/>
            <a:ext cx="277202" cy="255966"/>
          </a:xfrm>
          <a:custGeom>
            <a:avLst/>
            <a:gdLst>
              <a:gd name="connsiteX0" fmla="*/ 147145 w 187917"/>
              <a:gd name="connsiteY0" fmla="*/ 178025 h 178031"/>
              <a:gd name="connsiteX1" fmla="*/ 153336 w 187917"/>
              <a:gd name="connsiteY1" fmla="*/ 174501 h 178031"/>
              <a:gd name="connsiteX2" fmla="*/ 143620 w 187917"/>
              <a:gd name="connsiteY2" fmla="*/ 1050 h 178031"/>
              <a:gd name="connsiteX3" fmla="*/ 78660 w 187917"/>
              <a:gd name="connsiteY3" fmla="*/ 49914 h 178031"/>
              <a:gd name="connsiteX4" fmla="*/ 3317 w 187917"/>
              <a:gd name="connsiteY4" fmla="*/ 80584 h 178031"/>
              <a:gd name="connsiteX5" fmla="*/ 147145 w 187917"/>
              <a:gd name="connsiteY5" fmla="*/ 178025 h 178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7917" h="178031">
                <a:moveTo>
                  <a:pt x="147145" y="178025"/>
                </a:moveTo>
                <a:cubicBezTo>
                  <a:pt x="149621" y="178025"/>
                  <a:pt x="152002" y="176691"/>
                  <a:pt x="153336" y="174501"/>
                </a:cubicBezTo>
                <a:cubicBezTo>
                  <a:pt x="205342" y="89061"/>
                  <a:pt x="195913" y="10575"/>
                  <a:pt x="143620" y="1050"/>
                </a:cubicBezTo>
                <a:cubicBezTo>
                  <a:pt x="91042" y="-8475"/>
                  <a:pt x="78660" y="49914"/>
                  <a:pt x="78660" y="49914"/>
                </a:cubicBezTo>
                <a:cubicBezTo>
                  <a:pt x="78660" y="49914"/>
                  <a:pt x="22177" y="30483"/>
                  <a:pt x="3317" y="80584"/>
                </a:cubicBezTo>
                <a:cubicBezTo>
                  <a:pt x="-15447" y="130305"/>
                  <a:pt x="47132" y="178692"/>
                  <a:pt x="147145" y="178025"/>
                </a:cubicBezTo>
                <a:close/>
              </a:path>
            </a:pathLst>
          </a:custGeom>
          <a:solidFill>
            <a:srgbClr val="EE99AD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914446"/>
            <a:endParaRPr lang="th-TH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452" name="Freeform: Shape 451">
            <a:extLst>
              <a:ext uri="{FF2B5EF4-FFF2-40B4-BE49-F238E27FC236}">
                <a16:creationId xmlns:a16="http://schemas.microsoft.com/office/drawing/2014/main" id="{267A8CED-68F9-625F-DD6C-973692191460}"/>
              </a:ext>
            </a:extLst>
          </p:cNvPr>
          <p:cNvSpPr/>
          <p:nvPr/>
        </p:nvSpPr>
        <p:spPr>
          <a:xfrm>
            <a:off x="10938042" y="3519844"/>
            <a:ext cx="277202" cy="255966"/>
          </a:xfrm>
          <a:custGeom>
            <a:avLst/>
            <a:gdLst>
              <a:gd name="connsiteX0" fmla="*/ 147145 w 187917"/>
              <a:gd name="connsiteY0" fmla="*/ 178025 h 178031"/>
              <a:gd name="connsiteX1" fmla="*/ 153336 w 187917"/>
              <a:gd name="connsiteY1" fmla="*/ 174501 h 178031"/>
              <a:gd name="connsiteX2" fmla="*/ 143620 w 187917"/>
              <a:gd name="connsiteY2" fmla="*/ 1050 h 178031"/>
              <a:gd name="connsiteX3" fmla="*/ 78660 w 187917"/>
              <a:gd name="connsiteY3" fmla="*/ 49914 h 178031"/>
              <a:gd name="connsiteX4" fmla="*/ 3317 w 187917"/>
              <a:gd name="connsiteY4" fmla="*/ 80584 h 178031"/>
              <a:gd name="connsiteX5" fmla="*/ 147145 w 187917"/>
              <a:gd name="connsiteY5" fmla="*/ 178025 h 178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7917" h="178031">
                <a:moveTo>
                  <a:pt x="147145" y="178025"/>
                </a:moveTo>
                <a:cubicBezTo>
                  <a:pt x="149621" y="178025"/>
                  <a:pt x="152002" y="176691"/>
                  <a:pt x="153336" y="174501"/>
                </a:cubicBezTo>
                <a:cubicBezTo>
                  <a:pt x="205342" y="89061"/>
                  <a:pt x="195913" y="10575"/>
                  <a:pt x="143620" y="1050"/>
                </a:cubicBezTo>
                <a:cubicBezTo>
                  <a:pt x="91042" y="-8475"/>
                  <a:pt x="78660" y="49914"/>
                  <a:pt x="78660" y="49914"/>
                </a:cubicBezTo>
                <a:cubicBezTo>
                  <a:pt x="78660" y="49914"/>
                  <a:pt x="22177" y="30483"/>
                  <a:pt x="3317" y="80584"/>
                </a:cubicBezTo>
                <a:cubicBezTo>
                  <a:pt x="-15447" y="130305"/>
                  <a:pt x="47132" y="178692"/>
                  <a:pt x="147145" y="178025"/>
                </a:cubicBezTo>
                <a:close/>
              </a:path>
            </a:pathLst>
          </a:custGeom>
          <a:solidFill>
            <a:srgbClr val="EE99AD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914446"/>
            <a:endParaRPr lang="th-TH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453" name="Freeform: Shape 452">
            <a:extLst>
              <a:ext uri="{FF2B5EF4-FFF2-40B4-BE49-F238E27FC236}">
                <a16:creationId xmlns:a16="http://schemas.microsoft.com/office/drawing/2014/main" id="{E2E2B1B5-31CC-4D1B-8F11-99C1DF1AE78F}"/>
              </a:ext>
            </a:extLst>
          </p:cNvPr>
          <p:cNvSpPr/>
          <p:nvPr/>
        </p:nvSpPr>
        <p:spPr>
          <a:xfrm>
            <a:off x="5848324" y="3686106"/>
            <a:ext cx="255873" cy="233710"/>
          </a:xfrm>
          <a:custGeom>
            <a:avLst/>
            <a:gdLst>
              <a:gd name="connsiteX0" fmla="*/ 125478 w 173458"/>
              <a:gd name="connsiteY0" fmla="*/ 162529 h 162552"/>
              <a:gd name="connsiteX1" fmla="*/ 131384 w 173458"/>
              <a:gd name="connsiteY1" fmla="*/ 159957 h 162552"/>
              <a:gd name="connsiteX2" fmla="*/ 139290 w 173458"/>
              <a:gd name="connsiteY2" fmla="*/ 2318 h 162552"/>
              <a:gd name="connsiteX3" fmla="*/ 75853 w 173458"/>
              <a:gd name="connsiteY3" fmla="*/ 40228 h 162552"/>
              <a:gd name="connsiteX4" fmla="*/ 4892 w 173458"/>
              <a:gd name="connsiteY4" fmla="*/ 60611 h 162552"/>
              <a:gd name="connsiteX5" fmla="*/ 125478 w 173458"/>
              <a:gd name="connsiteY5" fmla="*/ 162529 h 162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3458" h="162552">
                <a:moveTo>
                  <a:pt x="125478" y="162529"/>
                </a:moveTo>
                <a:cubicBezTo>
                  <a:pt x="127764" y="162719"/>
                  <a:pt x="130050" y="161767"/>
                  <a:pt x="131384" y="159957"/>
                </a:cubicBezTo>
                <a:cubicBezTo>
                  <a:pt x="186534" y="87853"/>
                  <a:pt x="185676" y="15939"/>
                  <a:pt x="139290" y="2318"/>
                </a:cubicBezTo>
                <a:cubicBezTo>
                  <a:pt x="92712" y="-11398"/>
                  <a:pt x="75853" y="40228"/>
                  <a:pt x="75853" y="40228"/>
                </a:cubicBezTo>
                <a:cubicBezTo>
                  <a:pt x="75853" y="40228"/>
                  <a:pt x="26704" y="17272"/>
                  <a:pt x="4892" y="60611"/>
                </a:cubicBezTo>
                <a:cubicBezTo>
                  <a:pt x="-16730" y="103759"/>
                  <a:pt x="35086" y="153575"/>
                  <a:pt x="125478" y="162529"/>
                </a:cubicBezTo>
                <a:close/>
              </a:path>
            </a:pathLst>
          </a:custGeom>
          <a:solidFill>
            <a:srgbClr val="BDD7E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914446"/>
            <a:endParaRPr lang="th-TH">
              <a:solidFill>
                <a:prstClr val="black"/>
              </a:solidFill>
              <a:latin typeface="Calibri Light"/>
            </a:endParaRPr>
          </a:p>
        </p:txBody>
      </p:sp>
      <p:pic>
        <p:nvPicPr>
          <p:cNvPr id="2" name="Picture 1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60" y="-575124"/>
            <a:ext cx="1626881" cy="2337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4218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5" fill="hold"/>
                                        <p:tgtEl>
                                          <p:spTgt spid="39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945"/>
                            </p:stCondLst>
                            <p:childTnLst>
                              <p:par>
                                <p:cTn id="23" presetID="34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11111E-6 -4.93827E-6 L -1.11111E-6 -0.07222 " pathEditMode="relative" rAng="0" ptsTypes="AA">
                                      <p:cBhvr>
                                        <p:cTn id="2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1"/>
                </p:tgtEl>
              </p:cMediaNode>
            </p:audi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3.7037E-7 L 0.34583 -0.01852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92" y="-926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3448" fill="hold"/>
                                        <p:tgtEl>
                                          <p:spTgt spid="10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0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0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3.7037E-6 L -0.14063 0.55649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3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31" y="27824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3448" fill="hold"/>
                                        <p:tgtEl>
                                          <p:spTgt spid="39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3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0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07407E-6 L -0.00482 -0.54907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3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" y="-27454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3448" fill="hold"/>
                                        <p:tgtEl>
                                          <p:spTgt spid="39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3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5"/>
                  </p:tgtEl>
                </p:cond>
              </p:nextCondLst>
            </p:seq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36"/>
                </p:tgtEl>
              </p:cMediaNode>
            </p:audio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6"/>
                </p:tgtEl>
              </p:cMediaNode>
            </p:audio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7"/>
                </p:tgtEl>
              </p:cMediaNode>
            </p:audio>
          </p:childTnLst>
        </p:cTn>
      </p:par>
    </p:tnLst>
    <p:bldLst>
      <p:bldP spid="311" grpId="0" animBg="1"/>
      <p:bldP spid="1027" grpId="0" animBg="1"/>
      <p:bldP spid="1027" grpId="1" animBg="1"/>
      <p:bldP spid="373" grpId="0" animBg="1"/>
      <p:bldP spid="373" grpId="1" animBg="1"/>
      <p:bldP spid="375" grpId="0" animBg="1"/>
      <p:bldP spid="375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aphic 837">
            <a:extLst>
              <a:ext uri="{FF2B5EF4-FFF2-40B4-BE49-F238E27FC236}">
                <a16:creationId xmlns:a16="http://schemas.microsoft.com/office/drawing/2014/main" id="{B76A633F-FDAC-4F1F-BA8D-9AF75807DB8A}"/>
              </a:ext>
            </a:extLst>
          </p:cNvPr>
          <p:cNvGrpSpPr/>
          <p:nvPr/>
        </p:nvGrpSpPr>
        <p:grpSpPr>
          <a:xfrm rot="8458706">
            <a:off x="-1014823" y="-413168"/>
            <a:ext cx="3489064" cy="2037289"/>
            <a:chOff x="10278396" y="5723167"/>
            <a:chExt cx="1974056" cy="1129093"/>
          </a:xfrm>
          <a:solidFill>
            <a:srgbClr val="BDD7EE"/>
          </a:solidFill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3B3333E1-F502-4E83-A5E4-71D96151708A}"/>
                </a:ext>
              </a:extLst>
            </p:cNvPr>
            <p:cNvSpPr/>
            <p:nvPr/>
          </p:nvSpPr>
          <p:spPr>
            <a:xfrm>
              <a:off x="10278396" y="5830513"/>
              <a:ext cx="1915953" cy="1021746"/>
            </a:xfrm>
            <a:custGeom>
              <a:avLst/>
              <a:gdLst>
                <a:gd name="connsiteX0" fmla="*/ 1875854 w 1915953"/>
                <a:gd name="connsiteY0" fmla="*/ 0 h 1021746"/>
                <a:gd name="connsiteX1" fmla="*/ 1528286 w 1915953"/>
                <a:gd name="connsiteY1" fmla="*/ 281464 h 1021746"/>
                <a:gd name="connsiteX2" fmla="*/ 993648 w 1915953"/>
                <a:gd name="connsiteY2" fmla="*/ 271748 h 1021746"/>
                <a:gd name="connsiteX3" fmla="*/ 470630 w 1915953"/>
                <a:gd name="connsiteY3" fmla="*/ 327755 h 1021746"/>
                <a:gd name="connsiteX4" fmla="*/ 197358 w 1915953"/>
                <a:gd name="connsiteY4" fmla="*/ 633603 h 1021746"/>
                <a:gd name="connsiteX5" fmla="*/ 0 w 1915953"/>
                <a:gd name="connsiteY5" fmla="*/ 1021747 h 1021746"/>
                <a:gd name="connsiteX6" fmla="*/ 1915954 w 1915953"/>
                <a:gd name="connsiteY6" fmla="*/ 1021747 h 1021746"/>
                <a:gd name="connsiteX7" fmla="*/ 1875854 w 1915953"/>
                <a:gd name="connsiteY7" fmla="*/ 0 h 1021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15953" h="1021746">
                  <a:moveTo>
                    <a:pt x="1875854" y="0"/>
                  </a:moveTo>
                  <a:cubicBezTo>
                    <a:pt x="1871091" y="140684"/>
                    <a:pt x="1702880" y="249936"/>
                    <a:pt x="1528286" y="281464"/>
                  </a:cubicBezTo>
                  <a:cubicBezTo>
                    <a:pt x="1353598" y="312992"/>
                    <a:pt x="1171766" y="286893"/>
                    <a:pt x="993648" y="271748"/>
                  </a:cubicBezTo>
                  <a:cubicBezTo>
                    <a:pt x="815435" y="256603"/>
                    <a:pt x="623983" y="254889"/>
                    <a:pt x="470630" y="327755"/>
                  </a:cubicBezTo>
                  <a:cubicBezTo>
                    <a:pt x="331851" y="393668"/>
                    <a:pt x="245364" y="511969"/>
                    <a:pt x="197358" y="633603"/>
                  </a:cubicBezTo>
                  <a:cubicBezTo>
                    <a:pt x="144209" y="768191"/>
                    <a:pt x="125063" y="920687"/>
                    <a:pt x="0" y="1021747"/>
                  </a:cubicBezTo>
                  <a:lnTo>
                    <a:pt x="1915954" y="1021747"/>
                  </a:lnTo>
                  <a:lnTo>
                    <a:pt x="1875854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46">
                <a:defRPr/>
              </a:pPr>
              <a:endParaRPr lang="th-TH" sz="28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78AD0ED7-895B-48C2-9BD7-A8B71FBB91C5}"/>
                </a:ext>
              </a:extLst>
            </p:cNvPr>
            <p:cNvSpPr/>
            <p:nvPr/>
          </p:nvSpPr>
          <p:spPr>
            <a:xfrm>
              <a:off x="10392219" y="5723167"/>
              <a:ext cx="1860232" cy="1094517"/>
            </a:xfrm>
            <a:custGeom>
              <a:avLst/>
              <a:gdLst>
                <a:gd name="connsiteX0" fmla="*/ 17621 w 1860232"/>
                <a:gd name="connsiteY0" fmla="*/ 1094518 h 1094517"/>
                <a:gd name="connsiteX1" fmla="*/ 0 w 1860232"/>
                <a:gd name="connsiteY1" fmla="*/ 1076611 h 1094517"/>
                <a:gd name="connsiteX2" fmla="*/ 148304 w 1860232"/>
                <a:gd name="connsiteY2" fmla="*/ 788956 h 1094517"/>
                <a:gd name="connsiteX3" fmla="*/ 179927 w 1860232"/>
                <a:gd name="connsiteY3" fmla="*/ 685419 h 1094517"/>
                <a:gd name="connsiteX4" fmla="*/ 448151 w 1860232"/>
                <a:gd name="connsiteY4" fmla="*/ 362617 h 1094517"/>
                <a:gd name="connsiteX5" fmla="*/ 975836 w 1860232"/>
                <a:gd name="connsiteY5" fmla="*/ 288512 h 1094517"/>
                <a:gd name="connsiteX6" fmla="*/ 1060609 w 1860232"/>
                <a:gd name="connsiteY6" fmla="*/ 293561 h 1094517"/>
                <a:gd name="connsiteX7" fmla="*/ 1506950 w 1860232"/>
                <a:gd name="connsiteY7" fmla="*/ 281750 h 1094517"/>
                <a:gd name="connsiteX8" fmla="*/ 1834229 w 1860232"/>
                <a:gd name="connsiteY8" fmla="*/ 0 h 1094517"/>
                <a:gd name="connsiteX9" fmla="*/ 1860233 w 1860232"/>
                <a:gd name="connsiteY9" fmla="*/ 0 h 1094517"/>
                <a:gd name="connsiteX10" fmla="*/ 1512761 w 1860232"/>
                <a:gd name="connsiteY10" fmla="*/ 305657 h 1094517"/>
                <a:gd name="connsiteX11" fmla="*/ 1058894 w 1860232"/>
                <a:gd name="connsiteY11" fmla="*/ 318040 h 1094517"/>
                <a:gd name="connsiteX12" fmla="*/ 974408 w 1860232"/>
                <a:gd name="connsiteY12" fmla="*/ 312992 h 1094517"/>
                <a:gd name="connsiteX13" fmla="*/ 460724 w 1860232"/>
                <a:gd name="connsiteY13" fmla="*/ 384143 h 1094517"/>
                <a:gd name="connsiteX14" fmla="*/ 204502 w 1860232"/>
                <a:gd name="connsiteY14" fmla="*/ 693134 h 1094517"/>
                <a:gd name="connsiteX15" fmla="*/ 173355 w 1860232"/>
                <a:gd name="connsiteY15" fmla="*/ 795242 h 1094517"/>
                <a:gd name="connsiteX16" fmla="*/ 17621 w 1860232"/>
                <a:gd name="connsiteY16" fmla="*/ 1094518 h 1094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860232" h="1094517">
                  <a:moveTo>
                    <a:pt x="17621" y="1094518"/>
                  </a:moveTo>
                  <a:lnTo>
                    <a:pt x="0" y="1076611"/>
                  </a:lnTo>
                  <a:cubicBezTo>
                    <a:pt x="88868" y="999363"/>
                    <a:pt x="119063" y="892397"/>
                    <a:pt x="148304" y="788956"/>
                  </a:cubicBezTo>
                  <a:cubicBezTo>
                    <a:pt x="157925" y="754761"/>
                    <a:pt x="167926" y="719328"/>
                    <a:pt x="179927" y="685419"/>
                  </a:cubicBezTo>
                  <a:cubicBezTo>
                    <a:pt x="216027" y="582740"/>
                    <a:pt x="292037" y="443484"/>
                    <a:pt x="448151" y="362617"/>
                  </a:cubicBezTo>
                  <a:cubicBezTo>
                    <a:pt x="606266" y="280797"/>
                    <a:pt x="803720" y="279178"/>
                    <a:pt x="975836" y="288512"/>
                  </a:cubicBezTo>
                  <a:cubicBezTo>
                    <a:pt x="1004030" y="290036"/>
                    <a:pt x="1032224" y="291846"/>
                    <a:pt x="1060609" y="293561"/>
                  </a:cubicBezTo>
                  <a:cubicBezTo>
                    <a:pt x="1209104" y="302990"/>
                    <a:pt x="1362647" y="312611"/>
                    <a:pt x="1506950" y="281750"/>
                  </a:cubicBezTo>
                  <a:cubicBezTo>
                    <a:pt x="1669828" y="246888"/>
                    <a:pt x="1834515" y="138875"/>
                    <a:pt x="1834229" y="0"/>
                  </a:cubicBezTo>
                  <a:lnTo>
                    <a:pt x="1860233" y="0"/>
                  </a:lnTo>
                  <a:cubicBezTo>
                    <a:pt x="1860518" y="151733"/>
                    <a:pt x="1685639" y="268605"/>
                    <a:pt x="1512761" y="305657"/>
                  </a:cubicBezTo>
                  <a:cubicBezTo>
                    <a:pt x="1364742" y="337375"/>
                    <a:pt x="1209294" y="327565"/>
                    <a:pt x="1058894" y="318040"/>
                  </a:cubicBezTo>
                  <a:cubicBezTo>
                    <a:pt x="1030700" y="316230"/>
                    <a:pt x="1002506" y="314516"/>
                    <a:pt x="974408" y="312992"/>
                  </a:cubicBezTo>
                  <a:cubicBezTo>
                    <a:pt x="805910" y="303848"/>
                    <a:pt x="613029" y="305276"/>
                    <a:pt x="460724" y="384143"/>
                  </a:cubicBezTo>
                  <a:cubicBezTo>
                    <a:pt x="311944" y="461010"/>
                    <a:pt x="239268" y="594646"/>
                    <a:pt x="204502" y="693134"/>
                  </a:cubicBezTo>
                  <a:cubicBezTo>
                    <a:pt x="192786" y="726377"/>
                    <a:pt x="182880" y="761333"/>
                    <a:pt x="173355" y="795242"/>
                  </a:cubicBezTo>
                  <a:cubicBezTo>
                    <a:pt x="143256" y="902018"/>
                    <a:pt x="112109" y="1012508"/>
                    <a:pt x="17621" y="109451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46">
                <a:defRPr/>
              </a:pPr>
              <a:endParaRPr lang="th-TH" sz="28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46" name="Graphic 559">
            <a:extLst>
              <a:ext uri="{FF2B5EF4-FFF2-40B4-BE49-F238E27FC236}">
                <a16:creationId xmlns:a16="http://schemas.microsoft.com/office/drawing/2014/main" id="{E9A14331-7EB8-403D-9C49-B6475C0346B1}"/>
              </a:ext>
            </a:extLst>
          </p:cNvPr>
          <p:cNvGrpSpPr/>
          <p:nvPr/>
        </p:nvGrpSpPr>
        <p:grpSpPr>
          <a:xfrm rot="18659573">
            <a:off x="9205326" y="5101614"/>
            <a:ext cx="5125382" cy="2022332"/>
            <a:chOff x="5295567" y="3083292"/>
            <a:chExt cx="4196052" cy="2048959"/>
          </a:xfrm>
          <a:solidFill>
            <a:srgbClr val="EE99AD"/>
          </a:solidFill>
        </p:grpSpPr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F4ADCAF0-8E0B-49C5-8824-6B7EF0E24DF0}"/>
                </a:ext>
              </a:extLst>
            </p:cNvPr>
            <p:cNvSpPr/>
            <p:nvPr/>
          </p:nvSpPr>
          <p:spPr>
            <a:xfrm>
              <a:off x="5424002" y="3353014"/>
              <a:ext cx="4067617" cy="1779237"/>
            </a:xfrm>
            <a:custGeom>
              <a:avLst/>
              <a:gdLst>
                <a:gd name="connsiteX0" fmla="*/ 0 w 4067617"/>
                <a:gd name="connsiteY0" fmla="*/ 1779237 h 1779237"/>
                <a:gd name="connsiteX1" fmla="*/ 160248 w 4067617"/>
                <a:gd name="connsiteY1" fmla="*/ 717092 h 1779237"/>
                <a:gd name="connsiteX2" fmla="*/ 757081 w 4067617"/>
                <a:gd name="connsiteY2" fmla="*/ 15327 h 1779237"/>
                <a:gd name="connsiteX3" fmla="*/ 2203108 w 4067617"/>
                <a:gd name="connsiteY3" fmla="*/ 569190 h 1779237"/>
                <a:gd name="connsiteX4" fmla="*/ 3157709 w 4067617"/>
                <a:gd name="connsiteY4" fmla="*/ 167265 h 1779237"/>
                <a:gd name="connsiteX5" fmla="*/ 3905768 w 4067617"/>
                <a:gd name="connsiteY5" fmla="*/ 560643 h 1779237"/>
                <a:gd name="connsiteX6" fmla="*/ 4006427 w 4067617"/>
                <a:gd name="connsiteY6" fmla="*/ 1622788 h 1779237"/>
                <a:gd name="connsiteX7" fmla="*/ 0 w 4067617"/>
                <a:gd name="connsiteY7" fmla="*/ 1779237 h 1779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67617" h="1779237">
                  <a:moveTo>
                    <a:pt x="0" y="1779237"/>
                  </a:moveTo>
                  <a:cubicBezTo>
                    <a:pt x="23740" y="1419095"/>
                    <a:pt x="48905" y="1051357"/>
                    <a:pt x="160248" y="717092"/>
                  </a:cubicBezTo>
                  <a:cubicBezTo>
                    <a:pt x="271590" y="383065"/>
                    <a:pt x="486915" y="82749"/>
                    <a:pt x="757081" y="15327"/>
                  </a:cubicBezTo>
                  <a:cubicBezTo>
                    <a:pt x="1266075" y="-111922"/>
                    <a:pt x="1687941" y="595779"/>
                    <a:pt x="2203108" y="569190"/>
                  </a:cubicBezTo>
                  <a:cubicBezTo>
                    <a:pt x="2535711" y="552097"/>
                    <a:pt x="2827005" y="230414"/>
                    <a:pt x="3157709" y="167265"/>
                  </a:cubicBezTo>
                  <a:cubicBezTo>
                    <a:pt x="3440219" y="113137"/>
                    <a:pt x="3735312" y="268399"/>
                    <a:pt x="3905768" y="560643"/>
                  </a:cubicBezTo>
                  <a:cubicBezTo>
                    <a:pt x="4076224" y="852887"/>
                    <a:pt x="4115871" y="1271905"/>
                    <a:pt x="4006427" y="1622788"/>
                  </a:cubicBezTo>
                  <a:lnTo>
                    <a:pt x="0" y="1779237"/>
                  </a:lnTo>
                  <a:close/>
                </a:path>
              </a:pathLst>
            </a:custGeom>
            <a:grpFill/>
            <a:ln w="237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46">
                <a:defRPr/>
              </a:pPr>
              <a:endParaRPr lang="th-TH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E7BCD53B-DC31-4F48-A3B4-88B4E72DF43E}"/>
                </a:ext>
              </a:extLst>
            </p:cNvPr>
            <p:cNvSpPr/>
            <p:nvPr/>
          </p:nvSpPr>
          <p:spPr>
            <a:xfrm>
              <a:off x="5295567" y="3083292"/>
              <a:ext cx="4059229" cy="1892034"/>
            </a:xfrm>
            <a:custGeom>
              <a:avLst/>
              <a:gdLst>
                <a:gd name="connsiteX0" fmla="*/ 56740 w 4059229"/>
                <a:gd name="connsiteY0" fmla="*/ 1818677 h 1892034"/>
                <a:gd name="connsiteX1" fmla="*/ 0 w 4059229"/>
                <a:gd name="connsiteY1" fmla="*/ 1814641 h 1892034"/>
                <a:gd name="connsiteX2" fmla="*/ 162622 w 4059229"/>
                <a:gd name="connsiteY2" fmla="*/ 740389 h 1892034"/>
                <a:gd name="connsiteX3" fmla="*/ 781059 w 4059229"/>
                <a:gd name="connsiteY3" fmla="*/ 15832 h 1892034"/>
                <a:gd name="connsiteX4" fmla="*/ 1559743 w 4059229"/>
                <a:gd name="connsiteY4" fmla="*/ 285286 h 1892034"/>
                <a:gd name="connsiteX5" fmla="*/ 2231359 w 4059229"/>
                <a:gd name="connsiteY5" fmla="*/ 568983 h 1892034"/>
                <a:gd name="connsiteX6" fmla="*/ 2734892 w 4059229"/>
                <a:gd name="connsiteY6" fmla="*/ 367427 h 1892034"/>
                <a:gd name="connsiteX7" fmla="*/ 3182874 w 4059229"/>
                <a:gd name="connsiteY7" fmla="*/ 167296 h 1892034"/>
                <a:gd name="connsiteX8" fmla="*/ 3957047 w 4059229"/>
                <a:gd name="connsiteY8" fmla="*/ 574443 h 1892034"/>
                <a:gd name="connsiteX9" fmla="*/ 3934019 w 4059229"/>
                <a:gd name="connsiteY9" fmla="*/ 1892035 h 1892034"/>
                <a:gd name="connsiteX10" fmla="*/ 3881316 w 4059229"/>
                <a:gd name="connsiteY10" fmla="*/ 1865446 h 1892034"/>
                <a:gd name="connsiteX11" fmla="*/ 3911466 w 4059229"/>
                <a:gd name="connsiteY11" fmla="*/ 621687 h 1892034"/>
                <a:gd name="connsiteX12" fmla="*/ 3189283 w 4059229"/>
                <a:gd name="connsiteY12" fmla="*/ 241841 h 1892034"/>
                <a:gd name="connsiteX13" fmla="*/ 2756734 w 4059229"/>
                <a:gd name="connsiteY13" fmla="*/ 436037 h 1892034"/>
                <a:gd name="connsiteX14" fmla="*/ 2231834 w 4059229"/>
                <a:gd name="connsiteY14" fmla="*/ 644240 h 1892034"/>
                <a:gd name="connsiteX15" fmla="*/ 1532679 w 4059229"/>
                <a:gd name="connsiteY15" fmla="*/ 352708 h 1892034"/>
                <a:gd name="connsiteX16" fmla="*/ 789843 w 4059229"/>
                <a:gd name="connsiteY16" fmla="*/ 89665 h 1892034"/>
                <a:gd name="connsiteX17" fmla="*/ 214850 w 4059229"/>
                <a:gd name="connsiteY17" fmla="*/ 768640 h 1892034"/>
                <a:gd name="connsiteX18" fmla="*/ 56740 w 4059229"/>
                <a:gd name="connsiteY18" fmla="*/ 1818677 h 1892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059229" h="1892034">
                  <a:moveTo>
                    <a:pt x="56740" y="1818677"/>
                  </a:moveTo>
                  <a:lnTo>
                    <a:pt x="0" y="1814641"/>
                  </a:lnTo>
                  <a:cubicBezTo>
                    <a:pt x="23740" y="1455212"/>
                    <a:pt x="48193" y="1083675"/>
                    <a:pt x="162622" y="740389"/>
                  </a:cubicBezTo>
                  <a:cubicBezTo>
                    <a:pt x="290345" y="356744"/>
                    <a:pt x="527274" y="79219"/>
                    <a:pt x="781059" y="15832"/>
                  </a:cubicBezTo>
                  <a:cubicBezTo>
                    <a:pt x="1059771" y="-53727"/>
                    <a:pt x="1313793" y="118628"/>
                    <a:pt x="1559743" y="285286"/>
                  </a:cubicBezTo>
                  <a:cubicBezTo>
                    <a:pt x="1774119" y="430577"/>
                    <a:pt x="1995142" y="580853"/>
                    <a:pt x="2231359" y="568983"/>
                  </a:cubicBezTo>
                  <a:cubicBezTo>
                    <a:pt x="2404901" y="559962"/>
                    <a:pt x="2565149" y="466425"/>
                    <a:pt x="2734892" y="367427"/>
                  </a:cubicBezTo>
                  <a:cubicBezTo>
                    <a:pt x="2878284" y="283861"/>
                    <a:pt x="3026424" y="197209"/>
                    <a:pt x="3182874" y="167296"/>
                  </a:cubicBezTo>
                  <a:cubicBezTo>
                    <a:pt x="3476304" y="111268"/>
                    <a:pt x="3779944" y="271041"/>
                    <a:pt x="3957047" y="574443"/>
                  </a:cubicBezTo>
                  <a:cubicBezTo>
                    <a:pt x="4141273" y="890191"/>
                    <a:pt x="4040613" y="1550173"/>
                    <a:pt x="3934019" y="1892035"/>
                  </a:cubicBezTo>
                  <a:lnTo>
                    <a:pt x="3881316" y="1865446"/>
                  </a:lnTo>
                  <a:cubicBezTo>
                    <a:pt x="3990759" y="1515037"/>
                    <a:pt x="4072425" y="897550"/>
                    <a:pt x="3911466" y="621687"/>
                  </a:cubicBezTo>
                  <a:cubicBezTo>
                    <a:pt x="3746470" y="338701"/>
                    <a:pt x="3462773" y="189612"/>
                    <a:pt x="3189283" y="241841"/>
                  </a:cubicBezTo>
                  <a:cubicBezTo>
                    <a:pt x="3040669" y="270329"/>
                    <a:pt x="2896327" y="354607"/>
                    <a:pt x="2756734" y="436037"/>
                  </a:cubicBezTo>
                  <a:cubicBezTo>
                    <a:pt x="2589601" y="533610"/>
                    <a:pt x="2416534" y="634507"/>
                    <a:pt x="2231834" y="644240"/>
                  </a:cubicBezTo>
                  <a:cubicBezTo>
                    <a:pt x="1981610" y="657060"/>
                    <a:pt x="1753227" y="502273"/>
                    <a:pt x="1532679" y="352708"/>
                  </a:cubicBezTo>
                  <a:cubicBezTo>
                    <a:pt x="1283880" y="184151"/>
                    <a:pt x="1049088" y="24853"/>
                    <a:pt x="789843" y="89665"/>
                  </a:cubicBezTo>
                  <a:cubicBezTo>
                    <a:pt x="509231" y="159699"/>
                    <a:pt x="308862" y="486367"/>
                    <a:pt x="214850" y="768640"/>
                  </a:cubicBezTo>
                  <a:cubicBezTo>
                    <a:pt x="104220" y="1100293"/>
                    <a:pt x="80243" y="1465420"/>
                    <a:pt x="56740" y="1818677"/>
                  </a:cubicBezTo>
                  <a:close/>
                </a:path>
              </a:pathLst>
            </a:custGeom>
            <a:grpFill/>
            <a:ln w="237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46">
                <a:defRPr/>
              </a:pPr>
              <a:endParaRPr lang="th-TH" sz="28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78" name="Câu hỏi">
            <a:extLst>
              <a:ext uri="{FF2B5EF4-FFF2-40B4-BE49-F238E27FC236}">
                <a16:creationId xmlns:a16="http://schemas.microsoft.com/office/drawing/2014/main" id="{4D61F92F-DFD1-8F0E-E2A0-8ECAFF84E642}"/>
              </a:ext>
            </a:extLst>
          </p:cNvPr>
          <p:cNvGrpSpPr/>
          <p:nvPr/>
        </p:nvGrpSpPr>
        <p:grpSpPr>
          <a:xfrm>
            <a:off x="242224" y="-404174"/>
            <a:ext cx="12047539" cy="2899425"/>
            <a:chOff x="334690" y="-486368"/>
            <a:chExt cx="12047539" cy="2899425"/>
          </a:xfrm>
        </p:grpSpPr>
        <p:sp>
          <p:nvSpPr>
            <p:cNvPr id="173" name="Rectangle: Rounded Corners 172">
              <a:extLst>
                <a:ext uri="{FF2B5EF4-FFF2-40B4-BE49-F238E27FC236}">
                  <a16:creationId xmlns:a16="http://schemas.microsoft.com/office/drawing/2014/main" id="{E9C23B5D-BA50-9E20-B813-D22F86289F3B}"/>
                </a:ext>
              </a:extLst>
            </p:cNvPr>
            <p:cNvSpPr/>
            <p:nvPr/>
          </p:nvSpPr>
          <p:spPr>
            <a:xfrm rot="5400000">
              <a:off x="4295789" y="-3889176"/>
              <a:ext cx="2341134" cy="10263331"/>
            </a:xfrm>
            <a:prstGeom prst="roundRect">
              <a:avLst>
                <a:gd name="adj" fmla="val 49103"/>
              </a:avLst>
            </a:prstGeom>
            <a:solidFill>
              <a:srgbClr val="EE99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th-TH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446"/>
              <a:endParaRPr lang="en-US">
                <a:solidFill>
                  <a:srgbClr val="CDA45B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/>
              </a:endParaRPr>
            </a:p>
          </p:txBody>
        </p:sp>
        <p:sp>
          <p:nvSpPr>
            <p:cNvPr id="175" name="Rectangle: Rounded Corners 174">
              <a:extLst>
                <a:ext uri="{FF2B5EF4-FFF2-40B4-BE49-F238E27FC236}">
                  <a16:creationId xmlns:a16="http://schemas.microsoft.com/office/drawing/2014/main" id="{0378D306-0BA1-C008-8ACB-849DB857550B}"/>
                </a:ext>
              </a:extLst>
            </p:cNvPr>
            <p:cNvSpPr/>
            <p:nvPr/>
          </p:nvSpPr>
          <p:spPr>
            <a:xfrm rot="5400000">
              <a:off x="4410653" y="-3642106"/>
              <a:ext cx="2084426" cy="978206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th-TH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446"/>
              <a:endParaRPr lang="en-US">
                <a:solidFill>
                  <a:srgbClr val="CDA45B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/>
              </a:endParaRPr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1EDB0AB3-5EF6-995E-1154-E1C262F1F891}"/>
                </a:ext>
              </a:extLst>
            </p:cNvPr>
            <p:cNvGrpSpPr/>
            <p:nvPr/>
          </p:nvGrpSpPr>
          <p:grpSpPr>
            <a:xfrm>
              <a:off x="9084601" y="-486368"/>
              <a:ext cx="3297628" cy="2359216"/>
              <a:chOff x="9084601" y="-486368"/>
              <a:chExt cx="3297628" cy="2359216"/>
            </a:xfrm>
          </p:grpSpPr>
          <p:grpSp>
            <p:nvGrpSpPr>
              <p:cNvPr id="2" name="Graphic 15">
                <a:extLst>
                  <a:ext uri="{FF2B5EF4-FFF2-40B4-BE49-F238E27FC236}">
                    <a16:creationId xmlns:a16="http://schemas.microsoft.com/office/drawing/2014/main" id="{8B28F3CC-C1B1-41FB-B54E-13316CD5B264}"/>
                  </a:ext>
                </a:extLst>
              </p:cNvPr>
              <p:cNvGrpSpPr/>
              <p:nvPr/>
            </p:nvGrpSpPr>
            <p:grpSpPr>
              <a:xfrm rot="19945696" flipH="1">
                <a:off x="9113991" y="-486368"/>
                <a:ext cx="3268238" cy="2359216"/>
                <a:chOff x="2452687" y="71189"/>
                <a:chExt cx="8866043" cy="6083484"/>
              </a:xfrm>
            </p:grpSpPr>
            <p:grpSp>
              <p:nvGrpSpPr>
                <p:cNvPr id="3" name="Graphic 15">
                  <a:extLst>
                    <a:ext uri="{FF2B5EF4-FFF2-40B4-BE49-F238E27FC236}">
                      <a16:creationId xmlns:a16="http://schemas.microsoft.com/office/drawing/2014/main" id="{68422817-9A66-4F3E-8688-1A32118C9365}"/>
                    </a:ext>
                  </a:extLst>
                </p:cNvPr>
                <p:cNvGrpSpPr/>
                <p:nvPr/>
              </p:nvGrpSpPr>
              <p:grpSpPr>
                <a:xfrm>
                  <a:off x="3071025" y="71189"/>
                  <a:ext cx="8247705" cy="5041353"/>
                  <a:chOff x="3071025" y="71189"/>
                  <a:chExt cx="8247705" cy="5041353"/>
                </a:xfrm>
              </p:grpSpPr>
              <p:sp>
                <p:nvSpPr>
                  <p:cNvPr id="7" name="Freeform: Shape 6">
                    <a:extLst>
                      <a:ext uri="{FF2B5EF4-FFF2-40B4-BE49-F238E27FC236}">
                        <a16:creationId xmlns:a16="http://schemas.microsoft.com/office/drawing/2014/main" id="{E3460B95-AB58-4CBB-BD87-C0057408EEFF}"/>
                      </a:ext>
                    </a:extLst>
                  </p:cNvPr>
                  <p:cNvSpPr/>
                  <p:nvPr/>
                </p:nvSpPr>
                <p:spPr>
                  <a:xfrm>
                    <a:off x="5944762" y="3057434"/>
                    <a:ext cx="811183" cy="1016040"/>
                  </a:xfrm>
                  <a:custGeom>
                    <a:avLst/>
                    <a:gdLst>
                      <a:gd name="connsiteX0" fmla="*/ 372312 w 811183"/>
                      <a:gd name="connsiteY0" fmla="*/ 30190 h 1016040"/>
                      <a:gd name="connsiteX1" fmla="*/ 780554 w 811183"/>
                      <a:gd name="connsiteY1" fmla="*/ 400712 h 1016040"/>
                      <a:gd name="connsiteX2" fmla="*/ 730262 w 811183"/>
                      <a:gd name="connsiteY2" fmla="*/ 792285 h 1016040"/>
                      <a:gd name="connsiteX3" fmla="*/ 475849 w 811183"/>
                      <a:gd name="connsiteY3" fmla="*/ 1003645 h 1016040"/>
                      <a:gd name="connsiteX4" fmla="*/ 523855 w 811183"/>
                      <a:gd name="connsiteY4" fmla="*/ 619787 h 1016040"/>
                      <a:gd name="connsiteX5" fmla="*/ 423271 w 811183"/>
                      <a:gd name="connsiteY5" fmla="*/ 341181 h 1016040"/>
                      <a:gd name="connsiteX6" fmla="*/ 41795 w 811183"/>
                      <a:gd name="connsiteY6" fmla="*/ 268410 h 1016040"/>
                      <a:gd name="connsiteX7" fmla="*/ 372312 w 811183"/>
                      <a:gd name="connsiteY7" fmla="*/ 30190 h 10160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811183" h="1016040">
                        <a:moveTo>
                          <a:pt x="372312" y="30190"/>
                        </a:moveTo>
                        <a:cubicBezTo>
                          <a:pt x="372312" y="30190"/>
                          <a:pt x="724547" y="288317"/>
                          <a:pt x="780554" y="400712"/>
                        </a:cubicBezTo>
                        <a:cubicBezTo>
                          <a:pt x="836561" y="513107"/>
                          <a:pt x="813415" y="635599"/>
                          <a:pt x="730262" y="792285"/>
                        </a:cubicBezTo>
                        <a:cubicBezTo>
                          <a:pt x="647108" y="948971"/>
                          <a:pt x="538238" y="1053079"/>
                          <a:pt x="475849" y="1003645"/>
                        </a:cubicBezTo>
                        <a:cubicBezTo>
                          <a:pt x="413460" y="954210"/>
                          <a:pt x="306494" y="866580"/>
                          <a:pt x="523855" y="619787"/>
                        </a:cubicBezTo>
                        <a:cubicBezTo>
                          <a:pt x="441464" y="544254"/>
                          <a:pt x="438511" y="406999"/>
                          <a:pt x="423271" y="341181"/>
                        </a:cubicBezTo>
                        <a:cubicBezTo>
                          <a:pt x="379742" y="332323"/>
                          <a:pt x="166096" y="342895"/>
                          <a:pt x="41795" y="268410"/>
                        </a:cubicBezTo>
                        <a:cubicBezTo>
                          <a:pt x="-82602" y="193924"/>
                          <a:pt x="83324" y="-92588"/>
                          <a:pt x="372312" y="30190"/>
                        </a:cubicBezTo>
                        <a:close/>
                      </a:path>
                    </a:pathLst>
                  </a:custGeom>
                  <a:solidFill>
                    <a:srgbClr val="D1956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>
                      <a:defRPr/>
                    </a:pPr>
                    <a:endParaRPr lang="th-TH" sz="2800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8" name="Freeform: Shape 7">
                    <a:extLst>
                      <a:ext uri="{FF2B5EF4-FFF2-40B4-BE49-F238E27FC236}">
                        <a16:creationId xmlns:a16="http://schemas.microsoft.com/office/drawing/2014/main" id="{9C20F1D2-08EF-4F25-86A9-65E4AD53B0D6}"/>
                      </a:ext>
                    </a:extLst>
                  </p:cNvPr>
                  <p:cNvSpPr/>
                  <p:nvPr/>
                </p:nvSpPr>
                <p:spPr>
                  <a:xfrm>
                    <a:off x="6489183" y="3830780"/>
                    <a:ext cx="161000" cy="206866"/>
                  </a:xfrm>
                  <a:custGeom>
                    <a:avLst/>
                    <a:gdLst>
                      <a:gd name="connsiteX0" fmla="*/ 159552 w 161000"/>
                      <a:gd name="connsiteY0" fmla="*/ 31226 h 206866"/>
                      <a:gd name="connsiteX1" fmla="*/ 124976 w 161000"/>
                      <a:gd name="connsiteY1" fmla="*/ 3793 h 206866"/>
                      <a:gd name="connsiteX2" fmla="*/ 1532 w 161000"/>
                      <a:gd name="connsiteY2" fmla="*/ 127142 h 206866"/>
                      <a:gd name="connsiteX3" fmla="*/ 23154 w 161000"/>
                      <a:gd name="connsiteY3" fmla="*/ 206867 h 206866"/>
                      <a:gd name="connsiteX4" fmla="*/ 159552 w 161000"/>
                      <a:gd name="connsiteY4" fmla="*/ 31226 h 2068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1000" h="206866">
                        <a:moveTo>
                          <a:pt x="159552" y="31226"/>
                        </a:moveTo>
                        <a:cubicBezTo>
                          <a:pt x="167077" y="10271"/>
                          <a:pt x="143740" y="-8208"/>
                          <a:pt x="124976" y="3793"/>
                        </a:cubicBezTo>
                        <a:cubicBezTo>
                          <a:pt x="78589" y="33321"/>
                          <a:pt x="11819" y="72278"/>
                          <a:pt x="1532" y="127142"/>
                        </a:cubicBezTo>
                        <a:cubicBezTo>
                          <a:pt x="-7040" y="206295"/>
                          <a:pt x="23154" y="206867"/>
                          <a:pt x="23154" y="206867"/>
                        </a:cubicBezTo>
                        <a:cubicBezTo>
                          <a:pt x="23154" y="206867"/>
                          <a:pt x="127072" y="122284"/>
                          <a:pt x="159552" y="31226"/>
                        </a:cubicBezTo>
                        <a:close/>
                      </a:path>
                    </a:pathLst>
                  </a:custGeom>
                  <a:solidFill>
                    <a:srgbClr val="CC8A6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>
                      <a:defRPr/>
                    </a:pPr>
                    <a:endParaRPr lang="th-TH" sz="2800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9" name="Freeform: Shape 8">
                    <a:extLst>
                      <a:ext uri="{FF2B5EF4-FFF2-40B4-BE49-F238E27FC236}">
                        <a16:creationId xmlns:a16="http://schemas.microsoft.com/office/drawing/2014/main" id="{A8874163-C004-492B-BC0E-E15C0C1B7A63}"/>
                      </a:ext>
                    </a:extLst>
                  </p:cNvPr>
                  <p:cNvSpPr/>
                  <p:nvPr/>
                </p:nvSpPr>
                <p:spPr>
                  <a:xfrm>
                    <a:off x="6089481" y="2722254"/>
                    <a:ext cx="945168" cy="1183737"/>
                  </a:xfrm>
                  <a:custGeom>
                    <a:avLst/>
                    <a:gdLst>
                      <a:gd name="connsiteX0" fmla="*/ 433810 w 945168"/>
                      <a:gd name="connsiteY0" fmla="*/ 35138 h 1183737"/>
                      <a:gd name="connsiteX1" fmla="*/ 909488 w 945168"/>
                      <a:gd name="connsiteY1" fmla="*/ 466811 h 1183737"/>
                      <a:gd name="connsiteX2" fmla="*/ 850815 w 945168"/>
                      <a:gd name="connsiteY2" fmla="*/ 923059 h 1183737"/>
                      <a:gd name="connsiteX3" fmla="*/ 554396 w 945168"/>
                      <a:gd name="connsiteY3" fmla="*/ 1169280 h 1183737"/>
                      <a:gd name="connsiteX4" fmla="*/ 610308 w 945168"/>
                      <a:gd name="connsiteY4" fmla="*/ 722081 h 1183737"/>
                      <a:gd name="connsiteX5" fmla="*/ 493151 w 945168"/>
                      <a:gd name="connsiteY5" fmla="*/ 397469 h 1183737"/>
                      <a:gd name="connsiteX6" fmla="*/ 48619 w 945168"/>
                      <a:gd name="connsiteY6" fmla="*/ 312697 h 1183737"/>
                      <a:gd name="connsiteX7" fmla="*/ 433810 w 945168"/>
                      <a:gd name="connsiteY7" fmla="*/ 35138 h 11837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45168" h="1183737">
                        <a:moveTo>
                          <a:pt x="433810" y="35138"/>
                        </a:moveTo>
                        <a:cubicBezTo>
                          <a:pt x="433810" y="35138"/>
                          <a:pt x="844242" y="335842"/>
                          <a:pt x="909488" y="466811"/>
                        </a:cubicBezTo>
                        <a:cubicBezTo>
                          <a:pt x="974735" y="597780"/>
                          <a:pt x="947779" y="740559"/>
                          <a:pt x="850815" y="923059"/>
                        </a:cubicBezTo>
                        <a:cubicBezTo>
                          <a:pt x="753850" y="1105653"/>
                          <a:pt x="627167" y="1226906"/>
                          <a:pt x="554396" y="1169280"/>
                        </a:cubicBezTo>
                        <a:cubicBezTo>
                          <a:pt x="481625" y="1111654"/>
                          <a:pt x="357038" y="1009546"/>
                          <a:pt x="610308" y="722081"/>
                        </a:cubicBezTo>
                        <a:cubicBezTo>
                          <a:pt x="514392" y="634070"/>
                          <a:pt x="510867" y="474145"/>
                          <a:pt x="493151" y="397469"/>
                        </a:cubicBezTo>
                        <a:cubicBezTo>
                          <a:pt x="442478" y="387182"/>
                          <a:pt x="193590" y="399469"/>
                          <a:pt x="48619" y="312697"/>
                        </a:cubicBezTo>
                        <a:cubicBezTo>
                          <a:pt x="-96161" y="226019"/>
                          <a:pt x="97101" y="-107832"/>
                          <a:pt x="433810" y="35138"/>
                        </a:cubicBezTo>
                        <a:close/>
                      </a:path>
                    </a:pathLst>
                  </a:custGeom>
                  <a:solidFill>
                    <a:srgbClr val="DB9C7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>
                      <a:defRPr/>
                    </a:pPr>
                    <a:endParaRPr lang="th-TH" sz="2800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10" name="Freeform: Shape 9">
                    <a:extLst>
                      <a:ext uri="{FF2B5EF4-FFF2-40B4-BE49-F238E27FC236}">
                        <a16:creationId xmlns:a16="http://schemas.microsoft.com/office/drawing/2014/main" id="{3053A550-342D-4FB7-A08A-33D76CBEA697}"/>
                      </a:ext>
                    </a:extLst>
                  </p:cNvPr>
                  <p:cNvSpPr/>
                  <p:nvPr/>
                </p:nvSpPr>
                <p:spPr>
                  <a:xfrm>
                    <a:off x="6723811" y="3623310"/>
                    <a:ext cx="187592" cy="240981"/>
                  </a:xfrm>
                  <a:custGeom>
                    <a:avLst/>
                    <a:gdLst>
                      <a:gd name="connsiteX0" fmla="*/ 185909 w 187592"/>
                      <a:gd name="connsiteY0" fmla="*/ 36385 h 240981"/>
                      <a:gd name="connsiteX1" fmla="*/ 145619 w 187592"/>
                      <a:gd name="connsiteY1" fmla="*/ 4381 h 240981"/>
                      <a:gd name="connsiteX2" fmla="*/ 1791 w 187592"/>
                      <a:gd name="connsiteY2" fmla="*/ 148113 h 240981"/>
                      <a:gd name="connsiteX3" fmla="*/ 26937 w 187592"/>
                      <a:gd name="connsiteY3" fmla="*/ 240982 h 240981"/>
                      <a:gd name="connsiteX4" fmla="*/ 185909 w 187592"/>
                      <a:gd name="connsiteY4" fmla="*/ 36385 h 2409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7592" h="240981">
                        <a:moveTo>
                          <a:pt x="185909" y="36385"/>
                        </a:moveTo>
                        <a:cubicBezTo>
                          <a:pt x="194672" y="12001"/>
                          <a:pt x="167431" y="-9526"/>
                          <a:pt x="145619" y="4381"/>
                        </a:cubicBezTo>
                        <a:cubicBezTo>
                          <a:pt x="91516" y="38766"/>
                          <a:pt x="13792" y="84200"/>
                          <a:pt x="1791" y="148113"/>
                        </a:cubicBezTo>
                        <a:cubicBezTo>
                          <a:pt x="-8210" y="240315"/>
                          <a:pt x="26937" y="240982"/>
                          <a:pt x="26937" y="240982"/>
                        </a:cubicBezTo>
                        <a:cubicBezTo>
                          <a:pt x="26937" y="240982"/>
                          <a:pt x="148000" y="142493"/>
                          <a:pt x="185909" y="36385"/>
                        </a:cubicBezTo>
                        <a:close/>
                      </a:path>
                    </a:pathLst>
                  </a:custGeom>
                  <a:solidFill>
                    <a:srgbClr val="D3946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>
                      <a:defRPr/>
                    </a:pPr>
                    <a:endParaRPr lang="th-TH" sz="2800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11" name="Freeform: Shape 10">
                    <a:extLst>
                      <a:ext uri="{FF2B5EF4-FFF2-40B4-BE49-F238E27FC236}">
                        <a16:creationId xmlns:a16="http://schemas.microsoft.com/office/drawing/2014/main" id="{142A88AA-E1B1-4367-9B31-2A2EBFBC76A9}"/>
                      </a:ext>
                    </a:extLst>
                  </p:cNvPr>
                  <p:cNvSpPr/>
                  <p:nvPr/>
                </p:nvSpPr>
                <p:spPr>
                  <a:xfrm>
                    <a:off x="6300198" y="2337067"/>
                    <a:ext cx="996150" cy="1224016"/>
                  </a:xfrm>
                  <a:custGeom>
                    <a:avLst/>
                    <a:gdLst>
                      <a:gd name="connsiteX0" fmla="*/ 540275 w 996150"/>
                      <a:gd name="connsiteY0" fmla="*/ 30181 h 1224016"/>
                      <a:gd name="connsiteX1" fmla="*/ 851457 w 996150"/>
                      <a:gd name="connsiteY1" fmla="*/ 201440 h 1224016"/>
                      <a:gd name="connsiteX2" fmla="*/ 959090 w 996150"/>
                      <a:gd name="connsiteY2" fmla="*/ 976680 h 1224016"/>
                      <a:gd name="connsiteX3" fmla="*/ 699534 w 996150"/>
                      <a:gd name="connsiteY3" fmla="*/ 1205089 h 1224016"/>
                      <a:gd name="connsiteX4" fmla="*/ 677150 w 996150"/>
                      <a:gd name="connsiteY4" fmla="*/ 779798 h 1224016"/>
                      <a:gd name="connsiteX5" fmla="*/ 420832 w 996150"/>
                      <a:gd name="connsiteY5" fmla="*/ 536434 h 1224016"/>
                      <a:gd name="connsiteX6" fmla="*/ 43070 w 996150"/>
                      <a:gd name="connsiteY6" fmla="*/ 449852 h 1224016"/>
                      <a:gd name="connsiteX7" fmla="*/ 540275 w 996150"/>
                      <a:gd name="connsiteY7" fmla="*/ 30181 h 12240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96150" h="1224016">
                        <a:moveTo>
                          <a:pt x="540275" y="30181"/>
                        </a:moveTo>
                        <a:cubicBezTo>
                          <a:pt x="540275" y="30181"/>
                          <a:pt x="781258" y="60470"/>
                          <a:pt x="851457" y="201440"/>
                        </a:cubicBezTo>
                        <a:cubicBezTo>
                          <a:pt x="921657" y="342315"/>
                          <a:pt x="1063389" y="780274"/>
                          <a:pt x="959090" y="976680"/>
                        </a:cubicBezTo>
                        <a:cubicBezTo>
                          <a:pt x="854791" y="1173085"/>
                          <a:pt x="777829" y="1267097"/>
                          <a:pt x="699534" y="1205089"/>
                        </a:cubicBezTo>
                        <a:cubicBezTo>
                          <a:pt x="621238" y="1143082"/>
                          <a:pt x="514653" y="1020019"/>
                          <a:pt x="677150" y="779798"/>
                        </a:cubicBezTo>
                        <a:cubicBezTo>
                          <a:pt x="573899" y="685120"/>
                          <a:pt x="439882" y="618921"/>
                          <a:pt x="420832" y="536434"/>
                        </a:cubicBezTo>
                        <a:cubicBezTo>
                          <a:pt x="366349" y="525385"/>
                          <a:pt x="198995" y="543197"/>
                          <a:pt x="43070" y="449852"/>
                        </a:cubicBezTo>
                        <a:cubicBezTo>
                          <a:pt x="-112854" y="356507"/>
                          <a:pt x="177944" y="-123743"/>
                          <a:pt x="540275" y="30181"/>
                        </a:cubicBezTo>
                        <a:close/>
                      </a:path>
                    </a:pathLst>
                  </a:custGeom>
                  <a:solidFill>
                    <a:srgbClr val="E5A37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>
                      <a:defRPr/>
                    </a:pPr>
                    <a:endParaRPr lang="th-TH" sz="2800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12" name="Freeform: Shape 11">
                    <a:extLst>
                      <a:ext uri="{FF2B5EF4-FFF2-40B4-BE49-F238E27FC236}">
                        <a16:creationId xmlns:a16="http://schemas.microsoft.com/office/drawing/2014/main" id="{87F3A715-3BD0-4E63-965E-6C6827C37707}"/>
                      </a:ext>
                    </a:extLst>
                  </p:cNvPr>
                  <p:cNvSpPr/>
                  <p:nvPr/>
                </p:nvSpPr>
                <p:spPr>
                  <a:xfrm>
                    <a:off x="4651373" y="1852583"/>
                    <a:ext cx="3102700" cy="1571716"/>
                  </a:xfrm>
                  <a:custGeom>
                    <a:avLst/>
                    <a:gdLst>
                      <a:gd name="connsiteX0" fmla="*/ 3097976 w 3102700"/>
                      <a:gd name="connsiteY0" fmla="*/ 664779 h 1571716"/>
                      <a:gd name="connsiteX1" fmla="*/ 3039778 w 3102700"/>
                      <a:gd name="connsiteY1" fmla="*/ 505425 h 1571716"/>
                      <a:gd name="connsiteX2" fmla="*/ 2904808 w 3102700"/>
                      <a:gd name="connsiteY2" fmla="*/ 370456 h 1571716"/>
                      <a:gd name="connsiteX3" fmla="*/ 2442179 w 3102700"/>
                      <a:gd name="connsiteY3" fmla="*/ 47654 h 1571716"/>
                      <a:gd name="connsiteX4" fmla="*/ 1949832 w 3102700"/>
                      <a:gd name="connsiteY4" fmla="*/ 26794 h 1571716"/>
                      <a:gd name="connsiteX5" fmla="*/ 1251078 w 3102700"/>
                      <a:gd name="connsiteY5" fmla="*/ 153762 h 1571716"/>
                      <a:gd name="connsiteX6" fmla="*/ 795688 w 3102700"/>
                      <a:gd name="connsiteY6" fmla="*/ 513141 h 1571716"/>
                      <a:gd name="connsiteX7" fmla="*/ 7494 w 3102700"/>
                      <a:gd name="connsiteY7" fmla="*/ 1553175 h 1571716"/>
                      <a:gd name="connsiteX8" fmla="*/ 1383380 w 3102700"/>
                      <a:gd name="connsiteY8" fmla="*/ 1131980 h 1571716"/>
                      <a:gd name="connsiteX9" fmla="*/ 1938497 w 3102700"/>
                      <a:gd name="connsiteY9" fmla="*/ 577434 h 1571716"/>
                      <a:gd name="connsiteX10" fmla="*/ 2309496 w 3102700"/>
                      <a:gd name="connsiteY10" fmla="*/ 474660 h 1571716"/>
                      <a:gd name="connsiteX11" fmla="*/ 2633156 w 3102700"/>
                      <a:gd name="connsiteY11" fmla="*/ 630012 h 1571716"/>
                      <a:gd name="connsiteX12" fmla="*/ 2841753 w 3102700"/>
                      <a:gd name="connsiteY12" fmla="*/ 877377 h 1571716"/>
                      <a:gd name="connsiteX13" fmla="*/ 3097976 w 3102700"/>
                      <a:gd name="connsiteY13" fmla="*/ 664779 h 15717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3102700" h="1571716">
                        <a:moveTo>
                          <a:pt x="3097976" y="664779"/>
                        </a:moveTo>
                        <a:cubicBezTo>
                          <a:pt x="3090641" y="608010"/>
                          <a:pt x="3071401" y="553146"/>
                          <a:pt x="3039778" y="505425"/>
                        </a:cubicBezTo>
                        <a:cubicBezTo>
                          <a:pt x="3011965" y="463420"/>
                          <a:pt x="2969102" y="414081"/>
                          <a:pt x="2904808" y="370456"/>
                        </a:cubicBezTo>
                        <a:cubicBezTo>
                          <a:pt x="2755743" y="269491"/>
                          <a:pt x="2559337" y="89469"/>
                          <a:pt x="2442179" y="47654"/>
                        </a:cubicBezTo>
                        <a:cubicBezTo>
                          <a:pt x="2325022" y="5934"/>
                          <a:pt x="2277111" y="-24165"/>
                          <a:pt x="1949832" y="26794"/>
                        </a:cubicBezTo>
                        <a:cubicBezTo>
                          <a:pt x="1622458" y="77753"/>
                          <a:pt x="1361568" y="138808"/>
                          <a:pt x="1251078" y="153762"/>
                        </a:cubicBezTo>
                        <a:cubicBezTo>
                          <a:pt x="1140588" y="168717"/>
                          <a:pt x="1043528" y="179766"/>
                          <a:pt x="795688" y="513141"/>
                        </a:cubicBezTo>
                        <a:cubicBezTo>
                          <a:pt x="547847" y="846516"/>
                          <a:pt x="120175" y="1444686"/>
                          <a:pt x="7494" y="1553175"/>
                        </a:cubicBezTo>
                        <a:cubicBezTo>
                          <a:pt x="-105187" y="1661665"/>
                          <a:pt x="1085533" y="1264282"/>
                          <a:pt x="1383380" y="1131980"/>
                        </a:cubicBezTo>
                        <a:cubicBezTo>
                          <a:pt x="1681227" y="999773"/>
                          <a:pt x="1904588" y="797462"/>
                          <a:pt x="1938497" y="577434"/>
                        </a:cubicBezTo>
                        <a:cubicBezTo>
                          <a:pt x="2075657" y="603628"/>
                          <a:pt x="2244726" y="571719"/>
                          <a:pt x="2309496" y="474660"/>
                        </a:cubicBezTo>
                        <a:cubicBezTo>
                          <a:pt x="2378457" y="535334"/>
                          <a:pt x="2552003" y="653539"/>
                          <a:pt x="2633156" y="630012"/>
                        </a:cubicBezTo>
                        <a:cubicBezTo>
                          <a:pt x="2689258" y="713928"/>
                          <a:pt x="2780603" y="826037"/>
                          <a:pt x="2841753" y="877377"/>
                        </a:cubicBezTo>
                        <a:cubicBezTo>
                          <a:pt x="2987485" y="999963"/>
                          <a:pt x="3130742" y="918334"/>
                          <a:pt x="3097976" y="664779"/>
                        </a:cubicBezTo>
                        <a:close/>
                      </a:path>
                    </a:pathLst>
                  </a:custGeom>
                  <a:solidFill>
                    <a:srgbClr val="F2AF8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>
                      <a:defRPr/>
                    </a:pPr>
                    <a:endParaRPr lang="th-TH" sz="2800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13" name="Freeform: Shape 12">
                    <a:extLst>
                      <a:ext uri="{FF2B5EF4-FFF2-40B4-BE49-F238E27FC236}">
                        <a16:creationId xmlns:a16="http://schemas.microsoft.com/office/drawing/2014/main" id="{2ACBC6E0-0176-4D59-AADC-5B254622F81E}"/>
                      </a:ext>
                    </a:extLst>
                  </p:cNvPr>
                  <p:cNvSpPr/>
                  <p:nvPr/>
                </p:nvSpPr>
                <p:spPr>
                  <a:xfrm rot="19017801">
                    <a:off x="7410298" y="71189"/>
                    <a:ext cx="3908432" cy="3778852"/>
                  </a:xfrm>
                  <a:custGeom>
                    <a:avLst/>
                    <a:gdLst>
                      <a:gd name="connsiteX0" fmla="*/ 424720 w 2541017"/>
                      <a:gd name="connsiteY0" fmla="*/ 560484 h 2566532"/>
                      <a:gd name="connsiteX1" fmla="*/ 775430 w 2541017"/>
                      <a:gd name="connsiteY1" fmla="*/ 106903 h 2566532"/>
                      <a:gd name="connsiteX2" fmla="*/ 1834420 w 2541017"/>
                      <a:gd name="connsiteY2" fmla="*/ 381509 h 2566532"/>
                      <a:gd name="connsiteX3" fmla="*/ 1896808 w 2541017"/>
                      <a:gd name="connsiteY3" fmla="*/ 1031019 h 2566532"/>
                      <a:gd name="connsiteX4" fmla="*/ 2434114 w 2541017"/>
                      <a:gd name="connsiteY4" fmla="*/ 1401161 h 2566532"/>
                      <a:gd name="connsiteX5" fmla="*/ 2159508 w 2541017"/>
                      <a:gd name="connsiteY5" fmla="*/ 2460150 h 2566532"/>
                      <a:gd name="connsiteX6" fmla="*/ 1592675 w 2541017"/>
                      <a:gd name="connsiteY6" fmla="*/ 2546256 h 2566532"/>
                      <a:gd name="connsiteX7" fmla="*/ 1592675 w 2541017"/>
                      <a:gd name="connsiteY7" fmla="*/ 2546923 h 2566532"/>
                      <a:gd name="connsiteX8" fmla="*/ 0 w 2541017"/>
                      <a:gd name="connsiteY8" fmla="*/ 2146682 h 2566532"/>
                      <a:gd name="connsiteX9" fmla="*/ 424053 w 2541017"/>
                      <a:gd name="connsiteY9" fmla="*/ 560198 h 2566532"/>
                      <a:gd name="connsiteX10" fmla="*/ 424720 w 2541017"/>
                      <a:gd name="connsiteY10" fmla="*/ 560484 h 25665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541017" h="2566532">
                        <a:moveTo>
                          <a:pt x="424720" y="560484"/>
                        </a:moveTo>
                        <a:cubicBezTo>
                          <a:pt x="477488" y="376556"/>
                          <a:pt x="597503" y="211583"/>
                          <a:pt x="775430" y="106903"/>
                        </a:cubicBezTo>
                        <a:cubicBezTo>
                          <a:pt x="1143667" y="-109695"/>
                          <a:pt x="1617821" y="13273"/>
                          <a:pt x="1834420" y="381509"/>
                        </a:cubicBezTo>
                        <a:cubicBezTo>
                          <a:pt x="1954816" y="586106"/>
                          <a:pt x="1969960" y="823374"/>
                          <a:pt x="1896808" y="1031019"/>
                        </a:cubicBezTo>
                        <a:cubicBezTo>
                          <a:pt x="2113884" y="1067976"/>
                          <a:pt x="2313813" y="1196564"/>
                          <a:pt x="2434114" y="1401161"/>
                        </a:cubicBezTo>
                        <a:cubicBezTo>
                          <a:pt x="2650712" y="1769397"/>
                          <a:pt x="2527744" y="2243552"/>
                          <a:pt x="2159508" y="2460150"/>
                        </a:cubicBezTo>
                        <a:cubicBezTo>
                          <a:pt x="1981581" y="2564830"/>
                          <a:pt x="1779080" y="2589499"/>
                          <a:pt x="1592675" y="2546256"/>
                        </a:cubicBezTo>
                        <a:lnTo>
                          <a:pt x="1592675" y="2546923"/>
                        </a:lnTo>
                        <a:cubicBezTo>
                          <a:pt x="1562386" y="2539303"/>
                          <a:pt x="0" y="2146682"/>
                          <a:pt x="0" y="2146682"/>
                        </a:cubicBezTo>
                        <a:cubicBezTo>
                          <a:pt x="0" y="2146682"/>
                          <a:pt x="415481" y="592297"/>
                          <a:pt x="424053" y="560198"/>
                        </a:cubicBezTo>
                        <a:lnTo>
                          <a:pt x="424720" y="560484"/>
                        </a:lnTo>
                        <a:close/>
                      </a:path>
                    </a:pathLst>
                  </a:custGeom>
                  <a:solidFill>
                    <a:srgbClr val="FF5A62"/>
                  </a:solidFill>
                  <a:ln w="57150" cap="flat">
                    <a:solidFill>
                      <a:schemeClr val="bg1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>
                      <a:defRPr/>
                    </a:pPr>
                    <a:endParaRPr lang="th-TH" sz="2800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14" name="Freeform: Shape 13">
                    <a:extLst>
                      <a:ext uri="{FF2B5EF4-FFF2-40B4-BE49-F238E27FC236}">
                        <a16:creationId xmlns:a16="http://schemas.microsoft.com/office/drawing/2014/main" id="{E5E63AC8-EFE8-4AAA-94FB-FE362CFDF090}"/>
                      </a:ext>
                    </a:extLst>
                  </p:cNvPr>
                  <p:cNvSpPr/>
                  <p:nvPr/>
                </p:nvSpPr>
                <p:spPr>
                  <a:xfrm>
                    <a:off x="7196422" y="2411593"/>
                    <a:ext cx="853887" cy="580018"/>
                  </a:xfrm>
                  <a:custGeom>
                    <a:avLst/>
                    <a:gdLst>
                      <a:gd name="connsiteX0" fmla="*/ 513207 w 853887"/>
                      <a:gd name="connsiteY0" fmla="*/ 19472 h 580018"/>
                      <a:gd name="connsiteX1" fmla="*/ 842677 w 853887"/>
                      <a:gd name="connsiteY1" fmla="*/ 116437 h 580018"/>
                      <a:gd name="connsiteX2" fmla="*/ 557594 w 853887"/>
                      <a:gd name="connsiteY2" fmla="*/ 580019 h 580018"/>
                      <a:gd name="connsiteX3" fmla="*/ 0 w 853887"/>
                      <a:gd name="connsiteY3" fmla="*/ 439906 h 580018"/>
                      <a:gd name="connsiteX4" fmla="*/ 513207 w 853887"/>
                      <a:gd name="connsiteY4" fmla="*/ 19472 h 5800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53887" h="580018">
                        <a:moveTo>
                          <a:pt x="513207" y="19472"/>
                        </a:moveTo>
                        <a:cubicBezTo>
                          <a:pt x="513207" y="19472"/>
                          <a:pt x="770001" y="-64538"/>
                          <a:pt x="842677" y="116437"/>
                        </a:cubicBezTo>
                        <a:cubicBezTo>
                          <a:pt x="921639" y="313033"/>
                          <a:pt x="557594" y="580019"/>
                          <a:pt x="557594" y="580019"/>
                        </a:cubicBezTo>
                        <a:lnTo>
                          <a:pt x="0" y="439906"/>
                        </a:lnTo>
                        <a:cubicBezTo>
                          <a:pt x="95" y="439906"/>
                          <a:pt x="229838" y="89291"/>
                          <a:pt x="513207" y="19472"/>
                        </a:cubicBezTo>
                        <a:close/>
                      </a:path>
                    </a:pathLst>
                  </a:custGeom>
                  <a:solidFill>
                    <a:srgbClr val="E2405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>
                      <a:defRPr/>
                    </a:pPr>
                    <a:endParaRPr lang="th-TH" sz="2800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15" name="Freeform: Shape 14">
                    <a:extLst>
                      <a:ext uri="{FF2B5EF4-FFF2-40B4-BE49-F238E27FC236}">
                        <a16:creationId xmlns:a16="http://schemas.microsoft.com/office/drawing/2014/main" id="{2A9EB819-12AF-4622-8A84-5B175048F54D}"/>
                      </a:ext>
                    </a:extLst>
                  </p:cNvPr>
                  <p:cNvSpPr/>
                  <p:nvPr/>
                </p:nvSpPr>
                <p:spPr>
                  <a:xfrm>
                    <a:off x="3071025" y="2377114"/>
                    <a:ext cx="4968124" cy="2735428"/>
                  </a:xfrm>
                  <a:custGeom>
                    <a:avLst/>
                    <a:gdLst>
                      <a:gd name="connsiteX0" fmla="*/ 1054347 w 4968124"/>
                      <a:gd name="connsiteY0" fmla="*/ 2735429 h 2735428"/>
                      <a:gd name="connsiteX1" fmla="*/ 2041137 w 4968124"/>
                      <a:gd name="connsiteY1" fmla="*/ 2263465 h 2735428"/>
                      <a:gd name="connsiteX2" fmla="*/ 3139179 w 4968124"/>
                      <a:gd name="connsiteY2" fmla="*/ 1658723 h 2735428"/>
                      <a:gd name="connsiteX3" fmla="*/ 3880319 w 4968124"/>
                      <a:gd name="connsiteY3" fmla="*/ 883292 h 2735428"/>
                      <a:gd name="connsiteX4" fmla="*/ 4702898 w 4968124"/>
                      <a:gd name="connsiteY4" fmla="*/ 503721 h 2735428"/>
                      <a:gd name="connsiteX5" fmla="*/ 4947024 w 4968124"/>
                      <a:gd name="connsiteY5" fmla="*/ 115197 h 2735428"/>
                      <a:gd name="connsiteX6" fmla="*/ 4604601 w 4968124"/>
                      <a:gd name="connsiteY6" fmla="*/ 21471 h 2735428"/>
                      <a:gd name="connsiteX7" fmla="*/ 4061866 w 4968124"/>
                      <a:gd name="connsiteY7" fmla="*/ 222924 h 2735428"/>
                      <a:gd name="connsiteX8" fmla="*/ 2845809 w 4968124"/>
                      <a:gd name="connsiteY8" fmla="*/ 470670 h 2735428"/>
                      <a:gd name="connsiteX9" fmla="*/ 1661090 w 4968124"/>
                      <a:gd name="connsiteY9" fmla="*/ 898533 h 2735428"/>
                      <a:gd name="connsiteX10" fmla="*/ 45745 w 4968124"/>
                      <a:gd name="connsiteY10" fmla="*/ 1780357 h 2735428"/>
                      <a:gd name="connsiteX11" fmla="*/ 1054347 w 4968124"/>
                      <a:gd name="connsiteY11" fmla="*/ 2735429 h 2735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4968124" h="2735428">
                        <a:moveTo>
                          <a:pt x="1054347" y="2735429"/>
                        </a:moveTo>
                        <a:cubicBezTo>
                          <a:pt x="1054347" y="2735429"/>
                          <a:pt x="1867496" y="2331188"/>
                          <a:pt x="2041137" y="2263465"/>
                        </a:cubicBezTo>
                        <a:cubicBezTo>
                          <a:pt x="2214778" y="2195742"/>
                          <a:pt x="2826378" y="2130687"/>
                          <a:pt x="3139179" y="1658723"/>
                        </a:cubicBezTo>
                        <a:cubicBezTo>
                          <a:pt x="3451980" y="1186759"/>
                          <a:pt x="3701249" y="991878"/>
                          <a:pt x="3880319" y="883292"/>
                        </a:cubicBezTo>
                        <a:cubicBezTo>
                          <a:pt x="4059389" y="774708"/>
                          <a:pt x="4458296" y="679743"/>
                          <a:pt x="4702898" y="503721"/>
                        </a:cubicBezTo>
                        <a:cubicBezTo>
                          <a:pt x="4947501" y="327699"/>
                          <a:pt x="5005698" y="208161"/>
                          <a:pt x="4947024" y="115197"/>
                        </a:cubicBezTo>
                        <a:cubicBezTo>
                          <a:pt x="4888255" y="22232"/>
                          <a:pt x="4808721" y="-32822"/>
                          <a:pt x="4604601" y="21471"/>
                        </a:cubicBezTo>
                        <a:cubicBezTo>
                          <a:pt x="4400385" y="75858"/>
                          <a:pt x="4192739" y="143391"/>
                          <a:pt x="4061866" y="222924"/>
                        </a:cubicBezTo>
                        <a:cubicBezTo>
                          <a:pt x="3930992" y="302458"/>
                          <a:pt x="3283388" y="563634"/>
                          <a:pt x="2845809" y="470670"/>
                        </a:cubicBezTo>
                        <a:cubicBezTo>
                          <a:pt x="2408231" y="377706"/>
                          <a:pt x="2158866" y="580207"/>
                          <a:pt x="1661090" y="898533"/>
                        </a:cubicBezTo>
                        <a:cubicBezTo>
                          <a:pt x="1119974" y="1244671"/>
                          <a:pt x="350069" y="1578427"/>
                          <a:pt x="45745" y="1780357"/>
                        </a:cubicBezTo>
                        <a:cubicBezTo>
                          <a:pt x="-258484" y="1982287"/>
                          <a:pt x="1054347" y="2735429"/>
                          <a:pt x="1054347" y="2735429"/>
                        </a:cubicBezTo>
                        <a:close/>
                      </a:path>
                    </a:pathLst>
                  </a:custGeom>
                  <a:solidFill>
                    <a:srgbClr val="FFBE9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>
                      <a:defRPr/>
                    </a:pPr>
                    <a:endParaRPr lang="th-TH" sz="2800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16" name="Freeform: Shape 15">
                    <a:extLst>
                      <a:ext uri="{FF2B5EF4-FFF2-40B4-BE49-F238E27FC236}">
                        <a16:creationId xmlns:a16="http://schemas.microsoft.com/office/drawing/2014/main" id="{EFE02FD4-1EB0-49DE-B841-A8E48748CD3D}"/>
                      </a:ext>
                    </a:extLst>
                  </p:cNvPr>
                  <p:cNvSpPr/>
                  <p:nvPr/>
                </p:nvSpPr>
                <p:spPr>
                  <a:xfrm>
                    <a:off x="7564087" y="2431029"/>
                    <a:ext cx="414984" cy="376368"/>
                  </a:xfrm>
                  <a:custGeom>
                    <a:avLst/>
                    <a:gdLst>
                      <a:gd name="connsiteX0" fmla="*/ 400431 w 414984"/>
                      <a:gd name="connsiteY0" fmla="*/ 202919 h 376368"/>
                      <a:gd name="connsiteX1" fmla="*/ 173926 w 414984"/>
                      <a:gd name="connsiteY1" fmla="*/ 376369 h 376368"/>
                      <a:gd name="connsiteX2" fmla="*/ 1619 w 414984"/>
                      <a:gd name="connsiteY2" fmla="*/ 82427 h 376368"/>
                      <a:gd name="connsiteX3" fmla="*/ 294417 w 414984"/>
                      <a:gd name="connsiteY3" fmla="*/ 3275 h 376368"/>
                      <a:gd name="connsiteX4" fmla="*/ 400431 w 414984"/>
                      <a:gd name="connsiteY4" fmla="*/ 202919 h 3763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4984" h="376368">
                        <a:moveTo>
                          <a:pt x="400431" y="202919"/>
                        </a:moveTo>
                        <a:cubicBezTo>
                          <a:pt x="361950" y="258926"/>
                          <a:pt x="268319" y="358938"/>
                          <a:pt x="173926" y="376369"/>
                        </a:cubicBezTo>
                        <a:cubicBezTo>
                          <a:pt x="110490" y="374845"/>
                          <a:pt x="-15717" y="139673"/>
                          <a:pt x="1619" y="82427"/>
                        </a:cubicBezTo>
                        <a:cubicBezTo>
                          <a:pt x="36766" y="34898"/>
                          <a:pt x="199358" y="-13108"/>
                          <a:pt x="294417" y="3275"/>
                        </a:cubicBezTo>
                        <a:cubicBezTo>
                          <a:pt x="376809" y="17467"/>
                          <a:pt x="446150" y="136339"/>
                          <a:pt x="400431" y="202919"/>
                        </a:cubicBezTo>
                        <a:close/>
                      </a:path>
                    </a:pathLst>
                  </a:custGeom>
                  <a:solidFill>
                    <a:srgbClr val="F2AF8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>
                      <a:defRPr/>
                    </a:pPr>
                    <a:endParaRPr lang="th-TH" sz="2800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17" name="Freeform: Shape 16">
                    <a:extLst>
                      <a:ext uri="{FF2B5EF4-FFF2-40B4-BE49-F238E27FC236}">
                        <a16:creationId xmlns:a16="http://schemas.microsoft.com/office/drawing/2014/main" id="{83A34DEB-4FEE-4FBE-909E-713A8DA0E232}"/>
                      </a:ext>
                    </a:extLst>
                  </p:cNvPr>
                  <p:cNvSpPr/>
                  <p:nvPr/>
                </p:nvSpPr>
                <p:spPr>
                  <a:xfrm>
                    <a:off x="7057191" y="3288125"/>
                    <a:ext cx="176283" cy="253460"/>
                  </a:xfrm>
                  <a:custGeom>
                    <a:avLst/>
                    <a:gdLst>
                      <a:gd name="connsiteX0" fmla="*/ 176284 w 176283"/>
                      <a:gd name="connsiteY0" fmla="*/ 0 h 253460"/>
                      <a:gd name="connsiteX1" fmla="*/ 3214 w 176283"/>
                      <a:gd name="connsiteY1" fmla="*/ 143446 h 253460"/>
                      <a:gd name="connsiteX2" fmla="*/ 12168 w 176283"/>
                      <a:gd name="connsiteY2" fmla="*/ 253460 h 253460"/>
                      <a:gd name="connsiteX3" fmla="*/ 176284 w 176283"/>
                      <a:gd name="connsiteY3" fmla="*/ 0 h 2534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6283" h="253460">
                        <a:moveTo>
                          <a:pt x="176284" y="0"/>
                        </a:moveTo>
                        <a:cubicBezTo>
                          <a:pt x="176284" y="0"/>
                          <a:pt x="23122" y="37910"/>
                          <a:pt x="3214" y="143446"/>
                        </a:cubicBezTo>
                        <a:cubicBezTo>
                          <a:pt x="-7549" y="242697"/>
                          <a:pt x="12168" y="253460"/>
                          <a:pt x="12168" y="253460"/>
                        </a:cubicBezTo>
                        <a:cubicBezTo>
                          <a:pt x="12168" y="253460"/>
                          <a:pt x="168283" y="128207"/>
                          <a:pt x="176284" y="0"/>
                        </a:cubicBezTo>
                        <a:close/>
                      </a:path>
                    </a:pathLst>
                  </a:custGeom>
                  <a:solidFill>
                    <a:srgbClr val="DB9A6E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>
                      <a:defRPr/>
                    </a:pPr>
                    <a:endParaRPr lang="th-TH" sz="2800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</p:grpSp>
            <p:sp>
              <p:nvSpPr>
                <p:cNvPr id="4" name="Freeform: Shape 3">
                  <a:extLst>
                    <a:ext uri="{FF2B5EF4-FFF2-40B4-BE49-F238E27FC236}">
                      <a16:creationId xmlns:a16="http://schemas.microsoft.com/office/drawing/2014/main" id="{F4860977-B28D-45AC-8CF1-DC6D16444F1C}"/>
                    </a:ext>
                  </a:extLst>
                </p:cNvPr>
                <p:cNvSpPr/>
                <p:nvPr/>
              </p:nvSpPr>
              <p:spPr>
                <a:xfrm>
                  <a:off x="2452687" y="3805808"/>
                  <a:ext cx="1849659" cy="2348864"/>
                </a:xfrm>
                <a:custGeom>
                  <a:avLst/>
                  <a:gdLst>
                    <a:gd name="connsiteX0" fmla="*/ 0 w 1849659"/>
                    <a:gd name="connsiteY0" fmla="*/ 624840 h 2348864"/>
                    <a:gd name="connsiteX1" fmla="*/ 0 w 1849659"/>
                    <a:gd name="connsiteY1" fmla="*/ 2348865 h 2348864"/>
                    <a:gd name="connsiteX2" fmla="*/ 1667637 w 1849659"/>
                    <a:gd name="connsiteY2" fmla="*/ 1414367 h 2348864"/>
                    <a:gd name="connsiteX3" fmla="*/ 1849660 w 1849659"/>
                    <a:gd name="connsiteY3" fmla="*/ 1311497 h 2348864"/>
                    <a:gd name="connsiteX4" fmla="*/ 1836706 w 1849659"/>
                    <a:gd name="connsiteY4" fmla="*/ 1289114 h 2348864"/>
                    <a:gd name="connsiteX5" fmla="*/ 1089660 w 1849659"/>
                    <a:gd name="connsiteY5" fmla="*/ 0 h 2348864"/>
                    <a:gd name="connsiteX6" fmla="*/ 996696 w 1849659"/>
                    <a:gd name="connsiteY6" fmla="*/ 56960 h 2348864"/>
                    <a:gd name="connsiteX7" fmla="*/ 892683 w 1849659"/>
                    <a:gd name="connsiteY7" fmla="*/ 120682 h 2348864"/>
                    <a:gd name="connsiteX8" fmla="*/ 891445 w 1849659"/>
                    <a:gd name="connsiteY8" fmla="*/ 121444 h 2348864"/>
                    <a:gd name="connsiteX9" fmla="*/ 0 w 1849659"/>
                    <a:gd name="connsiteY9" fmla="*/ 624840 h 23488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49659" h="2348864">
                      <a:moveTo>
                        <a:pt x="0" y="624840"/>
                      </a:moveTo>
                      <a:lnTo>
                        <a:pt x="0" y="2348865"/>
                      </a:lnTo>
                      <a:cubicBezTo>
                        <a:pt x="157163" y="2259521"/>
                        <a:pt x="1566577" y="1471613"/>
                        <a:pt x="1667637" y="1414367"/>
                      </a:cubicBezTo>
                      <a:cubicBezTo>
                        <a:pt x="1781366" y="1349978"/>
                        <a:pt x="1849660" y="1311497"/>
                        <a:pt x="1849660" y="1311497"/>
                      </a:cubicBezTo>
                      <a:lnTo>
                        <a:pt x="1836706" y="1289114"/>
                      </a:lnTo>
                      <a:lnTo>
                        <a:pt x="1089660" y="0"/>
                      </a:lnTo>
                      <a:lnTo>
                        <a:pt x="996696" y="56960"/>
                      </a:lnTo>
                      <a:lnTo>
                        <a:pt x="892683" y="120682"/>
                      </a:lnTo>
                      <a:lnTo>
                        <a:pt x="891445" y="121444"/>
                      </a:lnTo>
                      <a:lnTo>
                        <a:pt x="0" y="624840"/>
                      </a:lnTo>
                      <a:close/>
                    </a:path>
                  </a:pathLst>
                </a:custGeom>
                <a:solidFill>
                  <a:srgbClr val="BDD7EE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446">
                    <a:defRPr/>
                  </a:pPr>
                  <a:endParaRPr lang="th-TH" sz="280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5" name="Freeform: Shape 4">
                  <a:extLst>
                    <a:ext uri="{FF2B5EF4-FFF2-40B4-BE49-F238E27FC236}">
                      <a16:creationId xmlns:a16="http://schemas.microsoft.com/office/drawing/2014/main" id="{955A6D65-7B9D-4387-A45B-036A0167B8E4}"/>
                    </a:ext>
                  </a:extLst>
                </p:cNvPr>
                <p:cNvSpPr/>
                <p:nvPr/>
              </p:nvSpPr>
              <p:spPr>
                <a:xfrm>
                  <a:off x="2452687" y="3962781"/>
                  <a:ext cx="1655445" cy="2191892"/>
                </a:xfrm>
                <a:custGeom>
                  <a:avLst/>
                  <a:gdLst>
                    <a:gd name="connsiteX0" fmla="*/ 0 w 1655445"/>
                    <a:gd name="connsiteY0" fmla="*/ 2191893 h 2191892"/>
                    <a:gd name="connsiteX1" fmla="*/ 1655445 w 1655445"/>
                    <a:gd name="connsiteY1" fmla="*/ 1242727 h 2191892"/>
                    <a:gd name="connsiteX2" fmla="*/ 910019 w 1655445"/>
                    <a:gd name="connsiteY2" fmla="*/ 0 h 2191892"/>
                    <a:gd name="connsiteX3" fmla="*/ 1501712 w 1655445"/>
                    <a:gd name="connsiteY3" fmla="*/ 1204436 h 2191892"/>
                    <a:gd name="connsiteX4" fmla="*/ 0 w 1655445"/>
                    <a:gd name="connsiteY4" fmla="*/ 2017300 h 21918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55445" h="2191892">
                      <a:moveTo>
                        <a:pt x="0" y="2191893"/>
                      </a:moveTo>
                      <a:lnTo>
                        <a:pt x="1655445" y="1242727"/>
                      </a:lnTo>
                      <a:lnTo>
                        <a:pt x="910019" y="0"/>
                      </a:lnTo>
                      <a:lnTo>
                        <a:pt x="1501712" y="1204436"/>
                      </a:lnTo>
                      <a:lnTo>
                        <a:pt x="0" y="2017300"/>
                      </a:lnTo>
                      <a:close/>
                    </a:path>
                  </a:pathLst>
                </a:custGeom>
                <a:solidFill>
                  <a:srgbClr val="BDD7EE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446">
                    <a:defRPr/>
                  </a:pPr>
                  <a:endParaRPr lang="th-TH" sz="280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6" name="Freeform: Shape 5">
                  <a:extLst>
                    <a:ext uri="{FF2B5EF4-FFF2-40B4-BE49-F238E27FC236}">
                      <a16:creationId xmlns:a16="http://schemas.microsoft.com/office/drawing/2014/main" id="{E09D18CB-9A13-4A78-B765-57178D90A97D}"/>
                    </a:ext>
                  </a:extLst>
                </p:cNvPr>
                <p:cNvSpPr/>
                <p:nvPr/>
              </p:nvSpPr>
              <p:spPr>
                <a:xfrm>
                  <a:off x="3332144" y="3628534"/>
                  <a:ext cx="1162717" cy="1661700"/>
                </a:xfrm>
                <a:custGeom>
                  <a:avLst/>
                  <a:gdLst>
                    <a:gd name="connsiteX0" fmla="*/ 30561 w 1162717"/>
                    <a:gd name="connsiteY0" fmla="*/ 334247 h 1661700"/>
                    <a:gd name="connsiteX1" fmla="*/ 762366 w 1162717"/>
                    <a:gd name="connsiteY1" fmla="*/ 1556876 h 1661700"/>
                    <a:gd name="connsiteX2" fmla="*/ 1095837 w 1162717"/>
                    <a:gd name="connsiteY2" fmla="*/ 1602310 h 1661700"/>
                    <a:gd name="connsiteX3" fmla="*/ 1133270 w 1162717"/>
                    <a:gd name="connsiteY3" fmla="*/ 1337515 h 1661700"/>
                    <a:gd name="connsiteX4" fmla="*/ 413942 w 1162717"/>
                    <a:gd name="connsiteY4" fmla="*/ 106790 h 1661700"/>
                    <a:gd name="connsiteX5" fmla="*/ 111238 w 1162717"/>
                    <a:gd name="connsiteY5" fmla="*/ 34400 h 1661700"/>
                    <a:gd name="connsiteX6" fmla="*/ 98760 w 1162717"/>
                    <a:gd name="connsiteY6" fmla="*/ 42401 h 1661700"/>
                    <a:gd name="connsiteX7" fmla="*/ 30561 w 1162717"/>
                    <a:gd name="connsiteY7" fmla="*/ 334247 h 16617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162717" h="1661700">
                      <a:moveTo>
                        <a:pt x="30561" y="334247"/>
                      </a:moveTo>
                      <a:lnTo>
                        <a:pt x="762366" y="1556876"/>
                      </a:lnTo>
                      <a:cubicBezTo>
                        <a:pt x="833328" y="1675367"/>
                        <a:pt x="995824" y="1697465"/>
                        <a:pt x="1095837" y="1602310"/>
                      </a:cubicBezTo>
                      <a:cubicBezTo>
                        <a:pt x="1168227" y="1533444"/>
                        <a:pt x="1183657" y="1423811"/>
                        <a:pt x="1133270" y="1337515"/>
                      </a:cubicBezTo>
                      <a:lnTo>
                        <a:pt x="413942" y="106790"/>
                      </a:lnTo>
                      <a:cubicBezTo>
                        <a:pt x="352029" y="872"/>
                        <a:pt x="214393" y="-32085"/>
                        <a:pt x="111238" y="34400"/>
                      </a:cubicBezTo>
                      <a:lnTo>
                        <a:pt x="98760" y="42401"/>
                      </a:lnTo>
                      <a:cubicBezTo>
                        <a:pt x="1128" y="105361"/>
                        <a:pt x="-29066" y="234520"/>
                        <a:pt x="30561" y="334247"/>
                      </a:cubicBezTo>
                      <a:close/>
                    </a:path>
                  </a:pathLst>
                </a:custGeom>
                <a:solidFill>
                  <a:srgbClr val="45454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446">
                    <a:defRPr/>
                  </a:pPr>
                  <a:endParaRPr lang="th-TH" sz="280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  <p:sp>
            <p:nvSpPr>
              <p:cNvPr id="172" name="TextBox 171">
                <a:extLst>
                  <a:ext uri="{FF2B5EF4-FFF2-40B4-BE49-F238E27FC236}">
                    <a16:creationId xmlns:a16="http://schemas.microsoft.com/office/drawing/2014/main" id="{86619A8C-9283-4A9C-7699-BB58BB28E885}"/>
                  </a:ext>
                </a:extLst>
              </p:cNvPr>
              <p:cNvSpPr txBox="1"/>
              <p:nvPr/>
            </p:nvSpPr>
            <p:spPr>
              <a:xfrm flipH="1">
                <a:off x="9084601" y="261373"/>
                <a:ext cx="1497326" cy="11695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446"/>
                <a:r>
                  <a:rPr lang="en-US" sz="3500" b="1">
                    <a:solidFill>
                      <a:srgbClr val="BDD7EE">
                        <a:lumMod val="10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 Light"/>
                    <a:sym typeface="Arial"/>
                    <a:rtl val="0"/>
                  </a:rPr>
                  <a:t>Câu </a:t>
                </a:r>
              </a:p>
              <a:p>
                <a:pPr algn="ctr" defTabSz="914446"/>
                <a:r>
                  <a:rPr lang="en-US" sz="3500" b="1">
                    <a:solidFill>
                      <a:srgbClr val="BDD7EE">
                        <a:lumMod val="10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 Light"/>
                    <a:sym typeface="Arial"/>
                    <a:rtl val="0"/>
                  </a:rPr>
                  <a:t>1</a:t>
                </a:r>
                <a:endParaRPr lang="th-TH" sz="3500" b="1" dirty="0">
                  <a:solidFill>
                    <a:srgbClr val="BDD7EE">
                      <a:lumMod val="1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/>
                  <a:rtl val="0"/>
                </a:endParaRPr>
              </a:p>
            </p:txBody>
          </p:sp>
        </p:grpSp>
        <p:sp>
          <p:nvSpPr>
            <p:cNvPr id="177" name="TextBox 176">
              <a:extLst>
                <a:ext uri="{FF2B5EF4-FFF2-40B4-BE49-F238E27FC236}">
                  <a16:creationId xmlns:a16="http://schemas.microsoft.com/office/drawing/2014/main" id="{9ADBCE99-AAD7-F4AE-3657-BE4F521E7B0B}"/>
                </a:ext>
              </a:extLst>
            </p:cNvPr>
            <p:cNvSpPr txBox="1"/>
            <p:nvPr/>
          </p:nvSpPr>
          <p:spPr>
            <a:xfrm>
              <a:off x="1387721" y="548289"/>
              <a:ext cx="679764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46"/>
              <a:r>
                <a:rPr lang="en-US" sz="4800" b="1" dirty="0" err="1">
                  <a:solidFill>
                    <a:srgbClr val="5F9D50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 Light"/>
                </a:rPr>
                <a:t>Số</a:t>
              </a:r>
              <a:r>
                <a:rPr lang="en-US" sz="4800" b="1" dirty="0">
                  <a:solidFill>
                    <a:srgbClr val="5F9D50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 Light"/>
                </a:rPr>
                <a:t> </a:t>
              </a:r>
              <a:r>
                <a:rPr lang="en-US" sz="4800" b="1" dirty="0" err="1">
                  <a:solidFill>
                    <a:srgbClr val="5F9D50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 Light"/>
                </a:rPr>
                <a:t>trung</a:t>
              </a:r>
              <a:r>
                <a:rPr lang="en-US" sz="4800" b="1" dirty="0">
                  <a:solidFill>
                    <a:srgbClr val="5F9D50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 Light"/>
                </a:rPr>
                <a:t> </a:t>
              </a:r>
              <a:r>
                <a:rPr lang="en-US" sz="4800" b="1" dirty="0" err="1">
                  <a:solidFill>
                    <a:srgbClr val="5F9D50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 Light"/>
                </a:rPr>
                <a:t>bình</a:t>
              </a:r>
              <a:r>
                <a:rPr lang="en-US" sz="4800" b="1" dirty="0">
                  <a:solidFill>
                    <a:srgbClr val="5F9D50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 Light"/>
                </a:rPr>
                <a:t> </a:t>
              </a:r>
              <a:r>
                <a:rPr lang="en-US" sz="4800" b="1" dirty="0" err="1">
                  <a:solidFill>
                    <a:srgbClr val="5F9D50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 Light"/>
                </a:rPr>
                <a:t>cộng</a:t>
              </a:r>
              <a:r>
                <a:rPr lang="en-US" sz="4800" b="1" dirty="0">
                  <a:solidFill>
                    <a:srgbClr val="5F9D50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 Light"/>
                </a:rPr>
                <a:t> </a:t>
              </a:r>
              <a:r>
                <a:rPr lang="en-US" sz="4800" b="1" dirty="0" err="1">
                  <a:solidFill>
                    <a:srgbClr val="5F9D50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 Light"/>
                </a:rPr>
                <a:t>của</a:t>
              </a:r>
              <a:r>
                <a:rPr lang="en-US" sz="4800" b="1" dirty="0">
                  <a:solidFill>
                    <a:srgbClr val="5F9D50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 Light"/>
                </a:rPr>
                <a:t> 45 </a:t>
              </a:r>
              <a:r>
                <a:rPr lang="en-US" sz="4800" b="1" dirty="0" err="1">
                  <a:solidFill>
                    <a:srgbClr val="5F9D50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 Light"/>
                </a:rPr>
                <a:t>và</a:t>
              </a:r>
              <a:r>
                <a:rPr lang="en-US" sz="4800" b="1" dirty="0">
                  <a:solidFill>
                    <a:srgbClr val="5F9D50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 Light"/>
                </a:rPr>
                <a:t> 13 </a:t>
              </a:r>
              <a:r>
                <a:rPr lang="en-US" sz="4800" b="1" dirty="0" err="1">
                  <a:solidFill>
                    <a:srgbClr val="5F9D50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 Light"/>
                </a:rPr>
                <a:t>là</a:t>
              </a:r>
              <a:r>
                <a:rPr lang="en-US" sz="4800" b="1" dirty="0">
                  <a:solidFill>
                    <a:srgbClr val="5F9D50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 Light"/>
                </a:rPr>
                <a:t>: </a:t>
              </a:r>
            </a:p>
          </p:txBody>
        </p:sp>
      </p:grpSp>
      <p:grpSp>
        <p:nvGrpSpPr>
          <p:cNvPr id="266" name="CÂU A">
            <a:extLst>
              <a:ext uri="{FF2B5EF4-FFF2-40B4-BE49-F238E27FC236}">
                <a16:creationId xmlns:a16="http://schemas.microsoft.com/office/drawing/2014/main" id="{9A1B5BB8-7F56-1F7D-70A6-48F7D3BC6AAB}"/>
              </a:ext>
            </a:extLst>
          </p:cNvPr>
          <p:cNvGrpSpPr/>
          <p:nvPr/>
        </p:nvGrpSpPr>
        <p:grpSpPr>
          <a:xfrm>
            <a:off x="469368" y="2212134"/>
            <a:ext cx="6672474" cy="1895769"/>
            <a:chOff x="-5320" y="2211857"/>
            <a:chExt cx="6672474" cy="1895769"/>
          </a:xfrm>
        </p:grpSpPr>
        <p:grpSp>
          <p:nvGrpSpPr>
            <p:cNvPr id="247" name="Group 246">
              <a:extLst>
                <a:ext uri="{FF2B5EF4-FFF2-40B4-BE49-F238E27FC236}">
                  <a16:creationId xmlns:a16="http://schemas.microsoft.com/office/drawing/2014/main" id="{62852EB3-9A22-A114-29D3-5A3E00717D43}"/>
                </a:ext>
              </a:extLst>
            </p:cNvPr>
            <p:cNvGrpSpPr/>
            <p:nvPr/>
          </p:nvGrpSpPr>
          <p:grpSpPr>
            <a:xfrm>
              <a:off x="-5320" y="2211857"/>
              <a:ext cx="6672474" cy="1895769"/>
              <a:chOff x="-5320" y="2211857"/>
              <a:chExt cx="6672474" cy="1895769"/>
            </a:xfrm>
          </p:grpSpPr>
          <p:sp>
            <p:nvSpPr>
              <p:cNvPr id="179" name="Rectangle: Rounded Corners 178">
                <a:extLst>
                  <a:ext uri="{FF2B5EF4-FFF2-40B4-BE49-F238E27FC236}">
                    <a16:creationId xmlns:a16="http://schemas.microsoft.com/office/drawing/2014/main" id="{E371C076-F495-FC3E-EAA5-408129552E7F}"/>
                  </a:ext>
                </a:extLst>
              </p:cNvPr>
              <p:cNvSpPr/>
              <p:nvPr/>
            </p:nvSpPr>
            <p:spPr>
              <a:xfrm rot="5400000">
                <a:off x="2814354" y="134503"/>
                <a:ext cx="1121126" cy="6584474"/>
              </a:xfrm>
              <a:custGeom>
                <a:avLst/>
                <a:gdLst>
                  <a:gd name="connsiteX0" fmla="*/ 0 w 1121126"/>
                  <a:gd name="connsiteY0" fmla="*/ 560563 h 6584474"/>
                  <a:gd name="connsiteX1" fmla="*/ 560563 w 1121126"/>
                  <a:gd name="connsiteY1" fmla="*/ 0 h 6584474"/>
                  <a:gd name="connsiteX2" fmla="*/ 560563 w 1121126"/>
                  <a:gd name="connsiteY2" fmla="*/ 0 h 6584474"/>
                  <a:gd name="connsiteX3" fmla="*/ 1121126 w 1121126"/>
                  <a:gd name="connsiteY3" fmla="*/ 560563 h 6584474"/>
                  <a:gd name="connsiteX4" fmla="*/ 1121126 w 1121126"/>
                  <a:gd name="connsiteY4" fmla="*/ 6023911 h 6584474"/>
                  <a:gd name="connsiteX5" fmla="*/ 560563 w 1121126"/>
                  <a:gd name="connsiteY5" fmla="*/ 6584474 h 6584474"/>
                  <a:gd name="connsiteX6" fmla="*/ 560563 w 1121126"/>
                  <a:gd name="connsiteY6" fmla="*/ 6584474 h 6584474"/>
                  <a:gd name="connsiteX7" fmla="*/ 0 w 1121126"/>
                  <a:gd name="connsiteY7" fmla="*/ 6023911 h 6584474"/>
                  <a:gd name="connsiteX8" fmla="*/ 0 w 1121126"/>
                  <a:gd name="connsiteY8" fmla="*/ 560563 h 6584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21126" h="6584474" fill="none" extrusionOk="0">
                    <a:moveTo>
                      <a:pt x="0" y="560563"/>
                    </a:moveTo>
                    <a:cubicBezTo>
                      <a:pt x="-11535" y="233776"/>
                      <a:pt x="227794" y="13028"/>
                      <a:pt x="560563" y="0"/>
                    </a:cubicBezTo>
                    <a:lnTo>
                      <a:pt x="560563" y="0"/>
                    </a:lnTo>
                    <a:cubicBezTo>
                      <a:pt x="858802" y="-38425"/>
                      <a:pt x="1126458" y="217593"/>
                      <a:pt x="1121126" y="560563"/>
                    </a:cubicBezTo>
                    <a:cubicBezTo>
                      <a:pt x="961584" y="2435196"/>
                      <a:pt x="1015364" y="4019141"/>
                      <a:pt x="1121126" y="6023911"/>
                    </a:cubicBezTo>
                    <a:cubicBezTo>
                      <a:pt x="1107629" y="6303872"/>
                      <a:pt x="871759" y="6645394"/>
                      <a:pt x="560563" y="6584474"/>
                    </a:cubicBezTo>
                    <a:lnTo>
                      <a:pt x="560563" y="6584474"/>
                    </a:lnTo>
                    <a:cubicBezTo>
                      <a:pt x="231353" y="6561804"/>
                      <a:pt x="7768" y="6319895"/>
                      <a:pt x="0" y="6023911"/>
                    </a:cubicBezTo>
                    <a:cubicBezTo>
                      <a:pt x="-125567" y="4959433"/>
                      <a:pt x="-130875" y="3251619"/>
                      <a:pt x="0" y="560563"/>
                    </a:cubicBezTo>
                    <a:close/>
                  </a:path>
                  <a:path w="1121126" h="6584474" stroke="0" extrusionOk="0">
                    <a:moveTo>
                      <a:pt x="0" y="560563"/>
                    </a:moveTo>
                    <a:cubicBezTo>
                      <a:pt x="17748" y="268229"/>
                      <a:pt x="304663" y="4186"/>
                      <a:pt x="560563" y="0"/>
                    </a:cubicBezTo>
                    <a:lnTo>
                      <a:pt x="560563" y="0"/>
                    </a:lnTo>
                    <a:cubicBezTo>
                      <a:pt x="854419" y="-39917"/>
                      <a:pt x="1101236" y="235873"/>
                      <a:pt x="1121126" y="560563"/>
                    </a:cubicBezTo>
                    <a:cubicBezTo>
                      <a:pt x="1020064" y="3085728"/>
                      <a:pt x="1097009" y="5235877"/>
                      <a:pt x="1121126" y="6023911"/>
                    </a:cubicBezTo>
                    <a:cubicBezTo>
                      <a:pt x="1123775" y="6308151"/>
                      <a:pt x="921284" y="6600717"/>
                      <a:pt x="560563" y="6584474"/>
                    </a:cubicBezTo>
                    <a:lnTo>
                      <a:pt x="560563" y="6584474"/>
                    </a:lnTo>
                    <a:cubicBezTo>
                      <a:pt x="196870" y="6578860"/>
                      <a:pt x="-2250" y="6298182"/>
                      <a:pt x="0" y="6023911"/>
                    </a:cubicBezTo>
                    <a:cubicBezTo>
                      <a:pt x="-53421" y="5328534"/>
                      <a:pt x="-37377" y="2644284"/>
                      <a:pt x="0" y="560563"/>
                    </a:cubicBez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 w="38100">
                <a:solidFill>
                  <a:schemeClr val="accent5">
                    <a:lumMod val="5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430683465">
                      <a:prstGeom prst="roundRect">
                        <a:avLst>
                          <a:gd name="adj" fmla="val 50000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th-TH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446"/>
                <a:endParaRPr lang="en-US">
                  <a:solidFill>
                    <a:srgbClr val="CDA45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 Light"/>
                </a:endParaRPr>
              </a:p>
            </p:txBody>
          </p:sp>
          <p:grpSp>
            <p:nvGrpSpPr>
              <p:cNvPr id="197" name="Group 196">
                <a:extLst>
                  <a:ext uri="{FF2B5EF4-FFF2-40B4-BE49-F238E27FC236}">
                    <a16:creationId xmlns:a16="http://schemas.microsoft.com/office/drawing/2014/main" id="{19470931-6D86-7647-9DDA-175D5A0690EE}"/>
                  </a:ext>
                </a:extLst>
              </p:cNvPr>
              <p:cNvGrpSpPr/>
              <p:nvPr/>
            </p:nvGrpSpPr>
            <p:grpSpPr>
              <a:xfrm>
                <a:off x="-5320" y="2211857"/>
                <a:ext cx="1653157" cy="1895769"/>
                <a:chOff x="-5320" y="2211857"/>
                <a:chExt cx="1653157" cy="1895769"/>
              </a:xfrm>
            </p:grpSpPr>
            <p:grpSp>
              <p:nvGrpSpPr>
                <p:cNvPr id="183" name="Graphic 1">
                  <a:extLst>
                    <a:ext uri="{FF2B5EF4-FFF2-40B4-BE49-F238E27FC236}">
                      <a16:creationId xmlns:a16="http://schemas.microsoft.com/office/drawing/2014/main" id="{2A01D428-014E-F349-E1A5-DE01B42F375E}"/>
                    </a:ext>
                  </a:extLst>
                </p:cNvPr>
                <p:cNvGrpSpPr/>
                <p:nvPr/>
              </p:nvGrpSpPr>
              <p:grpSpPr>
                <a:xfrm rot="1448159">
                  <a:off x="-5320" y="2211857"/>
                  <a:ext cx="1653157" cy="1895769"/>
                  <a:chOff x="5676900" y="2895491"/>
                  <a:chExt cx="839158" cy="1068361"/>
                </a:xfrm>
              </p:grpSpPr>
              <p:grpSp>
                <p:nvGrpSpPr>
                  <p:cNvPr id="184" name="Graphic 1">
                    <a:extLst>
                      <a:ext uri="{FF2B5EF4-FFF2-40B4-BE49-F238E27FC236}">
                        <a16:creationId xmlns:a16="http://schemas.microsoft.com/office/drawing/2014/main" id="{CC1245FF-8CBA-2444-297D-F69B110BD2F5}"/>
                      </a:ext>
                    </a:extLst>
                  </p:cNvPr>
                  <p:cNvGrpSpPr/>
                  <p:nvPr/>
                </p:nvGrpSpPr>
                <p:grpSpPr>
                  <a:xfrm>
                    <a:off x="5676900" y="3234861"/>
                    <a:ext cx="839158" cy="728991"/>
                    <a:chOff x="5676900" y="3234861"/>
                    <a:chExt cx="839158" cy="728991"/>
                  </a:xfrm>
                </p:grpSpPr>
                <p:sp>
                  <p:nvSpPr>
                    <p:cNvPr id="188" name="Freeform: Shape 187">
                      <a:extLst>
                        <a:ext uri="{FF2B5EF4-FFF2-40B4-BE49-F238E27FC236}">
                          <a16:creationId xmlns:a16="http://schemas.microsoft.com/office/drawing/2014/main" id="{BB91D3E9-F23A-6413-C50B-E98D4705811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5549" y="3234861"/>
                      <a:ext cx="420508" cy="495727"/>
                    </a:xfrm>
                    <a:custGeom>
                      <a:avLst/>
                      <a:gdLst>
                        <a:gd name="connsiteX0" fmla="*/ 413264 w 420508"/>
                        <a:gd name="connsiteY0" fmla="*/ 362445 h 495727"/>
                        <a:gd name="connsiteX1" fmla="*/ 304107 w 420508"/>
                        <a:gd name="connsiteY1" fmla="*/ 257575 h 495727"/>
                        <a:gd name="connsiteX2" fmla="*/ 303822 w 420508"/>
                        <a:gd name="connsiteY2" fmla="*/ 236144 h 495727"/>
                        <a:gd name="connsiteX3" fmla="*/ 406501 w 420508"/>
                        <a:gd name="connsiteY3" fmla="*/ 137084 h 495727"/>
                        <a:gd name="connsiteX4" fmla="*/ 400500 w 420508"/>
                        <a:gd name="connsiteY4" fmla="*/ 107366 h 495727"/>
                        <a:gd name="connsiteX5" fmla="*/ 145230 w 420508"/>
                        <a:gd name="connsiteY5" fmla="*/ 1733 h 495727"/>
                        <a:gd name="connsiteX6" fmla="*/ 127228 w 420508"/>
                        <a:gd name="connsiteY6" fmla="*/ 5448 h 495727"/>
                        <a:gd name="connsiteX7" fmla="*/ 27596 w 420508"/>
                        <a:gd name="connsiteY7" fmla="*/ 102508 h 495727"/>
                        <a:gd name="connsiteX8" fmla="*/ 641 w 420508"/>
                        <a:gd name="connsiteY8" fmla="*/ 123272 h 495727"/>
                        <a:gd name="connsiteX9" fmla="*/ 1022 w 420508"/>
                        <a:gd name="connsiteY9" fmla="*/ 128130 h 495727"/>
                        <a:gd name="connsiteX10" fmla="*/ 5213 w 420508"/>
                        <a:gd name="connsiteY10" fmla="*/ 131369 h 495727"/>
                        <a:gd name="connsiteX11" fmla="*/ 282390 w 420508"/>
                        <a:gd name="connsiteY11" fmla="*/ 247383 h 495727"/>
                        <a:gd name="connsiteX12" fmla="*/ 6642 w 420508"/>
                        <a:gd name="connsiteY12" fmla="*/ 360635 h 495727"/>
                        <a:gd name="connsiteX13" fmla="*/ 3213 w 420508"/>
                        <a:gd name="connsiteY13" fmla="*/ 364445 h 495727"/>
                        <a:gd name="connsiteX14" fmla="*/ 4927 w 420508"/>
                        <a:gd name="connsiteY14" fmla="*/ 371875 h 495727"/>
                        <a:gd name="connsiteX15" fmla="*/ 22929 w 420508"/>
                        <a:gd name="connsiteY15" fmla="*/ 391973 h 495727"/>
                        <a:gd name="connsiteX16" fmla="*/ 121037 w 420508"/>
                        <a:gd name="connsiteY16" fmla="*/ 487985 h 495727"/>
                        <a:gd name="connsiteX17" fmla="*/ 153136 w 420508"/>
                        <a:gd name="connsiteY17" fmla="*/ 492557 h 495727"/>
                        <a:gd name="connsiteX18" fmla="*/ 233527 w 420508"/>
                        <a:gd name="connsiteY18" fmla="*/ 459314 h 495727"/>
                        <a:gd name="connsiteX19" fmla="*/ 409644 w 420508"/>
                        <a:gd name="connsiteY19" fmla="*/ 381876 h 495727"/>
                        <a:gd name="connsiteX20" fmla="*/ 413264 w 420508"/>
                        <a:gd name="connsiteY20" fmla="*/ 362445 h 4957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</a:cxnLst>
                      <a:rect l="l" t="t" r="r" b="b"/>
                      <a:pathLst>
                        <a:path w="420508" h="495727">
                          <a:moveTo>
                            <a:pt x="413264" y="362445"/>
                          </a:moveTo>
                          <a:cubicBezTo>
                            <a:pt x="376593" y="327774"/>
                            <a:pt x="340779" y="292246"/>
                            <a:pt x="304107" y="257575"/>
                          </a:cubicBezTo>
                          <a:cubicBezTo>
                            <a:pt x="295535" y="249479"/>
                            <a:pt x="294487" y="244811"/>
                            <a:pt x="303822" y="236144"/>
                          </a:cubicBezTo>
                          <a:cubicBezTo>
                            <a:pt x="338493" y="203663"/>
                            <a:pt x="372402" y="170326"/>
                            <a:pt x="406501" y="137084"/>
                          </a:cubicBezTo>
                          <a:cubicBezTo>
                            <a:pt x="426123" y="117938"/>
                            <a:pt x="426027" y="117843"/>
                            <a:pt x="400500" y="107366"/>
                          </a:cubicBezTo>
                          <a:cubicBezTo>
                            <a:pt x="315347" y="72218"/>
                            <a:pt x="230193" y="37262"/>
                            <a:pt x="145230" y="1733"/>
                          </a:cubicBezTo>
                          <a:cubicBezTo>
                            <a:pt x="137420" y="-1505"/>
                            <a:pt x="132848" y="-172"/>
                            <a:pt x="127228" y="5448"/>
                          </a:cubicBezTo>
                          <a:cubicBezTo>
                            <a:pt x="94271" y="38119"/>
                            <a:pt x="61315" y="70694"/>
                            <a:pt x="27596" y="102508"/>
                          </a:cubicBezTo>
                          <a:cubicBezTo>
                            <a:pt x="19500" y="110223"/>
                            <a:pt x="12928" y="120796"/>
                            <a:pt x="641" y="123272"/>
                          </a:cubicBezTo>
                          <a:cubicBezTo>
                            <a:pt x="-312" y="124987"/>
                            <a:pt x="-216" y="126606"/>
                            <a:pt x="1022" y="128130"/>
                          </a:cubicBezTo>
                          <a:cubicBezTo>
                            <a:pt x="2260" y="129464"/>
                            <a:pt x="3594" y="130511"/>
                            <a:pt x="5213" y="131369"/>
                          </a:cubicBezTo>
                          <a:cubicBezTo>
                            <a:pt x="95795" y="171564"/>
                            <a:pt x="188474" y="206711"/>
                            <a:pt x="282390" y="247383"/>
                          </a:cubicBezTo>
                          <a:cubicBezTo>
                            <a:pt x="187426" y="285483"/>
                            <a:pt x="97319" y="323583"/>
                            <a:pt x="6642" y="360635"/>
                          </a:cubicBezTo>
                          <a:cubicBezTo>
                            <a:pt x="5118" y="361493"/>
                            <a:pt x="3974" y="362826"/>
                            <a:pt x="3213" y="364445"/>
                          </a:cubicBezTo>
                          <a:cubicBezTo>
                            <a:pt x="2927" y="367112"/>
                            <a:pt x="3689" y="369589"/>
                            <a:pt x="4927" y="371875"/>
                          </a:cubicBezTo>
                          <a:cubicBezTo>
                            <a:pt x="10356" y="379114"/>
                            <a:pt x="18643" y="383781"/>
                            <a:pt x="22929" y="391973"/>
                          </a:cubicBezTo>
                          <a:cubicBezTo>
                            <a:pt x="56743" y="422834"/>
                            <a:pt x="88366" y="455981"/>
                            <a:pt x="121037" y="487985"/>
                          </a:cubicBezTo>
                          <a:cubicBezTo>
                            <a:pt x="130657" y="497414"/>
                            <a:pt x="141325" y="497319"/>
                            <a:pt x="153136" y="492557"/>
                          </a:cubicBezTo>
                          <a:cubicBezTo>
                            <a:pt x="180092" y="481793"/>
                            <a:pt x="206762" y="470459"/>
                            <a:pt x="233527" y="459314"/>
                          </a:cubicBezTo>
                          <a:cubicBezTo>
                            <a:pt x="251148" y="451980"/>
                            <a:pt x="376211" y="395021"/>
                            <a:pt x="409644" y="381876"/>
                          </a:cubicBezTo>
                          <a:cubicBezTo>
                            <a:pt x="422979" y="376733"/>
                            <a:pt x="423741" y="372351"/>
                            <a:pt x="413264" y="362445"/>
                          </a:cubicBezTo>
                          <a:close/>
                        </a:path>
                      </a:pathLst>
                    </a:custGeom>
                    <a:solidFill>
                      <a:srgbClr val="F8C09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189" name="Freeform: Shape 188">
                      <a:extLst>
                        <a:ext uri="{FF2B5EF4-FFF2-40B4-BE49-F238E27FC236}">
                          <a16:creationId xmlns:a16="http://schemas.microsoft.com/office/drawing/2014/main" id="{35A8C072-2934-975A-0A25-EB4E22EA417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08484" y="3597500"/>
                      <a:ext cx="296850" cy="366352"/>
                    </a:xfrm>
                    <a:custGeom>
                      <a:avLst/>
                      <a:gdLst>
                        <a:gd name="connsiteX0" fmla="*/ 291231 w 296850"/>
                        <a:gd name="connsiteY0" fmla="*/ 854 h 366352"/>
                        <a:gd name="connsiteX1" fmla="*/ 294660 w 296850"/>
                        <a:gd name="connsiteY1" fmla="*/ 7807 h 366352"/>
                        <a:gd name="connsiteX2" fmla="*/ 296755 w 296850"/>
                        <a:gd name="connsiteY2" fmla="*/ 68481 h 366352"/>
                        <a:gd name="connsiteX3" fmla="*/ 296850 w 296850"/>
                        <a:gd name="connsiteY3" fmla="*/ 346802 h 366352"/>
                        <a:gd name="connsiteX4" fmla="*/ 295517 w 296850"/>
                        <a:gd name="connsiteY4" fmla="*/ 364137 h 366352"/>
                        <a:gd name="connsiteX5" fmla="*/ 282753 w 296850"/>
                        <a:gd name="connsiteY5" fmla="*/ 363566 h 366352"/>
                        <a:gd name="connsiteX6" fmla="*/ 5385 w 296850"/>
                        <a:gd name="connsiteY6" fmla="*/ 248504 h 366352"/>
                        <a:gd name="connsiteX7" fmla="*/ 337 w 296850"/>
                        <a:gd name="connsiteY7" fmla="*/ 229454 h 366352"/>
                        <a:gd name="connsiteX8" fmla="*/ 242 w 296850"/>
                        <a:gd name="connsiteY8" fmla="*/ 107724 h 366352"/>
                        <a:gd name="connsiteX9" fmla="*/ 10053 w 296850"/>
                        <a:gd name="connsiteY9" fmla="*/ 99152 h 366352"/>
                        <a:gd name="connsiteX10" fmla="*/ 25007 w 296850"/>
                        <a:gd name="connsiteY10" fmla="*/ 103438 h 366352"/>
                        <a:gd name="connsiteX11" fmla="*/ 145689 w 296850"/>
                        <a:gd name="connsiteY11" fmla="*/ 152873 h 366352"/>
                        <a:gd name="connsiteX12" fmla="*/ 180550 w 296850"/>
                        <a:gd name="connsiteY12" fmla="*/ 147253 h 366352"/>
                        <a:gd name="connsiteX13" fmla="*/ 270276 w 296850"/>
                        <a:gd name="connsiteY13" fmla="*/ 25428 h 366352"/>
                        <a:gd name="connsiteX14" fmla="*/ 274276 w 296850"/>
                        <a:gd name="connsiteY14" fmla="*/ 17713 h 366352"/>
                        <a:gd name="connsiteX15" fmla="*/ 286659 w 296850"/>
                        <a:gd name="connsiteY15" fmla="*/ 187 h 366352"/>
                        <a:gd name="connsiteX16" fmla="*/ 291231 w 296850"/>
                        <a:gd name="connsiteY16" fmla="*/ 854 h 36635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</a:cxnLst>
                      <a:rect l="l" t="t" r="r" b="b"/>
                      <a:pathLst>
                        <a:path w="296850" h="366352">
                          <a:moveTo>
                            <a:pt x="291231" y="854"/>
                          </a:moveTo>
                          <a:cubicBezTo>
                            <a:pt x="292374" y="3140"/>
                            <a:pt x="293517" y="5521"/>
                            <a:pt x="294660" y="7807"/>
                          </a:cubicBezTo>
                          <a:cubicBezTo>
                            <a:pt x="296755" y="28000"/>
                            <a:pt x="296755" y="48193"/>
                            <a:pt x="296755" y="68481"/>
                          </a:cubicBezTo>
                          <a:cubicBezTo>
                            <a:pt x="296755" y="161255"/>
                            <a:pt x="296660" y="254028"/>
                            <a:pt x="296850" y="346802"/>
                          </a:cubicBezTo>
                          <a:cubicBezTo>
                            <a:pt x="296850" y="352612"/>
                            <a:pt x="296565" y="358327"/>
                            <a:pt x="295517" y="364137"/>
                          </a:cubicBezTo>
                          <a:cubicBezTo>
                            <a:pt x="291040" y="368614"/>
                            <a:pt x="286659" y="365185"/>
                            <a:pt x="282753" y="363566"/>
                          </a:cubicBezTo>
                          <a:cubicBezTo>
                            <a:pt x="190266" y="325275"/>
                            <a:pt x="97873" y="286890"/>
                            <a:pt x="5385" y="248504"/>
                          </a:cubicBezTo>
                          <a:cubicBezTo>
                            <a:pt x="-1949" y="243646"/>
                            <a:pt x="337" y="236121"/>
                            <a:pt x="337" y="229454"/>
                          </a:cubicBezTo>
                          <a:cubicBezTo>
                            <a:pt x="147" y="188877"/>
                            <a:pt x="337" y="148301"/>
                            <a:pt x="242" y="107724"/>
                          </a:cubicBezTo>
                          <a:cubicBezTo>
                            <a:pt x="-330" y="100485"/>
                            <a:pt x="4052" y="98771"/>
                            <a:pt x="10053" y="99152"/>
                          </a:cubicBezTo>
                          <a:cubicBezTo>
                            <a:pt x="15291" y="99533"/>
                            <a:pt x="20244" y="101438"/>
                            <a:pt x="25007" y="103438"/>
                          </a:cubicBezTo>
                          <a:cubicBezTo>
                            <a:pt x="64917" y="120583"/>
                            <a:pt x="106160" y="134680"/>
                            <a:pt x="145689" y="152873"/>
                          </a:cubicBezTo>
                          <a:cubicBezTo>
                            <a:pt x="164643" y="161636"/>
                            <a:pt x="170549" y="160874"/>
                            <a:pt x="180550" y="147253"/>
                          </a:cubicBezTo>
                          <a:cubicBezTo>
                            <a:pt x="210363" y="106581"/>
                            <a:pt x="239605" y="65529"/>
                            <a:pt x="270276" y="25428"/>
                          </a:cubicBezTo>
                          <a:cubicBezTo>
                            <a:pt x="272085" y="23142"/>
                            <a:pt x="273228" y="20475"/>
                            <a:pt x="274276" y="17713"/>
                          </a:cubicBezTo>
                          <a:cubicBezTo>
                            <a:pt x="277038" y="10855"/>
                            <a:pt x="281420" y="5235"/>
                            <a:pt x="286659" y="187"/>
                          </a:cubicBezTo>
                          <a:cubicBezTo>
                            <a:pt x="288278" y="-194"/>
                            <a:pt x="289802" y="-3"/>
                            <a:pt x="291231" y="854"/>
                          </a:cubicBezTo>
                          <a:close/>
                        </a:path>
                      </a:pathLst>
                    </a:custGeom>
                    <a:solidFill>
                      <a:srgbClr val="FAAF7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190" name="Freeform: Shape 189">
                      <a:extLst>
                        <a:ext uri="{FF2B5EF4-FFF2-40B4-BE49-F238E27FC236}">
                          <a16:creationId xmlns:a16="http://schemas.microsoft.com/office/drawing/2014/main" id="{04150364-58F2-C0DF-3B18-0ED615D81B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80470" y="3479128"/>
                      <a:ext cx="415827" cy="249481"/>
                    </a:xfrm>
                    <a:custGeom>
                      <a:avLst/>
                      <a:gdLst>
                        <a:gd name="connsiteX0" fmla="*/ 403052 w 415827"/>
                        <a:gd name="connsiteY0" fmla="*/ 110939 h 249481"/>
                        <a:gd name="connsiteX1" fmla="*/ 137209 w 415827"/>
                        <a:gd name="connsiteY1" fmla="*/ 1497 h 249481"/>
                        <a:gd name="connsiteX2" fmla="*/ 126827 w 415827"/>
                        <a:gd name="connsiteY2" fmla="*/ 735 h 249481"/>
                        <a:gd name="connsiteX3" fmla="*/ 109586 w 415827"/>
                        <a:gd name="connsiteY3" fmla="*/ 19975 h 249481"/>
                        <a:gd name="connsiteX4" fmla="*/ 7193 w 415827"/>
                        <a:gd name="connsiteY4" fmla="*/ 118749 h 249481"/>
                        <a:gd name="connsiteX5" fmla="*/ 10241 w 415827"/>
                        <a:gd name="connsiteY5" fmla="*/ 136942 h 249481"/>
                        <a:gd name="connsiteX6" fmla="*/ 111491 w 415827"/>
                        <a:gd name="connsiteY6" fmla="*/ 177804 h 249481"/>
                        <a:gd name="connsiteX7" fmla="*/ 121588 w 415827"/>
                        <a:gd name="connsiteY7" fmla="*/ 183805 h 249481"/>
                        <a:gd name="connsiteX8" fmla="*/ 123302 w 415827"/>
                        <a:gd name="connsiteY8" fmla="*/ 184377 h 249481"/>
                        <a:gd name="connsiteX9" fmla="*/ 138542 w 415827"/>
                        <a:gd name="connsiteY9" fmla="*/ 191616 h 249481"/>
                        <a:gd name="connsiteX10" fmla="*/ 142067 w 415827"/>
                        <a:gd name="connsiteY10" fmla="*/ 194378 h 249481"/>
                        <a:gd name="connsiteX11" fmla="*/ 142924 w 415827"/>
                        <a:gd name="connsiteY11" fmla="*/ 195807 h 249481"/>
                        <a:gd name="connsiteX12" fmla="*/ 146448 w 415827"/>
                        <a:gd name="connsiteY12" fmla="*/ 197331 h 249481"/>
                        <a:gd name="connsiteX13" fmla="*/ 244270 w 415827"/>
                        <a:gd name="connsiteY13" fmla="*/ 238479 h 249481"/>
                        <a:gd name="connsiteX14" fmla="*/ 315612 w 415827"/>
                        <a:gd name="connsiteY14" fmla="*/ 228192 h 249481"/>
                        <a:gd name="connsiteX15" fmla="*/ 322280 w 415827"/>
                        <a:gd name="connsiteY15" fmla="*/ 222667 h 249481"/>
                        <a:gd name="connsiteX16" fmla="*/ 405433 w 415827"/>
                        <a:gd name="connsiteY16" fmla="*/ 136371 h 249481"/>
                        <a:gd name="connsiteX17" fmla="*/ 415815 w 415827"/>
                        <a:gd name="connsiteY17" fmla="*/ 119226 h 249481"/>
                        <a:gd name="connsiteX18" fmla="*/ 403052 w 415827"/>
                        <a:gd name="connsiteY18" fmla="*/ 110939 h 2494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</a:cxnLst>
                      <a:rect l="l" t="t" r="r" b="b"/>
                      <a:pathLst>
                        <a:path w="415827" h="249481">
                          <a:moveTo>
                            <a:pt x="403052" y="110939"/>
                          </a:moveTo>
                          <a:cubicBezTo>
                            <a:pt x="314183" y="75030"/>
                            <a:pt x="225696" y="38168"/>
                            <a:pt x="137209" y="1497"/>
                          </a:cubicBezTo>
                          <a:cubicBezTo>
                            <a:pt x="133780" y="354"/>
                            <a:pt x="130446" y="-789"/>
                            <a:pt x="126827" y="735"/>
                          </a:cubicBezTo>
                          <a:cubicBezTo>
                            <a:pt x="123017" y="8831"/>
                            <a:pt x="115778" y="13974"/>
                            <a:pt x="109586" y="19975"/>
                          </a:cubicBezTo>
                          <a:cubicBezTo>
                            <a:pt x="75582" y="53027"/>
                            <a:pt x="41578" y="86079"/>
                            <a:pt x="7193" y="118749"/>
                          </a:cubicBezTo>
                          <a:cubicBezTo>
                            <a:pt x="-1666" y="127227"/>
                            <a:pt x="-4142" y="131513"/>
                            <a:pt x="10241" y="136942"/>
                          </a:cubicBezTo>
                          <a:cubicBezTo>
                            <a:pt x="44245" y="149801"/>
                            <a:pt x="77487" y="164755"/>
                            <a:pt x="111491" y="177804"/>
                          </a:cubicBezTo>
                          <a:cubicBezTo>
                            <a:pt x="115873" y="179519"/>
                            <a:pt x="119207" y="181424"/>
                            <a:pt x="121588" y="183805"/>
                          </a:cubicBezTo>
                          <a:cubicBezTo>
                            <a:pt x="122159" y="183900"/>
                            <a:pt x="122731" y="184091"/>
                            <a:pt x="123302" y="184377"/>
                          </a:cubicBezTo>
                          <a:cubicBezTo>
                            <a:pt x="128351" y="186853"/>
                            <a:pt x="133589" y="188853"/>
                            <a:pt x="138542" y="191616"/>
                          </a:cubicBezTo>
                          <a:cubicBezTo>
                            <a:pt x="139971" y="192187"/>
                            <a:pt x="141114" y="193140"/>
                            <a:pt x="142067" y="194378"/>
                          </a:cubicBezTo>
                          <a:cubicBezTo>
                            <a:pt x="142352" y="194854"/>
                            <a:pt x="142638" y="195330"/>
                            <a:pt x="142924" y="195807"/>
                          </a:cubicBezTo>
                          <a:cubicBezTo>
                            <a:pt x="144162" y="196283"/>
                            <a:pt x="145305" y="196854"/>
                            <a:pt x="146448" y="197331"/>
                          </a:cubicBezTo>
                          <a:cubicBezTo>
                            <a:pt x="178643" y="212190"/>
                            <a:pt x="212647" y="222572"/>
                            <a:pt x="244270" y="238479"/>
                          </a:cubicBezTo>
                          <a:cubicBezTo>
                            <a:pt x="270654" y="251718"/>
                            <a:pt x="295514" y="257910"/>
                            <a:pt x="315612" y="228192"/>
                          </a:cubicBezTo>
                          <a:cubicBezTo>
                            <a:pt x="317136" y="225906"/>
                            <a:pt x="320184" y="224667"/>
                            <a:pt x="322280" y="222667"/>
                          </a:cubicBezTo>
                          <a:cubicBezTo>
                            <a:pt x="351426" y="195330"/>
                            <a:pt x="381049" y="168375"/>
                            <a:pt x="405433" y="136371"/>
                          </a:cubicBezTo>
                          <a:cubicBezTo>
                            <a:pt x="407909" y="130084"/>
                            <a:pt x="416196" y="127322"/>
                            <a:pt x="415815" y="119226"/>
                          </a:cubicBezTo>
                          <a:cubicBezTo>
                            <a:pt x="412958" y="114273"/>
                            <a:pt x="407814" y="112844"/>
                            <a:pt x="403052" y="110939"/>
                          </a:cubicBezTo>
                          <a:close/>
                        </a:path>
                      </a:pathLst>
                    </a:custGeom>
                    <a:solidFill>
                      <a:srgbClr val="F8C09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191" name="Freeform: Shape 190">
                      <a:extLst>
                        <a:ext uri="{FF2B5EF4-FFF2-40B4-BE49-F238E27FC236}">
                          <a16:creationId xmlns:a16="http://schemas.microsoft.com/office/drawing/2014/main" id="{DC60B468-D0D9-8B3B-5CD4-C0EC4603781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76900" y="3236097"/>
                      <a:ext cx="419278" cy="247099"/>
                    </a:xfrm>
                    <a:custGeom>
                      <a:avLst/>
                      <a:gdLst>
                        <a:gd name="connsiteX0" fmla="*/ 137160 w 419278"/>
                        <a:gd name="connsiteY0" fmla="*/ 247100 h 247099"/>
                        <a:gd name="connsiteX1" fmla="*/ 130397 w 419278"/>
                        <a:gd name="connsiteY1" fmla="*/ 243671 h 247099"/>
                        <a:gd name="connsiteX2" fmla="*/ 0 w 419278"/>
                        <a:gd name="connsiteY2" fmla="*/ 117274 h 247099"/>
                        <a:gd name="connsiteX3" fmla="*/ 87344 w 419278"/>
                        <a:gd name="connsiteY3" fmla="*/ 80603 h 247099"/>
                        <a:gd name="connsiteX4" fmla="*/ 275082 w 419278"/>
                        <a:gd name="connsiteY4" fmla="*/ 2688 h 247099"/>
                        <a:gd name="connsiteX5" fmla="*/ 302133 w 419278"/>
                        <a:gd name="connsiteY5" fmla="*/ 7927 h 247099"/>
                        <a:gd name="connsiteX6" fmla="*/ 419100 w 419278"/>
                        <a:gd name="connsiteY6" fmla="*/ 122132 h 247099"/>
                        <a:gd name="connsiteX7" fmla="*/ 419195 w 419278"/>
                        <a:gd name="connsiteY7" fmla="*/ 125465 h 247099"/>
                        <a:gd name="connsiteX8" fmla="*/ 409670 w 419278"/>
                        <a:gd name="connsiteY8" fmla="*/ 135848 h 247099"/>
                        <a:gd name="connsiteX9" fmla="*/ 246412 w 419278"/>
                        <a:gd name="connsiteY9" fmla="*/ 203380 h 247099"/>
                        <a:gd name="connsiteX10" fmla="*/ 158496 w 419278"/>
                        <a:gd name="connsiteY10" fmla="*/ 240242 h 247099"/>
                        <a:gd name="connsiteX11" fmla="*/ 137160 w 419278"/>
                        <a:gd name="connsiteY11" fmla="*/ 247100 h 2470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419278" h="247099">
                          <a:moveTo>
                            <a:pt x="137160" y="247100"/>
                          </a:moveTo>
                          <a:cubicBezTo>
                            <a:pt x="134874" y="245957"/>
                            <a:pt x="132683" y="244814"/>
                            <a:pt x="130397" y="243671"/>
                          </a:cubicBezTo>
                          <a:cubicBezTo>
                            <a:pt x="87630" y="202237"/>
                            <a:pt x="44768" y="160708"/>
                            <a:pt x="0" y="117274"/>
                          </a:cubicBezTo>
                          <a:cubicBezTo>
                            <a:pt x="30385" y="104510"/>
                            <a:pt x="58865" y="92414"/>
                            <a:pt x="87344" y="80603"/>
                          </a:cubicBezTo>
                          <a:cubicBezTo>
                            <a:pt x="149924" y="54695"/>
                            <a:pt x="212789" y="29168"/>
                            <a:pt x="275082" y="2688"/>
                          </a:cubicBezTo>
                          <a:cubicBezTo>
                            <a:pt x="286607" y="-2170"/>
                            <a:pt x="293656" y="-455"/>
                            <a:pt x="302133" y="7927"/>
                          </a:cubicBezTo>
                          <a:cubicBezTo>
                            <a:pt x="340805" y="46313"/>
                            <a:pt x="380048" y="84127"/>
                            <a:pt x="419100" y="122132"/>
                          </a:cubicBezTo>
                          <a:cubicBezTo>
                            <a:pt x="419100" y="123275"/>
                            <a:pt x="419100" y="124322"/>
                            <a:pt x="419195" y="125465"/>
                          </a:cubicBezTo>
                          <a:cubicBezTo>
                            <a:pt x="420053" y="132609"/>
                            <a:pt x="414147" y="133943"/>
                            <a:pt x="409670" y="135848"/>
                          </a:cubicBezTo>
                          <a:cubicBezTo>
                            <a:pt x="355378" y="158708"/>
                            <a:pt x="301276" y="182139"/>
                            <a:pt x="246412" y="203380"/>
                          </a:cubicBezTo>
                          <a:cubicBezTo>
                            <a:pt x="216789" y="214810"/>
                            <a:pt x="188119" y="228621"/>
                            <a:pt x="158496" y="240242"/>
                          </a:cubicBezTo>
                          <a:cubicBezTo>
                            <a:pt x="151543" y="242909"/>
                            <a:pt x="144494" y="245385"/>
                            <a:pt x="137160" y="247100"/>
                          </a:cubicBezTo>
                          <a:close/>
                        </a:path>
                      </a:pathLst>
                    </a:custGeom>
                    <a:solidFill>
                      <a:srgbClr val="F6A26B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192" name="Freeform: Shape 191">
                      <a:extLst>
                        <a:ext uri="{FF2B5EF4-FFF2-40B4-BE49-F238E27FC236}">
                          <a16:creationId xmlns:a16="http://schemas.microsoft.com/office/drawing/2014/main" id="{2B0A13CF-DA48-DF4A-793C-E63C48E3D88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8246" y="3605402"/>
                      <a:ext cx="291281" cy="356235"/>
                    </a:xfrm>
                    <a:custGeom>
                      <a:avLst/>
                      <a:gdLst>
                        <a:gd name="connsiteX0" fmla="*/ 5755 w 291281"/>
                        <a:gd name="connsiteY0" fmla="*/ 356235 h 356235"/>
                        <a:gd name="connsiteX1" fmla="*/ 1468 w 291281"/>
                        <a:gd name="connsiteY1" fmla="*/ 336899 h 356235"/>
                        <a:gd name="connsiteX2" fmla="*/ 1468 w 291281"/>
                        <a:gd name="connsiteY2" fmla="*/ 38386 h 356235"/>
                        <a:gd name="connsiteX3" fmla="*/ 4802 w 291281"/>
                        <a:gd name="connsiteY3" fmla="*/ 0 h 356235"/>
                        <a:gd name="connsiteX4" fmla="*/ 22138 w 291281"/>
                        <a:gd name="connsiteY4" fmla="*/ 17526 h 356235"/>
                        <a:gd name="connsiteX5" fmla="*/ 52713 w 291281"/>
                        <a:gd name="connsiteY5" fmla="*/ 60484 h 356235"/>
                        <a:gd name="connsiteX6" fmla="*/ 108720 w 291281"/>
                        <a:gd name="connsiteY6" fmla="*/ 137922 h 356235"/>
                        <a:gd name="connsiteX7" fmla="*/ 139390 w 291281"/>
                        <a:gd name="connsiteY7" fmla="*/ 147161 h 356235"/>
                        <a:gd name="connsiteX8" fmla="*/ 263216 w 291281"/>
                        <a:gd name="connsiteY8" fmla="*/ 96488 h 356235"/>
                        <a:gd name="connsiteX9" fmla="*/ 289790 w 291281"/>
                        <a:gd name="connsiteY9" fmla="*/ 93345 h 356235"/>
                        <a:gd name="connsiteX10" fmla="*/ 291219 w 291281"/>
                        <a:gd name="connsiteY10" fmla="*/ 188595 h 356235"/>
                        <a:gd name="connsiteX11" fmla="*/ 245118 w 291281"/>
                        <a:gd name="connsiteY11" fmla="*/ 258223 h 356235"/>
                        <a:gd name="connsiteX12" fmla="*/ 5755 w 291281"/>
                        <a:gd name="connsiteY12" fmla="*/ 356235 h 3562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291281" h="356235">
                          <a:moveTo>
                            <a:pt x="5755" y="356235"/>
                          </a:moveTo>
                          <a:cubicBezTo>
                            <a:pt x="-1103" y="350996"/>
                            <a:pt x="1468" y="343472"/>
                            <a:pt x="1468" y="336899"/>
                          </a:cubicBezTo>
                          <a:cubicBezTo>
                            <a:pt x="1278" y="237363"/>
                            <a:pt x="1278" y="137922"/>
                            <a:pt x="1468" y="38386"/>
                          </a:cubicBezTo>
                          <a:cubicBezTo>
                            <a:pt x="1468" y="25527"/>
                            <a:pt x="-3485" y="12097"/>
                            <a:pt x="4802" y="0"/>
                          </a:cubicBezTo>
                          <a:cubicBezTo>
                            <a:pt x="10422" y="6001"/>
                            <a:pt x="18709" y="9430"/>
                            <a:pt x="22138" y="17526"/>
                          </a:cubicBezTo>
                          <a:cubicBezTo>
                            <a:pt x="28424" y="34671"/>
                            <a:pt x="42616" y="46101"/>
                            <a:pt x="52713" y="60484"/>
                          </a:cubicBezTo>
                          <a:cubicBezTo>
                            <a:pt x="70906" y="86582"/>
                            <a:pt x="90622" y="111728"/>
                            <a:pt x="108720" y="137922"/>
                          </a:cubicBezTo>
                          <a:cubicBezTo>
                            <a:pt x="117292" y="150400"/>
                            <a:pt x="125865" y="152972"/>
                            <a:pt x="139390" y="147161"/>
                          </a:cubicBezTo>
                          <a:cubicBezTo>
                            <a:pt x="180348" y="129635"/>
                            <a:pt x="222258" y="114205"/>
                            <a:pt x="263216" y="96488"/>
                          </a:cubicBezTo>
                          <a:cubicBezTo>
                            <a:pt x="271121" y="93059"/>
                            <a:pt x="279789" y="83725"/>
                            <a:pt x="289790" y="93345"/>
                          </a:cubicBezTo>
                          <a:cubicBezTo>
                            <a:pt x="290266" y="125063"/>
                            <a:pt x="290743" y="156877"/>
                            <a:pt x="291219" y="188595"/>
                          </a:cubicBezTo>
                          <a:cubicBezTo>
                            <a:pt x="291600" y="238792"/>
                            <a:pt x="291695" y="238982"/>
                            <a:pt x="245118" y="258223"/>
                          </a:cubicBezTo>
                          <a:cubicBezTo>
                            <a:pt x="165394" y="291084"/>
                            <a:pt x="85574" y="323660"/>
                            <a:pt x="5755" y="356235"/>
                          </a:cubicBezTo>
                          <a:close/>
                        </a:path>
                      </a:pathLst>
                    </a:custGeom>
                    <a:solidFill>
                      <a:srgbClr val="E8956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193" name="Freeform: Shape 192">
                      <a:extLst>
                        <a:ext uri="{FF2B5EF4-FFF2-40B4-BE49-F238E27FC236}">
                          <a16:creationId xmlns:a16="http://schemas.microsoft.com/office/drawing/2014/main" id="{CB0E3FF0-9855-0CDC-EC34-4F01C76F1CB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14059" y="3361467"/>
                      <a:ext cx="291250" cy="236982"/>
                    </a:xfrm>
                    <a:custGeom>
                      <a:avLst/>
                      <a:gdLst>
                        <a:gd name="connsiteX0" fmla="*/ 0 w 291250"/>
                        <a:gd name="connsiteY0" fmla="*/ 121729 h 236982"/>
                        <a:gd name="connsiteX1" fmla="*/ 65246 w 291250"/>
                        <a:gd name="connsiteY1" fmla="*/ 91440 h 236982"/>
                        <a:gd name="connsiteX2" fmla="*/ 252222 w 291250"/>
                        <a:gd name="connsiteY2" fmla="*/ 13049 h 236982"/>
                        <a:gd name="connsiteX3" fmla="*/ 282035 w 291250"/>
                        <a:gd name="connsiteY3" fmla="*/ 0 h 236982"/>
                        <a:gd name="connsiteX4" fmla="*/ 285179 w 291250"/>
                        <a:gd name="connsiteY4" fmla="*/ 286 h 236982"/>
                        <a:gd name="connsiteX5" fmla="*/ 291084 w 291250"/>
                        <a:gd name="connsiteY5" fmla="*/ 19717 h 236982"/>
                        <a:gd name="connsiteX6" fmla="*/ 290989 w 291250"/>
                        <a:gd name="connsiteY6" fmla="*/ 218980 h 236982"/>
                        <a:gd name="connsiteX7" fmla="*/ 285464 w 291250"/>
                        <a:gd name="connsiteY7" fmla="*/ 236791 h 236982"/>
                        <a:gd name="connsiteX8" fmla="*/ 285464 w 291250"/>
                        <a:gd name="connsiteY8" fmla="*/ 236791 h 236982"/>
                        <a:gd name="connsiteX9" fmla="*/ 281845 w 291250"/>
                        <a:gd name="connsiteY9" fmla="*/ 236982 h 236982"/>
                        <a:gd name="connsiteX10" fmla="*/ 111538 w 291250"/>
                        <a:gd name="connsiteY10" fmla="*/ 168878 h 236982"/>
                        <a:gd name="connsiteX11" fmla="*/ 0 w 291250"/>
                        <a:gd name="connsiteY11" fmla="*/ 121729 h 23698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291250" h="236982">
                          <a:moveTo>
                            <a:pt x="0" y="121729"/>
                          </a:moveTo>
                          <a:cubicBezTo>
                            <a:pt x="19526" y="106871"/>
                            <a:pt x="43244" y="101060"/>
                            <a:pt x="65246" y="91440"/>
                          </a:cubicBezTo>
                          <a:cubicBezTo>
                            <a:pt x="127254" y="64484"/>
                            <a:pt x="191072" y="42005"/>
                            <a:pt x="252222" y="13049"/>
                          </a:cubicBezTo>
                          <a:cubicBezTo>
                            <a:pt x="262033" y="8382"/>
                            <a:pt x="273939" y="8477"/>
                            <a:pt x="282035" y="0"/>
                          </a:cubicBezTo>
                          <a:cubicBezTo>
                            <a:pt x="283083" y="95"/>
                            <a:pt x="284131" y="191"/>
                            <a:pt x="285179" y="286"/>
                          </a:cubicBezTo>
                          <a:cubicBezTo>
                            <a:pt x="289846" y="5905"/>
                            <a:pt x="291084" y="12668"/>
                            <a:pt x="291084" y="19717"/>
                          </a:cubicBezTo>
                          <a:cubicBezTo>
                            <a:pt x="291275" y="86106"/>
                            <a:pt x="291370" y="152591"/>
                            <a:pt x="290989" y="218980"/>
                          </a:cubicBezTo>
                          <a:cubicBezTo>
                            <a:pt x="290989" y="225362"/>
                            <a:pt x="290132" y="231743"/>
                            <a:pt x="285464" y="236791"/>
                          </a:cubicBezTo>
                          <a:cubicBezTo>
                            <a:pt x="285464" y="236791"/>
                            <a:pt x="285464" y="236791"/>
                            <a:pt x="285464" y="236791"/>
                          </a:cubicBezTo>
                          <a:cubicBezTo>
                            <a:pt x="284226" y="236887"/>
                            <a:pt x="283083" y="236887"/>
                            <a:pt x="281845" y="236982"/>
                          </a:cubicBezTo>
                          <a:cubicBezTo>
                            <a:pt x="223838" y="217456"/>
                            <a:pt x="168497" y="191262"/>
                            <a:pt x="111538" y="168878"/>
                          </a:cubicBezTo>
                          <a:cubicBezTo>
                            <a:pt x="74105" y="154210"/>
                            <a:pt x="37243" y="137541"/>
                            <a:pt x="0" y="121729"/>
                          </a:cubicBezTo>
                          <a:close/>
                        </a:path>
                      </a:pathLst>
                    </a:custGeom>
                    <a:solidFill>
                      <a:srgbClr val="E8956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194" name="Freeform: Shape 193">
                      <a:extLst>
                        <a:ext uri="{FF2B5EF4-FFF2-40B4-BE49-F238E27FC236}">
                          <a16:creationId xmlns:a16="http://schemas.microsoft.com/office/drawing/2014/main" id="{EE78CFD3-E89F-545F-E12E-A9B13AAAB54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9333" y="3361848"/>
                      <a:ext cx="285750" cy="236566"/>
                    </a:xfrm>
                    <a:custGeom>
                      <a:avLst/>
                      <a:gdLst>
                        <a:gd name="connsiteX0" fmla="*/ 381 w 285750"/>
                        <a:gd name="connsiteY0" fmla="*/ 236506 h 236566"/>
                        <a:gd name="connsiteX1" fmla="*/ 0 w 285750"/>
                        <a:gd name="connsiteY1" fmla="*/ 0 h 236566"/>
                        <a:gd name="connsiteX2" fmla="*/ 191834 w 285750"/>
                        <a:gd name="connsiteY2" fmla="*/ 80486 h 236566"/>
                        <a:gd name="connsiteX3" fmla="*/ 260985 w 285750"/>
                        <a:gd name="connsiteY3" fmla="*/ 107918 h 236566"/>
                        <a:gd name="connsiteX4" fmla="*/ 285750 w 285750"/>
                        <a:gd name="connsiteY4" fmla="*/ 119634 h 236566"/>
                        <a:gd name="connsiteX5" fmla="*/ 234029 w 285750"/>
                        <a:gd name="connsiteY5" fmla="*/ 142685 h 236566"/>
                        <a:gd name="connsiteX6" fmla="*/ 108014 w 285750"/>
                        <a:gd name="connsiteY6" fmla="*/ 195739 h 236566"/>
                        <a:gd name="connsiteX7" fmla="*/ 10763 w 285750"/>
                        <a:gd name="connsiteY7" fmla="*/ 235839 h 236566"/>
                        <a:gd name="connsiteX8" fmla="*/ 381 w 285750"/>
                        <a:gd name="connsiteY8" fmla="*/ 236506 h 2365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85750" h="236566">
                          <a:moveTo>
                            <a:pt x="381" y="236506"/>
                          </a:moveTo>
                          <a:cubicBezTo>
                            <a:pt x="286" y="157639"/>
                            <a:pt x="95" y="78772"/>
                            <a:pt x="0" y="0"/>
                          </a:cubicBezTo>
                          <a:cubicBezTo>
                            <a:pt x="63627" y="27527"/>
                            <a:pt x="128683" y="51721"/>
                            <a:pt x="191834" y="80486"/>
                          </a:cubicBezTo>
                          <a:cubicBezTo>
                            <a:pt x="214408" y="90773"/>
                            <a:pt x="238030" y="98584"/>
                            <a:pt x="260985" y="107918"/>
                          </a:cubicBezTo>
                          <a:cubicBezTo>
                            <a:pt x="268891" y="111157"/>
                            <a:pt x="276511" y="115252"/>
                            <a:pt x="285750" y="119634"/>
                          </a:cubicBezTo>
                          <a:cubicBezTo>
                            <a:pt x="269653" y="132874"/>
                            <a:pt x="250793" y="135350"/>
                            <a:pt x="234029" y="142685"/>
                          </a:cubicBezTo>
                          <a:cubicBezTo>
                            <a:pt x="192215" y="160782"/>
                            <a:pt x="150590" y="179451"/>
                            <a:pt x="108014" y="195739"/>
                          </a:cubicBezTo>
                          <a:cubicBezTo>
                            <a:pt x="75248" y="208312"/>
                            <a:pt x="43244" y="222790"/>
                            <a:pt x="10763" y="235839"/>
                          </a:cubicBezTo>
                          <a:cubicBezTo>
                            <a:pt x="7620" y="237077"/>
                            <a:pt x="3810" y="236315"/>
                            <a:pt x="381" y="236506"/>
                          </a:cubicBezTo>
                          <a:close/>
                        </a:path>
                      </a:pathLst>
                    </a:custGeom>
                    <a:solidFill>
                      <a:srgbClr val="FAAF7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195" name="Freeform: Shape 194">
                      <a:extLst>
                        <a:ext uri="{FF2B5EF4-FFF2-40B4-BE49-F238E27FC236}">
                          <a16:creationId xmlns:a16="http://schemas.microsoft.com/office/drawing/2014/main" id="{3279B9B9-1D0E-9CAF-7DB1-83E1E031700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18586" y="3623024"/>
                      <a:ext cx="269449" cy="138307"/>
                    </a:xfrm>
                    <a:custGeom>
                      <a:avLst/>
                      <a:gdLst>
                        <a:gd name="connsiteX0" fmla="*/ 269450 w 269449"/>
                        <a:gd name="connsiteY0" fmla="*/ 75819 h 138307"/>
                        <a:gd name="connsiteX1" fmla="*/ 216586 w 269449"/>
                        <a:gd name="connsiteY1" fmla="*/ 94869 h 138307"/>
                        <a:gd name="connsiteX2" fmla="*/ 115621 w 269449"/>
                        <a:gd name="connsiteY2" fmla="*/ 135731 h 138307"/>
                        <a:gd name="connsiteX3" fmla="*/ 87046 w 269449"/>
                        <a:gd name="connsiteY3" fmla="*/ 126111 h 138307"/>
                        <a:gd name="connsiteX4" fmla="*/ 9036 w 269449"/>
                        <a:gd name="connsiteY4" fmla="*/ 18383 h 138307"/>
                        <a:gd name="connsiteX5" fmla="*/ 1797 w 269449"/>
                        <a:gd name="connsiteY5" fmla="*/ 0 h 138307"/>
                        <a:gd name="connsiteX6" fmla="*/ 102381 w 269449"/>
                        <a:gd name="connsiteY6" fmla="*/ 98393 h 138307"/>
                        <a:gd name="connsiteX7" fmla="*/ 125908 w 269449"/>
                        <a:gd name="connsiteY7" fmla="*/ 101536 h 138307"/>
                        <a:gd name="connsiteX8" fmla="*/ 250876 w 269449"/>
                        <a:gd name="connsiteY8" fmla="*/ 49625 h 138307"/>
                        <a:gd name="connsiteX9" fmla="*/ 269355 w 269449"/>
                        <a:gd name="connsiteY9" fmla="*/ 44863 h 138307"/>
                        <a:gd name="connsiteX10" fmla="*/ 269450 w 269449"/>
                        <a:gd name="connsiteY10" fmla="*/ 75819 h 1383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269449" h="138307">
                          <a:moveTo>
                            <a:pt x="269450" y="75819"/>
                          </a:moveTo>
                          <a:cubicBezTo>
                            <a:pt x="249638" y="75914"/>
                            <a:pt x="234112" y="88392"/>
                            <a:pt x="216586" y="94869"/>
                          </a:cubicBezTo>
                          <a:cubicBezTo>
                            <a:pt x="182582" y="107537"/>
                            <a:pt x="149054" y="121634"/>
                            <a:pt x="115621" y="135731"/>
                          </a:cubicBezTo>
                          <a:cubicBezTo>
                            <a:pt x="102572" y="141256"/>
                            <a:pt x="95238" y="137827"/>
                            <a:pt x="87046" y="126111"/>
                          </a:cubicBezTo>
                          <a:cubicBezTo>
                            <a:pt x="61805" y="89725"/>
                            <a:pt x="34659" y="54578"/>
                            <a:pt x="9036" y="18383"/>
                          </a:cubicBezTo>
                          <a:cubicBezTo>
                            <a:pt x="5512" y="13335"/>
                            <a:pt x="-3918" y="9144"/>
                            <a:pt x="1797" y="0"/>
                          </a:cubicBezTo>
                          <a:cubicBezTo>
                            <a:pt x="35325" y="32766"/>
                            <a:pt x="69044" y="65342"/>
                            <a:pt x="102381" y="98393"/>
                          </a:cubicBezTo>
                          <a:cubicBezTo>
                            <a:pt x="109906" y="105918"/>
                            <a:pt x="117050" y="105251"/>
                            <a:pt x="125908" y="101536"/>
                          </a:cubicBezTo>
                          <a:cubicBezTo>
                            <a:pt x="167437" y="84011"/>
                            <a:pt x="209157" y="66865"/>
                            <a:pt x="250876" y="49625"/>
                          </a:cubicBezTo>
                          <a:cubicBezTo>
                            <a:pt x="256591" y="47244"/>
                            <a:pt x="261925" y="43148"/>
                            <a:pt x="269355" y="44863"/>
                          </a:cubicBezTo>
                          <a:cubicBezTo>
                            <a:pt x="269450" y="55054"/>
                            <a:pt x="269450" y="65437"/>
                            <a:pt x="269450" y="75819"/>
                          </a:cubicBezTo>
                          <a:close/>
                        </a:path>
                      </a:pathLst>
                    </a:custGeom>
                    <a:solidFill>
                      <a:srgbClr val="DA774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196" name="Freeform: Shape 195">
                      <a:extLst>
                        <a:ext uri="{FF2B5EF4-FFF2-40B4-BE49-F238E27FC236}">
                          <a16:creationId xmlns:a16="http://schemas.microsoft.com/office/drawing/2014/main" id="{3CBADA34-80BF-48FA-98EA-DB827ADDB26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10916" y="3615689"/>
                      <a:ext cx="274701" cy="145800"/>
                    </a:xfrm>
                    <a:custGeom>
                      <a:avLst/>
                      <a:gdLst>
                        <a:gd name="connsiteX0" fmla="*/ 0 w 274701"/>
                        <a:gd name="connsiteY0" fmla="*/ 83248 h 145800"/>
                        <a:gd name="connsiteX1" fmla="*/ 0 w 274701"/>
                        <a:gd name="connsiteY1" fmla="*/ 50006 h 145800"/>
                        <a:gd name="connsiteX2" fmla="*/ 101537 w 274701"/>
                        <a:gd name="connsiteY2" fmla="*/ 91250 h 145800"/>
                        <a:gd name="connsiteX3" fmla="*/ 134969 w 274701"/>
                        <a:gd name="connsiteY3" fmla="*/ 105347 h 145800"/>
                        <a:gd name="connsiteX4" fmla="*/ 173546 w 274701"/>
                        <a:gd name="connsiteY4" fmla="*/ 97060 h 145800"/>
                        <a:gd name="connsiteX5" fmla="*/ 274701 w 274701"/>
                        <a:gd name="connsiteY5" fmla="*/ 0 h 145800"/>
                        <a:gd name="connsiteX6" fmla="*/ 235172 w 274701"/>
                        <a:gd name="connsiteY6" fmla="*/ 58483 h 145800"/>
                        <a:gd name="connsiteX7" fmla="*/ 185452 w 274701"/>
                        <a:gd name="connsiteY7" fmla="*/ 126968 h 145800"/>
                        <a:gd name="connsiteX8" fmla="*/ 141351 w 274701"/>
                        <a:gd name="connsiteY8" fmla="*/ 139160 h 145800"/>
                        <a:gd name="connsiteX9" fmla="*/ 14954 w 274701"/>
                        <a:gd name="connsiteY9" fmla="*/ 87154 h 145800"/>
                        <a:gd name="connsiteX10" fmla="*/ 0 w 274701"/>
                        <a:gd name="connsiteY10" fmla="*/ 83248 h 145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274701" h="145800">
                          <a:moveTo>
                            <a:pt x="0" y="83248"/>
                          </a:moveTo>
                          <a:cubicBezTo>
                            <a:pt x="0" y="72962"/>
                            <a:pt x="0" y="62579"/>
                            <a:pt x="0" y="50006"/>
                          </a:cubicBezTo>
                          <a:cubicBezTo>
                            <a:pt x="34671" y="64103"/>
                            <a:pt x="68104" y="77629"/>
                            <a:pt x="101537" y="91250"/>
                          </a:cubicBezTo>
                          <a:cubicBezTo>
                            <a:pt x="112776" y="95822"/>
                            <a:pt x="124778" y="99155"/>
                            <a:pt x="134969" y="105347"/>
                          </a:cubicBezTo>
                          <a:cubicBezTo>
                            <a:pt x="151448" y="115443"/>
                            <a:pt x="161544" y="109061"/>
                            <a:pt x="173546" y="97060"/>
                          </a:cubicBezTo>
                          <a:cubicBezTo>
                            <a:pt x="206502" y="64008"/>
                            <a:pt x="240887" y="32290"/>
                            <a:pt x="274701" y="0"/>
                          </a:cubicBezTo>
                          <a:cubicBezTo>
                            <a:pt x="266224" y="22670"/>
                            <a:pt x="248507" y="39148"/>
                            <a:pt x="235172" y="58483"/>
                          </a:cubicBezTo>
                          <a:cubicBezTo>
                            <a:pt x="219266" y="81725"/>
                            <a:pt x="201740" y="103918"/>
                            <a:pt x="185452" y="126968"/>
                          </a:cubicBezTo>
                          <a:cubicBezTo>
                            <a:pt x="169831" y="149066"/>
                            <a:pt x="166116" y="149733"/>
                            <a:pt x="141351" y="139160"/>
                          </a:cubicBezTo>
                          <a:cubicBezTo>
                            <a:pt x="99441" y="121253"/>
                            <a:pt x="57150" y="104299"/>
                            <a:pt x="14954" y="87154"/>
                          </a:cubicBezTo>
                          <a:cubicBezTo>
                            <a:pt x="10287" y="85344"/>
                            <a:pt x="5048" y="84582"/>
                            <a:pt x="0" y="83248"/>
                          </a:cubicBezTo>
                          <a:close/>
                        </a:path>
                      </a:pathLst>
                    </a:custGeom>
                    <a:solidFill>
                      <a:srgbClr val="ED8A51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</p:grpSp>
              <p:sp>
                <p:nvSpPr>
                  <p:cNvPr id="185" name="Freeform: Shape 184">
                    <a:extLst>
                      <a:ext uri="{FF2B5EF4-FFF2-40B4-BE49-F238E27FC236}">
                        <a16:creationId xmlns:a16="http://schemas.microsoft.com/office/drawing/2014/main" id="{AE9835A4-F35B-B5B4-5FF5-A0B2D569C49A}"/>
                      </a:ext>
                    </a:extLst>
                  </p:cNvPr>
                  <p:cNvSpPr/>
                  <p:nvPr/>
                </p:nvSpPr>
                <p:spPr>
                  <a:xfrm>
                    <a:off x="5853532" y="2895491"/>
                    <a:ext cx="226084" cy="220308"/>
                  </a:xfrm>
                  <a:custGeom>
                    <a:avLst/>
                    <a:gdLst>
                      <a:gd name="connsiteX0" fmla="*/ 226084 w 226084"/>
                      <a:gd name="connsiteY0" fmla="*/ 78023 h 220308"/>
                      <a:gd name="connsiteX1" fmla="*/ 180555 w 226084"/>
                      <a:gd name="connsiteY1" fmla="*/ 204420 h 220308"/>
                      <a:gd name="connsiteX2" fmla="*/ 141788 w 226084"/>
                      <a:gd name="connsiteY2" fmla="*/ 218803 h 220308"/>
                      <a:gd name="connsiteX3" fmla="*/ 13867 w 226084"/>
                      <a:gd name="connsiteY3" fmla="*/ 134316 h 220308"/>
                      <a:gd name="connsiteX4" fmla="*/ 532 w 226084"/>
                      <a:gd name="connsiteY4" fmla="*/ 87453 h 220308"/>
                      <a:gd name="connsiteX5" fmla="*/ 75018 w 226084"/>
                      <a:gd name="connsiteY5" fmla="*/ 46972 h 220308"/>
                      <a:gd name="connsiteX6" fmla="*/ 88067 w 226084"/>
                      <a:gd name="connsiteY6" fmla="*/ 52401 h 220308"/>
                      <a:gd name="connsiteX7" fmla="*/ 106736 w 226084"/>
                      <a:gd name="connsiteY7" fmla="*/ 45734 h 220308"/>
                      <a:gd name="connsiteX8" fmla="*/ 168458 w 226084"/>
                      <a:gd name="connsiteY8" fmla="*/ 299 h 220308"/>
                      <a:gd name="connsiteX9" fmla="*/ 223513 w 226084"/>
                      <a:gd name="connsiteY9" fmla="*/ 58307 h 220308"/>
                      <a:gd name="connsiteX10" fmla="*/ 226084 w 226084"/>
                      <a:gd name="connsiteY10" fmla="*/ 78023 h 2203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26084" h="220308">
                        <a:moveTo>
                          <a:pt x="226084" y="78023"/>
                        </a:moveTo>
                        <a:cubicBezTo>
                          <a:pt x="224370" y="128601"/>
                          <a:pt x="207796" y="168511"/>
                          <a:pt x="180555" y="204420"/>
                        </a:cubicBezTo>
                        <a:cubicBezTo>
                          <a:pt x="170554" y="217565"/>
                          <a:pt x="158362" y="223280"/>
                          <a:pt x="141788" y="218803"/>
                        </a:cubicBezTo>
                        <a:cubicBezTo>
                          <a:pt x="89782" y="204801"/>
                          <a:pt x="45681" y="178798"/>
                          <a:pt x="13867" y="134316"/>
                        </a:cubicBezTo>
                        <a:cubicBezTo>
                          <a:pt x="3961" y="120505"/>
                          <a:pt x="-1849" y="104884"/>
                          <a:pt x="532" y="87453"/>
                        </a:cubicBezTo>
                        <a:cubicBezTo>
                          <a:pt x="5295" y="52687"/>
                          <a:pt x="37585" y="35256"/>
                          <a:pt x="75018" y="46972"/>
                        </a:cubicBezTo>
                        <a:cubicBezTo>
                          <a:pt x="79495" y="48401"/>
                          <a:pt x="84257" y="49829"/>
                          <a:pt x="88067" y="52401"/>
                        </a:cubicBezTo>
                        <a:cubicBezTo>
                          <a:pt x="97687" y="58878"/>
                          <a:pt x="102355" y="57354"/>
                          <a:pt x="106736" y="45734"/>
                        </a:cubicBezTo>
                        <a:cubicBezTo>
                          <a:pt x="119690" y="11634"/>
                          <a:pt x="139693" y="-2272"/>
                          <a:pt x="168458" y="299"/>
                        </a:cubicBezTo>
                        <a:cubicBezTo>
                          <a:pt x="193890" y="2490"/>
                          <a:pt x="217703" y="27350"/>
                          <a:pt x="223513" y="58307"/>
                        </a:cubicBezTo>
                        <a:cubicBezTo>
                          <a:pt x="225132" y="66498"/>
                          <a:pt x="225704" y="74785"/>
                          <a:pt x="226084" y="78023"/>
                        </a:cubicBezTo>
                        <a:close/>
                      </a:path>
                    </a:pathLst>
                  </a:custGeom>
                  <a:solidFill>
                    <a:srgbClr val="E760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/>
                    <a:endParaRPr lang="th-TH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186" name="Freeform: Shape 185">
                    <a:extLst>
                      <a:ext uri="{FF2B5EF4-FFF2-40B4-BE49-F238E27FC236}">
                        <a16:creationId xmlns:a16="http://schemas.microsoft.com/office/drawing/2014/main" id="{7F444368-4892-37F2-2292-B7AB430B46B1}"/>
                      </a:ext>
                    </a:extLst>
                  </p:cNvPr>
                  <p:cNvSpPr/>
                  <p:nvPr/>
                </p:nvSpPr>
                <p:spPr>
                  <a:xfrm>
                    <a:off x="6122744" y="3145469"/>
                    <a:ext cx="197738" cy="193802"/>
                  </a:xfrm>
                  <a:custGeom>
                    <a:avLst/>
                    <a:gdLst>
                      <a:gd name="connsiteX0" fmla="*/ 197665 w 197738"/>
                      <a:gd name="connsiteY0" fmla="*/ 76743 h 193802"/>
                      <a:gd name="connsiteX1" fmla="*/ 156040 w 197738"/>
                      <a:gd name="connsiteY1" fmla="*/ 152276 h 193802"/>
                      <a:gd name="connsiteX2" fmla="*/ 88699 w 197738"/>
                      <a:gd name="connsiteY2" fmla="*/ 191043 h 193802"/>
                      <a:gd name="connsiteX3" fmla="*/ 60028 w 197738"/>
                      <a:gd name="connsiteY3" fmla="*/ 188185 h 193802"/>
                      <a:gd name="connsiteX4" fmla="*/ 307 w 197738"/>
                      <a:gd name="connsiteY4" fmla="*/ 47120 h 193802"/>
                      <a:gd name="connsiteX5" fmla="*/ 35835 w 197738"/>
                      <a:gd name="connsiteY5" fmla="*/ 1114 h 193802"/>
                      <a:gd name="connsiteX6" fmla="*/ 90223 w 197738"/>
                      <a:gd name="connsiteY6" fmla="*/ 26451 h 193802"/>
                      <a:gd name="connsiteX7" fmla="*/ 118702 w 197738"/>
                      <a:gd name="connsiteY7" fmla="*/ 32166 h 193802"/>
                      <a:gd name="connsiteX8" fmla="*/ 173852 w 197738"/>
                      <a:gd name="connsiteY8" fmla="*/ 28261 h 193802"/>
                      <a:gd name="connsiteX9" fmla="*/ 197665 w 197738"/>
                      <a:gd name="connsiteY9" fmla="*/ 76743 h 1938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97738" h="193802">
                        <a:moveTo>
                          <a:pt x="197665" y="76743"/>
                        </a:moveTo>
                        <a:cubicBezTo>
                          <a:pt x="197093" y="109223"/>
                          <a:pt x="178234" y="131893"/>
                          <a:pt x="156040" y="152276"/>
                        </a:cubicBezTo>
                        <a:cubicBezTo>
                          <a:pt x="136610" y="170088"/>
                          <a:pt x="113845" y="182851"/>
                          <a:pt x="88699" y="191043"/>
                        </a:cubicBezTo>
                        <a:cubicBezTo>
                          <a:pt x="78793" y="194281"/>
                          <a:pt x="67934" y="196091"/>
                          <a:pt x="60028" y="188185"/>
                        </a:cubicBezTo>
                        <a:cubicBezTo>
                          <a:pt x="21071" y="149323"/>
                          <a:pt x="-3027" y="103413"/>
                          <a:pt x="307" y="47120"/>
                        </a:cubicBezTo>
                        <a:cubicBezTo>
                          <a:pt x="1831" y="21879"/>
                          <a:pt x="16880" y="4829"/>
                          <a:pt x="35835" y="1114"/>
                        </a:cubicBezTo>
                        <a:cubicBezTo>
                          <a:pt x="59838" y="-3553"/>
                          <a:pt x="78507" y="6734"/>
                          <a:pt x="90223" y="26451"/>
                        </a:cubicBezTo>
                        <a:cubicBezTo>
                          <a:pt x="98986" y="41119"/>
                          <a:pt x="105082" y="43024"/>
                          <a:pt x="118702" y="32166"/>
                        </a:cubicBezTo>
                        <a:cubicBezTo>
                          <a:pt x="135276" y="18926"/>
                          <a:pt x="155088" y="17402"/>
                          <a:pt x="173852" y="28261"/>
                        </a:cubicBezTo>
                        <a:cubicBezTo>
                          <a:pt x="191950" y="38738"/>
                          <a:pt x="198522" y="56074"/>
                          <a:pt x="197665" y="76743"/>
                        </a:cubicBezTo>
                        <a:close/>
                      </a:path>
                    </a:pathLst>
                  </a:custGeom>
                  <a:solidFill>
                    <a:srgbClr val="E760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/>
                    <a:endParaRPr lang="th-TH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187" name="Freeform: Shape 186">
                    <a:extLst>
                      <a:ext uri="{FF2B5EF4-FFF2-40B4-BE49-F238E27FC236}">
                        <a16:creationId xmlns:a16="http://schemas.microsoft.com/office/drawing/2014/main" id="{61B4AD0A-158A-AF7C-2F9D-93D2C3C777F8}"/>
                      </a:ext>
                    </a:extLst>
                  </p:cNvPr>
                  <p:cNvSpPr/>
                  <p:nvPr/>
                </p:nvSpPr>
                <p:spPr>
                  <a:xfrm>
                    <a:off x="5920575" y="3310777"/>
                    <a:ext cx="168202" cy="162428"/>
                  </a:xfrm>
                  <a:custGeom>
                    <a:avLst/>
                    <a:gdLst>
                      <a:gd name="connsiteX0" fmla="*/ 168185 w 168202"/>
                      <a:gd name="connsiteY0" fmla="*/ 64978 h 162428"/>
                      <a:gd name="connsiteX1" fmla="*/ 126561 w 168202"/>
                      <a:gd name="connsiteY1" fmla="*/ 153561 h 162428"/>
                      <a:gd name="connsiteX2" fmla="*/ 100844 w 168202"/>
                      <a:gd name="connsiteY2" fmla="*/ 161276 h 162428"/>
                      <a:gd name="connsiteX3" fmla="*/ 10451 w 168202"/>
                      <a:gd name="connsiteY3" fmla="*/ 98792 h 162428"/>
                      <a:gd name="connsiteX4" fmla="*/ 8927 w 168202"/>
                      <a:gd name="connsiteY4" fmla="*/ 42594 h 162428"/>
                      <a:gd name="connsiteX5" fmla="*/ 64839 w 168202"/>
                      <a:gd name="connsiteY5" fmla="*/ 35451 h 162428"/>
                      <a:gd name="connsiteX6" fmla="*/ 81317 w 168202"/>
                      <a:gd name="connsiteY6" fmla="*/ 33355 h 162428"/>
                      <a:gd name="connsiteX7" fmla="*/ 133705 w 168202"/>
                      <a:gd name="connsiteY7" fmla="*/ 1732 h 162428"/>
                      <a:gd name="connsiteX8" fmla="*/ 168185 w 168202"/>
                      <a:gd name="connsiteY8" fmla="*/ 64978 h 162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68202" h="162428">
                        <a:moveTo>
                          <a:pt x="168185" y="64978"/>
                        </a:moveTo>
                        <a:cubicBezTo>
                          <a:pt x="166852" y="95172"/>
                          <a:pt x="151326" y="126414"/>
                          <a:pt x="126561" y="153561"/>
                        </a:cubicBezTo>
                        <a:cubicBezTo>
                          <a:pt x="119608" y="161181"/>
                          <a:pt x="111035" y="164324"/>
                          <a:pt x="100844" y="161276"/>
                        </a:cubicBezTo>
                        <a:cubicBezTo>
                          <a:pt x="64077" y="150036"/>
                          <a:pt x="32454" y="131177"/>
                          <a:pt x="10451" y="98792"/>
                        </a:cubicBezTo>
                        <a:cubicBezTo>
                          <a:pt x="-3169" y="78789"/>
                          <a:pt x="-3265" y="56882"/>
                          <a:pt x="8927" y="42594"/>
                        </a:cubicBezTo>
                        <a:cubicBezTo>
                          <a:pt x="21024" y="28497"/>
                          <a:pt x="42836" y="25640"/>
                          <a:pt x="64839" y="35451"/>
                        </a:cubicBezTo>
                        <a:cubicBezTo>
                          <a:pt x="70840" y="38118"/>
                          <a:pt x="75507" y="44118"/>
                          <a:pt x="81317" y="33355"/>
                        </a:cubicBezTo>
                        <a:cubicBezTo>
                          <a:pt x="97129" y="4304"/>
                          <a:pt x="112369" y="-4078"/>
                          <a:pt x="133705" y="1732"/>
                        </a:cubicBezTo>
                        <a:cubicBezTo>
                          <a:pt x="155136" y="7447"/>
                          <a:pt x="168757" y="29545"/>
                          <a:pt x="168185" y="64978"/>
                        </a:cubicBezTo>
                        <a:close/>
                      </a:path>
                    </a:pathLst>
                  </a:custGeom>
                  <a:solidFill>
                    <a:srgbClr val="E760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/>
                    <a:endParaRPr lang="th-TH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</p:grpSp>
            <p:sp>
              <p:nvSpPr>
                <p:cNvPr id="180" name="TextBox 179">
                  <a:extLst>
                    <a:ext uri="{FF2B5EF4-FFF2-40B4-BE49-F238E27FC236}">
                      <a16:creationId xmlns:a16="http://schemas.microsoft.com/office/drawing/2014/main" id="{8147E9A8-D511-0446-0129-75A2D9D241FF}"/>
                    </a:ext>
                  </a:extLst>
                </p:cNvPr>
                <p:cNvSpPr txBox="1"/>
                <p:nvPr/>
              </p:nvSpPr>
              <p:spPr>
                <a:xfrm>
                  <a:off x="312964" y="3076330"/>
                  <a:ext cx="782143" cy="10156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914446"/>
                  <a:r>
                    <a:rPr lang="en-US" sz="6000">
                      <a:ln w="28575">
                        <a:solidFill>
                          <a:srgbClr val="EE99AD">
                            <a:lumMod val="50000"/>
                          </a:srgbClr>
                        </a:solidFill>
                      </a:ln>
                      <a:solidFill>
                        <a:prstClr val="white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Calibri Light"/>
                    </a:rPr>
                    <a:t>A</a:t>
                  </a:r>
                  <a:endParaRPr lang="th-TH" sz="6000" dirty="0">
                    <a:ln w="28575">
                      <a:solidFill>
                        <a:srgbClr val="EE99AD">
                          <a:lumMod val="50000"/>
                        </a:srgbClr>
                      </a:solidFill>
                    </a:ln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</p:grpSp>
        <p:sp>
          <p:nvSpPr>
            <p:cNvPr id="246" name="TextBox 245">
              <a:extLst>
                <a:ext uri="{FF2B5EF4-FFF2-40B4-BE49-F238E27FC236}">
                  <a16:creationId xmlns:a16="http://schemas.microsoft.com/office/drawing/2014/main" id="{AF9C50E7-BA67-D64F-9F4C-2A7A591B8F7E}"/>
                </a:ext>
              </a:extLst>
            </p:cNvPr>
            <p:cNvSpPr txBox="1"/>
            <p:nvPr/>
          </p:nvSpPr>
          <p:spPr>
            <a:xfrm>
              <a:off x="2648505" y="2960398"/>
              <a:ext cx="364138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46"/>
              <a:r>
                <a:rPr lang="en-US" sz="54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 Light"/>
                </a:rPr>
                <a:t>28</a:t>
              </a:r>
            </a:p>
          </p:txBody>
        </p:sp>
      </p:grpSp>
      <p:grpSp>
        <p:nvGrpSpPr>
          <p:cNvPr id="267" name="CÂU C">
            <a:extLst>
              <a:ext uri="{FF2B5EF4-FFF2-40B4-BE49-F238E27FC236}">
                <a16:creationId xmlns:a16="http://schemas.microsoft.com/office/drawing/2014/main" id="{55B35CC0-4656-E9F3-D414-D49C2EE3FB6B}"/>
              </a:ext>
            </a:extLst>
          </p:cNvPr>
          <p:cNvGrpSpPr/>
          <p:nvPr/>
        </p:nvGrpSpPr>
        <p:grpSpPr>
          <a:xfrm>
            <a:off x="242224" y="4927989"/>
            <a:ext cx="7063685" cy="1895769"/>
            <a:chOff x="-5320" y="2211857"/>
            <a:chExt cx="7063685" cy="1895769"/>
          </a:xfrm>
        </p:grpSpPr>
        <p:grpSp>
          <p:nvGrpSpPr>
            <p:cNvPr id="268" name="Group 267">
              <a:extLst>
                <a:ext uri="{FF2B5EF4-FFF2-40B4-BE49-F238E27FC236}">
                  <a16:creationId xmlns:a16="http://schemas.microsoft.com/office/drawing/2014/main" id="{5B4EC89F-CDA5-591B-736E-921F5DD242DE}"/>
                </a:ext>
              </a:extLst>
            </p:cNvPr>
            <p:cNvGrpSpPr/>
            <p:nvPr/>
          </p:nvGrpSpPr>
          <p:grpSpPr>
            <a:xfrm>
              <a:off x="-5320" y="2211857"/>
              <a:ext cx="6672474" cy="1895769"/>
              <a:chOff x="-5320" y="2211857"/>
              <a:chExt cx="6672474" cy="1895769"/>
            </a:xfrm>
          </p:grpSpPr>
          <p:sp>
            <p:nvSpPr>
              <p:cNvPr id="270" name="Rectangle: Rounded Corners 269">
                <a:extLst>
                  <a:ext uri="{FF2B5EF4-FFF2-40B4-BE49-F238E27FC236}">
                    <a16:creationId xmlns:a16="http://schemas.microsoft.com/office/drawing/2014/main" id="{E7F0BCC0-91BA-4F3A-11F9-0EEEFA8B01A6}"/>
                  </a:ext>
                </a:extLst>
              </p:cNvPr>
              <p:cNvSpPr/>
              <p:nvPr/>
            </p:nvSpPr>
            <p:spPr>
              <a:xfrm rot="5400000">
                <a:off x="2814354" y="134503"/>
                <a:ext cx="1121126" cy="6584474"/>
              </a:xfrm>
              <a:custGeom>
                <a:avLst/>
                <a:gdLst>
                  <a:gd name="connsiteX0" fmla="*/ 0 w 1121126"/>
                  <a:gd name="connsiteY0" fmla="*/ 560563 h 6584474"/>
                  <a:gd name="connsiteX1" fmla="*/ 560563 w 1121126"/>
                  <a:gd name="connsiteY1" fmla="*/ 0 h 6584474"/>
                  <a:gd name="connsiteX2" fmla="*/ 560563 w 1121126"/>
                  <a:gd name="connsiteY2" fmla="*/ 0 h 6584474"/>
                  <a:gd name="connsiteX3" fmla="*/ 1121126 w 1121126"/>
                  <a:gd name="connsiteY3" fmla="*/ 560563 h 6584474"/>
                  <a:gd name="connsiteX4" fmla="*/ 1121126 w 1121126"/>
                  <a:gd name="connsiteY4" fmla="*/ 6023911 h 6584474"/>
                  <a:gd name="connsiteX5" fmla="*/ 560563 w 1121126"/>
                  <a:gd name="connsiteY5" fmla="*/ 6584474 h 6584474"/>
                  <a:gd name="connsiteX6" fmla="*/ 560563 w 1121126"/>
                  <a:gd name="connsiteY6" fmla="*/ 6584474 h 6584474"/>
                  <a:gd name="connsiteX7" fmla="*/ 0 w 1121126"/>
                  <a:gd name="connsiteY7" fmla="*/ 6023911 h 6584474"/>
                  <a:gd name="connsiteX8" fmla="*/ 0 w 1121126"/>
                  <a:gd name="connsiteY8" fmla="*/ 560563 h 6584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21126" h="6584474" fill="none" extrusionOk="0">
                    <a:moveTo>
                      <a:pt x="0" y="560563"/>
                    </a:moveTo>
                    <a:cubicBezTo>
                      <a:pt x="-11535" y="233776"/>
                      <a:pt x="227794" y="13028"/>
                      <a:pt x="560563" y="0"/>
                    </a:cubicBezTo>
                    <a:lnTo>
                      <a:pt x="560563" y="0"/>
                    </a:lnTo>
                    <a:cubicBezTo>
                      <a:pt x="858802" y="-38425"/>
                      <a:pt x="1126458" y="217593"/>
                      <a:pt x="1121126" y="560563"/>
                    </a:cubicBezTo>
                    <a:cubicBezTo>
                      <a:pt x="961584" y="2435196"/>
                      <a:pt x="1015364" y="4019141"/>
                      <a:pt x="1121126" y="6023911"/>
                    </a:cubicBezTo>
                    <a:cubicBezTo>
                      <a:pt x="1107629" y="6303872"/>
                      <a:pt x="871759" y="6645394"/>
                      <a:pt x="560563" y="6584474"/>
                    </a:cubicBezTo>
                    <a:lnTo>
                      <a:pt x="560563" y="6584474"/>
                    </a:lnTo>
                    <a:cubicBezTo>
                      <a:pt x="231353" y="6561804"/>
                      <a:pt x="7768" y="6319895"/>
                      <a:pt x="0" y="6023911"/>
                    </a:cubicBezTo>
                    <a:cubicBezTo>
                      <a:pt x="-125567" y="4959433"/>
                      <a:pt x="-130875" y="3251619"/>
                      <a:pt x="0" y="560563"/>
                    </a:cubicBezTo>
                    <a:close/>
                  </a:path>
                  <a:path w="1121126" h="6584474" stroke="0" extrusionOk="0">
                    <a:moveTo>
                      <a:pt x="0" y="560563"/>
                    </a:moveTo>
                    <a:cubicBezTo>
                      <a:pt x="17748" y="268229"/>
                      <a:pt x="304663" y="4186"/>
                      <a:pt x="560563" y="0"/>
                    </a:cubicBezTo>
                    <a:lnTo>
                      <a:pt x="560563" y="0"/>
                    </a:lnTo>
                    <a:cubicBezTo>
                      <a:pt x="854419" y="-39917"/>
                      <a:pt x="1101236" y="235873"/>
                      <a:pt x="1121126" y="560563"/>
                    </a:cubicBezTo>
                    <a:cubicBezTo>
                      <a:pt x="1020064" y="3085728"/>
                      <a:pt x="1097009" y="5235877"/>
                      <a:pt x="1121126" y="6023911"/>
                    </a:cubicBezTo>
                    <a:cubicBezTo>
                      <a:pt x="1123775" y="6308151"/>
                      <a:pt x="921284" y="6600717"/>
                      <a:pt x="560563" y="6584474"/>
                    </a:cubicBezTo>
                    <a:lnTo>
                      <a:pt x="560563" y="6584474"/>
                    </a:lnTo>
                    <a:cubicBezTo>
                      <a:pt x="196870" y="6578860"/>
                      <a:pt x="-2250" y="6298182"/>
                      <a:pt x="0" y="6023911"/>
                    </a:cubicBezTo>
                    <a:cubicBezTo>
                      <a:pt x="-53421" y="5328534"/>
                      <a:pt x="-37377" y="2644284"/>
                      <a:pt x="0" y="560563"/>
                    </a:cubicBez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 w="38100">
                <a:solidFill>
                  <a:schemeClr val="accent5">
                    <a:lumMod val="5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430683465">
                      <a:prstGeom prst="roundRect">
                        <a:avLst>
                          <a:gd name="adj" fmla="val 50000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th-TH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446"/>
                <a:endParaRPr lang="en-US">
                  <a:solidFill>
                    <a:srgbClr val="CDA45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 Light"/>
                </a:endParaRPr>
              </a:p>
            </p:txBody>
          </p:sp>
          <p:grpSp>
            <p:nvGrpSpPr>
              <p:cNvPr id="271" name="Group 270">
                <a:extLst>
                  <a:ext uri="{FF2B5EF4-FFF2-40B4-BE49-F238E27FC236}">
                    <a16:creationId xmlns:a16="http://schemas.microsoft.com/office/drawing/2014/main" id="{FDBB6F14-001F-5C87-69B1-6D82B9C719AF}"/>
                  </a:ext>
                </a:extLst>
              </p:cNvPr>
              <p:cNvGrpSpPr/>
              <p:nvPr/>
            </p:nvGrpSpPr>
            <p:grpSpPr>
              <a:xfrm>
                <a:off x="-5320" y="2211857"/>
                <a:ext cx="1653157" cy="1895769"/>
                <a:chOff x="-5320" y="2211857"/>
                <a:chExt cx="1653157" cy="1895769"/>
              </a:xfrm>
            </p:grpSpPr>
            <p:grpSp>
              <p:nvGrpSpPr>
                <p:cNvPr id="272" name="Graphic 1">
                  <a:extLst>
                    <a:ext uri="{FF2B5EF4-FFF2-40B4-BE49-F238E27FC236}">
                      <a16:creationId xmlns:a16="http://schemas.microsoft.com/office/drawing/2014/main" id="{DBB3D693-1EFC-6D79-CC95-8C3A2AD774B1}"/>
                    </a:ext>
                  </a:extLst>
                </p:cNvPr>
                <p:cNvGrpSpPr/>
                <p:nvPr/>
              </p:nvGrpSpPr>
              <p:grpSpPr>
                <a:xfrm rot="1448159">
                  <a:off x="-5320" y="2211857"/>
                  <a:ext cx="1653157" cy="1895769"/>
                  <a:chOff x="5676900" y="2895491"/>
                  <a:chExt cx="839158" cy="1068361"/>
                </a:xfrm>
              </p:grpSpPr>
              <p:grpSp>
                <p:nvGrpSpPr>
                  <p:cNvPr id="274" name="Graphic 1">
                    <a:extLst>
                      <a:ext uri="{FF2B5EF4-FFF2-40B4-BE49-F238E27FC236}">
                        <a16:creationId xmlns:a16="http://schemas.microsoft.com/office/drawing/2014/main" id="{97BDBB09-4E26-0E4D-71DB-E3204DC9910D}"/>
                      </a:ext>
                    </a:extLst>
                  </p:cNvPr>
                  <p:cNvGrpSpPr/>
                  <p:nvPr/>
                </p:nvGrpSpPr>
                <p:grpSpPr>
                  <a:xfrm>
                    <a:off x="5676900" y="3234861"/>
                    <a:ext cx="839158" cy="728991"/>
                    <a:chOff x="5676900" y="3234861"/>
                    <a:chExt cx="839158" cy="728991"/>
                  </a:xfrm>
                </p:grpSpPr>
                <p:sp>
                  <p:nvSpPr>
                    <p:cNvPr id="278" name="Freeform: Shape 277">
                      <a:extLst>
                        <a:ext uri="{FF2B5EF4-FFF2-40B4-BE49-F238E27FC236}">
                          <a16:creationId xmlns:a16="http://schemas.microsoft.com/office/drawing/2014/main" id="{DD4CFB4D-D5FF-802E-A98E-F75E11D8BF3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5549" y="3234861"/>
                      <a:ext cx="420508" cy="495727"/>
                    </a:xfrm>
                    <a:custGeom>
                      <a:avLst/>
                      <a:gdLst>
                        <a:gd name="connsiteX0" fmla="*/ 413264 w 420508"/>
                        <a:gd name="connsiteY0" fmla="*/ 362445 h 495727"/>
                        <a:gd name="connsiteX1" fmla="*/ 304107 w 420508"/>
                        <a:gd name="connsiteY1" fmla="*/ 257575 h 495727"/>
                        <a:gd name="connsiteX2" fmla="*/ 303822 w 420508"/>
                        <a:gd name="connsiteY2" fmla="*/ 236144 h 495727"/>
                        <a:gd name="connsiteX3" fmla="*/ 406501 w 420508"/>
                        <a:gd name="connsiteY3" fmla="*/ 137084 h 495727"/>
                        <a:gd name="connsiteX4" fmla="*/ 400500 w 420508"/>
                        <a:gd name="connsiteY4" fmla="*/ 107366 h 495727"/>
                        <a:gd name="connsiteX5" fmla="*/ 145230 w 420508"/>
                        <a:gd name="connsiteY5" fmla="*/ 1733 h 495727"/>
                        <a:gd name="connsiteX6" fmla="*/ 127228 w 420508"/>
                        <a:gd name="connsiteY6" fmla="*/ 5448 h 495727"/>
                        <a:gd name="connsiteX7" fmla="*/ 27596 w 420508"/>
                        <a:gd name="connsiteY7" fmla="*/ 102508 h 495727"/>
                        <a:gd name="connsiteX8" fmla="*/ 641 w 420508"/>
                        <a:gd name="connsiteY8" fmla="*/ 123272 h 495727"/>
                        <a:gd name="connsiteX9" fmla="*/ 1022 w 420508"/>
                        <a:gd name="connsiteY9" fmla="*/ 128130 h 495727"/>
                        <a:gd name="connsiteX10" fmla="*/ 5213 w 420508"/>
                        <a:gd name="connsiteY10" fmla="*/ 131369 h 495727"/>
                        <a:gd name="connsiteX11" fmla="*/ 282390 w 420508"/>
                        <a:gd name="connsiteY11" fmla="*/ 247383 h 495727"/>
                        <a:gd name="connsiteX12" fmla="*/ 6642 w 420508"/>
                        <a:gd name="connsiteY12" fmla="*/ 360635 h 495727"/>
                        <a:gd name="connsiteX13" fmla="*/ 3213 w 420508"/>
                        <a:gd name="connsiteY13" fmla="*/ 364445 h 495727"/>
                        <a:gd name="connsiteX14" fmla="*/ 4927 w 420508"/>
                        <a:gd name="connsiteY14" fmla="*/ 371875 h 495727"/>
                        <a:gd name="connsiteX15" fmla="*/ 22929 w 420508"/>
                        <a:gd name="connsiteY15" fmla="*/ 391973 h 495727"/>
                        <a:gd name="connsiteX16" fmla="*/ 121037 w 420508"/>
                        <a:gd name="connsiteY16" fmla="*/ 487985 h 495727"/>
                        <a:gd name="connsiteX17" fmla="*/ 153136 w 420508"/>
                        <a:gd name="connsiteY17" fmla="*/ 492557 h 495727"/>
                        <a:gd name="connsiteX18" fmla="*/ 233527 w 420508"/>
                        <a:gd name="connsiteY18" fmla="*/ 459314 h 495727"/>
                        <a:gd name="connsiteX19" fmla="*/ 409644 w 420508"/>
                        <a:gd name="connsiteY19" fmla="*/ 381876 h 495727"/>
                        <a:gd name="connsiteX20" fmla="*/ 413264 w 420508"/>
                        <a:gd name="connsiteY20" fmla="*/ 362445 h 4957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</a:cxnLst>
                      <a:rect l="l" t="t" r="r" b="b"/>
                      <a:pathLst>
                        <a:path w="420508" h="495727">
                          <a:moveTo>
                            <a:pt x="413264" y="362445"/>
                          </a:moveTo>
                          <a:cubicBezTo>
                            <a:pt x="376593" y="327774"/>
                            <a:pt x="340779" y="292246"/>
                            <a:pt x="304107" y="257575"/>
                          </a:cubicBezTo>
                          <a:cubicBezTo>
                            <a:pt x="295535" y="249479"/>
                            <a:pt x="294487" y="244811"/>
                            <a:pt x="303822" y="236144"/>
                          </a:cubicBezTo>
                          <a:cubicBezTo>
                            <a:pt x="338493" y="203663"/>
                            <a:pt x="372402" y="170326"/>
                            <a:pt x="406501" y="137084"/>
                          </a:cubicBezTo>
                          <a:cubicBezTo>
                            <a:pt x="426123" y="117938"/>
                            <a:pt x="426027" y="117843"/>
                            <a:pt x="400500" y="107366"/>
                          </a:cubicBezTo>
                          <a:cubicBezTo>
                            <a:pt x="315347" y="72218"/>
                            <a:pt x="230193" y="37262"/>
                            <a:pt x="145230" y="1733"/>
                          </a:cubicBezTo>
                          <a:cubicBezTo>
                            <a:pt x="137420" y="-1505"/>
                            <a:pt x="132848" y="-172"/>
                            <a:pt x="127228" y="5448"/>
                          </a:cubicBezTo>
                          <a:cubicBezTo>
                            <a:pt x="94271" y="38119"/>
                            <a:pt x="61315" y="70694"/>
                            <a:pt x="27596" y="102508"/>
                          </a:cubicBezTo>
                          <a:cubicBezTo>
                            <a:pt x="19500" y="110223"/>
                            <a:pt x="12928" y="120796"/>
                            <a:pt x="641" y="123272"/>
                          </a:cubicBezTo>
                          <a:cubicBezTo>
                            <a:pt x="-312" y="124987"/>
                            <a:pt x="-216" y="126606"/>
                            <a:pt x="1022" y="128130"/>
                          </a:cubicBezTo>
                          <a:cubicBezTo>
                            <a:pt x="2260" y="129464"/>
                            <a:pt x="3594" y="130511"/>
                            <a:pt x="5213" y="131369"/>
                          </a:cubicBezTo>
                          <a:cubicBezTo>
                            <a:pt x="95795" y="171564"/>
                            <a:pt x="188474" y="206711"/>
                            <a:pt x="282390" y="247383"/>
                          </a:cubicBezTo>
                          <a:cubicBezTo>
                            <a:pt x="187426" y="285483"/>
                            <a:pt x="97319" y="323583"/>
                            <a:pt x="6642" y="360635"/>
                          </a:cubicBezTo>
                          <a:cubicBezTo>
                            <a:pt x="5118" y="361493"/>
                            <a:pt x="3974" y="362826"/>
                            <a:pt x="3213" y="364445"/>
                          </a:cubicBezTo>
                          <a:cubicBezTo>
                            <a:pt x="2927" y="367112"/>
                            <a:pt x="3689" y="369589"/>
                            <a:pt x="4927" y="371875"/>
                          </a:cubicBezTo>
                          <a:cubicBezTo>
                            <a:pt x="10356" y="379114"/>
                            <a:pt x="18643" y="383781"/>
                            <a:pt x="22929" y="391973"/>
                          </a:cubicBezTo>
                          <a:cubicBezTo>
                            <a:pt x="56743" y="422834"/>
                            <a:pt x="88366" y="455981"/>
                            <a:pt x="121037" y="487985"/>
                          </a:cubicBezTo>
                          <a:cubicBezTo>
                            <a:pt x="130657" y="497414"/>
                            <a:pt x="141325" y="497319"/>
                            <a:pt x="153136" y="492557"/>
                          </a:cubicBezTo>
                          <a:cubicBezTo>
                            <a:pt x="180092" y="481793"/>
                            <a:pt x="206762" y="470459"/>
                            <a:pt x="233527" y="459314"/>
                          </a:cubicBezTo>
                          <a:cubicBezTo>
                            <a:pt x="251148" y="451980"/>
                            <a:pt x="376211" y="395021"/>
                            <a:pt x="409644" y="381876"/>
                          </a:cubicBezTo>
                          <a:cubicBezTo>
                            <a:pt x="422979" y="376733"/>
                            <a:pt x="423741" y="372351"/>
                            <a:pt x="413264" y="362445"/>
                          </a:cubicBezTo>
                          <a:close/>
                        </a:path>
                      </a:pathLst>
                    </a:custGeom>
                    <a:solidFill>
                      <a:srgbClr val="F8C09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279" name="Freeform: Shape 278">
                      <a:extLst>
                        <a:ext uri="{FF2B5EF4-FFF2-40B4-BE49-F238E27FC236}">
                          <a16:creationId xmlns:a16="http://schemas.microsoft.com/office/drawing/2014/main" id="{7E09A40E-95B6-9D8C-A149-4925583BFC9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08484" y="3597500"/>
                      <a:ext cx="296850" cy="366352"/>
                    </a:xfrm>
                    <a:custGeom>
                      <a:avLst/>
                      <a:gdLst>
                        <a:gd name="connsiteX0" fmla="*/ 291231 w 296850"/>
                        <a:gd name="connsiteY0" fmla="*/ 854 h 366352"/>
                        <a:gd name="connsiteX1" fmla="*/ 294660 w 296850"/>
                        <a:gd name="connsiteY1" fmla="*/ 7807 h 366352"/>
                        <a:gd name="connsiteX2" fmla="*/ 296755 w 296850"/>
                        <a:gd name="connsiteY2" fmla="*/ 68481 h 366352"/>
                        <a:gd name="connsiteX3" fmla="*/ 296850 w 296850"/>
                        <a:gd name="connsiteY3" fmla="*/ 346802 h 366352"/>
                        <a:gd name="connsiteX4" fmla="*/ 295517 w 296850"/>
                        <a:gd name="connsiteY4" fmla="*/ 364137 h 366352"/>
                        <a:gd name="connsiteX5" fmla="*/ 282753 w 296850"/>
                        <a:gd name="connsiteY5" fmla="*/ 363566 h 366352"/>
                        <a:gd name="connsiteX6" fmla="*/ 5385 w 296850"/>
                        <a:gd name="connsiteY6" fmla="*/ 248504 h 366352"/>
                        <a:gd name="connsiteX7" fmla="*/ 337 w 296850"/>
                        <a:gd name="connsiteY7" fmla="*/ 229454 h 366352"/>
                        <a:gd name="connsiteX8" fmla="*/ 242 w 296850"/>
                        <a:gd name="connsiteY8" fmla="*/ 107724 h 366352"/>
                        <a:gd name="connsiteX9" fmla="*/ 10053 w 296850"/>
                        <a:gd name="connsiteY9" fmla="*/ 99152 h 366352"/>
                        <a:gd name="connsiteX10" fmla="*/ 25007 w 296850"/>
                        <a:gd name="connsiteY10" fmla="*/ 103438 h 366352"/>
                        <a:gd name="connsiteX11" fmla="*/ 145689 w 296850"/>
                        <a:gd name="connsiteY11" fmla="*/ 152873 h 366352"/>
                        <a:gd name="connsiteX12" fmla="*/ 180550 w 296850"/>
                        <a:gd name="connsiteY12" fmla="*/ 147253 h 366352"/>
                        <a:gd name="connsiteX13" fmla="*/ 270276 w 296850"/>
                        <a:gd name="connsiteY13" fmla="*/ 25428 h 366352"/>
                        <a:gd name="connsiteX14" fmla="*/ 274276 w 296850"/>
                        <a:gd name="connsiteY14" fmla="*/ 17713 h 366352"/>
                        <a:gd name="connsiteX15" fmla="*/ 286659 w 296850"/>
                        <a:gd name="connsiteY15" fmla="*/ 187 h 366352"/>
                        <a:gd name="connsiteX16" fmla="*/ 291231 w 296850"/>
                        <a:gd name="connsiteY16" fmla="*/ 854 h 36635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</a:cxnLst>
                      <a:rect l="l" t="t" r="r" b="b"/>
                      <a:pathLst>
                        <a:path w="296850" h="366352">
                          <a:moveTo>
                            <a:pt x="291231" y="854"/>
                          </a:moveTo>
                          <a:cubicBezTo>
                            <a:pt x="292374" y="3140"/>
                            <a:pt x="293517" y="5521"/>
                            <a:pt x="294660" y="7807"/>
                          </a:cubicBezTo>
                          <a:cubicBezTo>
                            <a:pt x="296755" y="28000"/>
                            <a:pt x="296755" y="48193"/>
                            <a:pt x="296755" y="68481"/>
                          </a:cubicBezTo>
                          <a:cubicBezTo>
                            <a:pt x="296755" y="161255"/>
                            <a:pt x="296660" y="254028"/>
                            <a:pt x="296850" y="346802"/>
                          </a:cubicBezTo>
                          <a:cubicBezTo>
                            <a:pt x="296850" y="352612"/>
                            <a:pt x="296565" y="358327"/>
                            <a:pt x="295517" y="364137"/>
                          </a:cubicBezTo>
                          <a:cubicBezTo>
                            <a:pt x="291040" y="368614"/>
                            <a:pt x="286659" y="365185"/>
                            <a:pt x="282753" y="363566"/>
                          </a:cubicBezTo>
                          <a:cubicBezTo>
                            <a:pt x="190266" y="325275"/>
                            <a:pt x="97873" y="286890"/>
                            <a:pt x="5385" y="248504"/>
                          </a:cubicBezTo>
                          <a:cubicBezTo>
                            <a:pt x="-1949" y="243646"/>
                            <a:pt x="337" y="236121"/>
                            <a:pt x="337" y="229454"/>
                          </a:cubicBezTo>
                          <a:cubicBezTo>
                            <a:pt x="147" y="188877"/>
                            <a:pt x="337" y="148301"/>
                            <a:pt x="242" y="107724"/>
                          </a:cubicBezTo>
                          <a:cubicBezTo>
                            <a:pt x="-330" y="100485"/>
                            <a:pt x="4052" y="98771"/>
                            <a:pt x="10053" y="99152"/>
                          </a:cubicBezTo>
                          <a:cubicBezTo>
                            <a:pt x="15291" y="99533"/>
                            <a:pt x="20244" y="101438"/>
                            <a:pt x="25007" y="103438"/>
                          </a:cubicBezTo>
                          <a:cubicBezTo>
                            <a:pt x="64917" y="120583"/>
                            <a:pt x="106160" y="134680"/>
                            <a:pt x="145689" y="152873"/>
                          </a:cubicBezTo>
                          <a:cubicBezTo>
                            <a:pt x="164643" y="161636"/>
                            <a:pt x="170549" y="160874"/>
                            <a:pt x="180550" y="147253"/>
                          </a:cubicBezTo>
                          <a:cubicBezTo>
                            <a:pt x="210363" y="106581"/>
                            <a:pt x="239605" y="65529"/>
                            <a:pt x="270276" y="25428"/>
                          </a:cubicBezTo>
                          <a:cubicBezTo>
                            <a:pt x="272085" y="23142"/>
                            <a:pt x="273228" y="20475"/>
                            <a:pt x="274276" y="17713"/>
                          </a:cubicBezTo>
                          <a:cubicBezTo>
                            <a:pt x="277038" y="10855"/>
                            <a:pt x="281420" y="5235"/>
                            <a:pt x="286659" y="187"/>
                          </a:cubicBezTo>
                          <a:cubicBezTo>
                            <a:pt x="288278" y="-194"/>
                            <a:pt x="289802" y="-3"/>
                            <a:pt x="291231" y="854"/>
                          </a:cubicBezTo>
                          <a:close/>
                        </a:path>
                      </a:pathLst>
                    </a:custGeom>
                    <a:solidFill>
                      <a:srgbClr val="FAAF7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280" name="Freeform: Shape 279">
                      <a:extLst>
                        <a:ext uri="{FF2B5EF4-FFF2-40B4-BE49-F238E27FC236}">
                          <a16:creationId xmlns:a16="http://schemas.microsoft.com/office/drawing/2014/main" id="{9BC04727-DB08-F8A1-A40D-137034093B7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80470" y="3479128"/>
                      <a:ext cx="415827" cy="249481"/>
                    </a:xfrm>
                    <a:custGeom>
                      <a:avLst/>
                      <a:gdLst>
                        <a:gd name="connsiteX0" fmla="*/ 403052 w 415827"/>
                        <a:gd name="connsiteY0" fmla="*/ 110939 h 249481"/>
                        <a:gd name="connsiteX1" fmla="*/ 137209 w 415827"/>
                        <a:gd name="connsiteY1" fmla="*/ 1497 h 249481"/>
                        <a:gd name="connsiteX2" fmla="*/ 126827 w 415827"/>
                        <a:gd name="connsiteY2" fmla="*/ 735 h 249481"/>
                        <a:gd name="connsiteX3" fmla="*/ 109586 w 415827"/>
                        <a:gd name="connsiteY3" fmla="*/ 19975 h 249481"/>
                        <a:gd name="connsiteX4" fmla="*/ 7193 w 415827"/>
                        <a:gd name="connsiteY4" fmla="*/ 118749 h 249481"/>
                        <a:gd name="connsiteX5" fmla="*/ 10241 w 415827"/>
                        <a:gd name="connsiteY5" fmla="*/ 136942 h 249481"/>
                        <a:gd name="connsiteX6" fmla="*/ 111491 w 415827"/>
                        <a:gd name="connsiteY6" fmla="*/ 177804 h 249481"/>
                        <a:gd name="connsiteX7" fmla="*/ 121588 w 415827"/>
                        <a:gd name="connsiteY7" fmla="*/ 183805 h 249481"/>
                        <a:gd name="connsiteX8" fmla="*/ 123302 w 415827"/>
                        <a:gd name="connsiteY8" fmla="*/ 184377 h 249481"/>
                        <a:gd name="connsiteX9" fmla="*/ 138542 w 415827"/>
                        <a:gd name="connsiteY9" fmla="*/ 191616 h 249481"/>
                        <a:gd name="connsiteX10" fmla="*/ 142067 w 415827"/>
                        <a:gd name="connsiteY10" fmla="*/ 194378 h 249481"/>
                        <a:gd name="connsiteX11" fmla="*/ 142924 w 415827"/>
                        <a:gd name="connsiteY11" fmla="*/ 195807 h 249481"/>
                        <a:gd name="connsiteX12" fmla="*/ 146448 w 415827"/>
                        <a:gd name="connsiteY12" fmla="*/ 197331 h 249481"/>
                        <a:gd name="connsiteX13" fmla="*/ 244270 w 415827"/>
                        <a:gd name="connsiteY13" fmla="*/ 238479 h 249481"/>
                        <a:gd name="connsiteX14" fmla="*/ 315612 w 415827"/>
                        <a:gd name="connsiteY14" fmla="*/ 228192 h 249481"/>
                        <a:gd name="connsiteX15" fmla="*/ 322280 w 415827"/>
                        <a:gd name="connsiteY15" fmla="*/ 222667 h 249481"/>
                        <a:gd name="connsiteX16" fmla="*/ 405433 w 415827"/>
                        <a:gd name="connsiteY16" fmla="*/ 136371 h 249481"/>
                        <a:gd name="connsiteX17" fmla="*/ 415815 w 415827"/>
                        <a:gd name="connsiteY17" fmla="*/ 119226 h 249481"/>
                        <a:gd name="connsiteX18" fmla="*/ 403052 w 415827"/>
                        <a:gd name="connsiteY18" fmla="*/ 110939 h 2494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</a:cxnLst>
                      <a:rect l="l" t="t" r="r" b="b"/>
                      <a:pathLst>
                        <a:path w="415827" h="249481">
                          <a:moveTo>
                            <a:pt x="403052" y="110939"/>
                          </a:moveTo>
                          <a:cubicBezTo>
                            <a:pt x="314183" y="75030"/>
                            <a:pt x="225696" y="38168"/>
                            <a:pt x="137209" y="1497"/>
                          </a:cubicBezTo>
                          <a:cubicBezTo>
                            <a:pt x="133780" y="354"/>
                            <a:pt x="130446" y="-789"/>
                            <a:pt x="126827" y="735"/>
                          </a:cubicBezTo>
                          <a:cubicBezTo>
                            <a:pt x="123017" y="8831"/>
                            <a:pt x="115778" y="13974"/>
                            <a:pt x="109586" y="19975"/>
                          </a:cubicBezTo>
                          <a:cubicBezTo>
                            <a:pt x="75582" y="53027"/>
                            <a:pt x="41578" y="86079"/>
                            <a:pt x="7193" y="118749"/>
                          </a:cubicBezTo>
                          <a:cubicBezTo>
                            <a:pt x="-1666" y="127227"/>
                            <a:pt x="-4142" y="131513"/>
                            <a:pt x="10241" y="136942"/>
                          </a:cubicBezTo>
                          <a:cubicBezTo>
                            <a:pt x="44245" y="149801"/>
                            <a:pt x="77487" y="164755"/>
                            <a:pt x="111491" y="177804"/>
                          </a:cubicBezTo>
                          <a:cubicBezTo>
                            <a:pt x="115873" y="179519"/>
                            <a:pt x="119207" y="181424"/>
                            <a:pt x="121588" y="183805"/>
                          </a:cubicBezTo>
                          <a:cubicBezTo>
                            <a:pt x="122159" y="183900"/>
                            <a:pt x="122731" y="184091"/>
                            <a:pt x="123302" y="184377"/>
                          </a:cubicBezTo>
                          <a:cubicBezTo>
                            <a:pt x="128351" y="186853"/>
                            <a:pt x="133589" y="188853"/>
                            <a:pt x="138542" y="191616"/>
                          </a:cubicBezTo>
                          <a:cubicBezTo>
                            <a:pt x="139971" y="192187"/>
                            <a:pt x="141114" y="193140"/>
                            <a:pt x="142067" y="194378"/>
                          </a:cubicBezTo>
                          <a:cubicBezTo>
                            <a:pt x="142352" y="194854"/>
                            <a:pt x="142638" y="195330"/>
                            <a:pt x="142924" y="195807"/>
                          </a:cubicBezTo>
                          <a:cubicBezTo>
                            <a:pt x="144162" y="196283"/>
                            <a:pt x="145305" y="196854"/>
                            <a:pt x="146448" y="197331"/>
                          </a:cubicBezTo>
                          <a:cubicBezTo>
                            <a:pt x="178643" y="212190"/>
                            <a:pt x="212647" y="222572"/>
                            <a:pt x="244270" y="238479"/>
                          </a:cubicBezTo>
                          <a:cubicBezTo>
                            <a:pt x="270654" y="251718"/>
                            <a:pt x="295514" y="257910"/>
                            <a:pt x="315612" y="228192"/>
                          </a:cubicBezTo>
                          <a:cubicBezTo>
                            <a:pt x="317136" y="225906"/>
                            <a:pt x="320184" y="224667"/>
                            <a:pt x="322280" y="222667"/>
                          </a:cubicBezTo>
                          <a:cubicBezTo>
                            <a:pt x="351426" y="195330"/>
                            <a:pt x="381049" y="168375"/>
                            <a:pt x="405433" y="136371"/>
                          </a:cubicBezTo>
                          <a:cubicBezTo>
                            <a:pt x="407909" y="130084"/>
                            <a:pt x="416196" y="127322"/>
                            <a:pt x="415815" y="119226"/>
                          </a:cubicBezTo>
                          <a:cubicBezTo>
                            <a:pt x="412958" y="114273"/>
                            <a:pt x="407814" y="112844"/>
                            <a:pt x="403052" y="110939"/>
                          </a:cubicBezTo>
                          <a:close/>
                        </a:path>
                      </a:pathLst>
                    </a:custGeom>
                    <a:solidFill>
                      <a:srgbClr val="F8C09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281" name="Freeform: Shape 280">
                      <a:extLst>
                        <a:ext uri="{FF2B5EF4-FFF2-40B4-BE49-F238E27FC236}">
                          <a16:creationId xmlns:a16="http://schemas.microsoft.com/office/drawing/2014/main" id="{65A4023B-DA1A-0C98-50C0-B6DC47FE7EF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76900" y="3236097"/>
                      <a:ext cx="419278" cy="247099"/>
                    </a:xfrm>
                    <a:custGeom>
                      <a:avLst/>
                      <a:gdLst>
                        <a:gd name="connsiteX0" fmla="*/ 137160 w 419278"/>
                        <a:gd name="connsiteY0" fmla="*/ 247100 h 247099"/>
                        <a:gd name="connsiteX1" fmla="*/ 130397 w 419278"/>
                        <a:gd name="connsiteY1" fmla="*/ 243671 h 247099"/>
                        <a:gd name="connsiteX2" fmla="*/ 0 w 419278"/>
                        <a:gd name="connsiteY2" fmla="*/ 117274 h 247099"/>
                        <a:gd name="connsiteX3" fmla="*/ 87344 w 419278"/>
                        <a:gd name="connsiteY3" fmla="*/ 80603 h 247099"/>
                        <a:gd name="connsiteX4" fmla="*/ 275082 w 419278"/>
                        <a:gd name="connsiteY4" fmla="*/ 2688 h 247099"/>
                        <a:gd name="connsiteX5" fmla="*/ 302133 w 419278"/>
                        <a:gd name="connsiteY5" fmla="*/ 7927 h 247099"/>
                        <a:gd name="connsiteX6" fmla="*/ 419100 w 419278"/>
                        <a:gd name="connsiteY6" fmla="*/ 122132 h 247099"/>
                        <a:gd name="connsiteX7" fmla="*/ 419195 w 419278"/>
                        <a:gd name="connsiteY7" fmla="*/ 125465 h 247099"/>
                        <a:gd name="connsiteX8" fmla="*/ 409670 w 419278"/>
                        <a:gd name="connsiteY8" fmla="*/ 135848 h 247099"/>
                        <a:gd name="connsiteX9" fmla="*/ 246412 w 419278"/>
                        <a:gd name="connsiteY9" fmla="*/ 203380 h 247099"/>
                        <a:gd name="connsiteX10" fmla="*/ 158496 w 419278"/>
                        <a:gd name="connsiteY10" fmla="*/ 240242 h 247099"/>
                        <a:gd name="connsiteX11" fmla="*/ 137160 w 419278"/>
                        <a:gd name="connsiteY11" fmla="*/ 247100 h 2470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419278" h="247099">
                          <a:moveTo>
                            <a:pt x="137160" y="247100"/>
                          </a:moveTo>
                          <a:cubicBezTo>
                            <a:pt x="134874" y="245957"/>
                            <a:pt x="132683" y="244814"/>
                            <a:pt x="130397" y="243671"/>
                          </a:cubicBezTo>
                          <a:cubicBezTo>
                            <a:pt x="87630" y="202237"/>
                            <a:pt x="44768" y="160708"/>
                            <a:pt x="0" y="117274"/>
                          </a:cubicBezTo>
                          <a:cubicBezTo>
                            <a:pt x="30385" y="104510"/>
                            <a:pt x="58865" y="92414"/>
                            <a:pt x="87344" y="80603"/>
                          </a:cubicBezTo>
                          <a:cubicBezTo>
                            <a:pt x="149924" y="54695"/>
                            <a:pt x="212789" y="29168"/>
                            <a:pt x="275082" y="2688"/>
                          </a:cubicBezTo>
                          <a:cubicBezTo>
                            <a:pt x="286607" y="-2170"/>
                            <a:pt x="293656" y="-455"/>
                            <a:pt x="302133" y="7927"/>
                          </a:cubicBezTo>
                          <a:cubicBezTo>
                            <a:pt x="340805" y="46313"/>
                            <a:pt x="380048" y="84127"/>
                            <a:pt x="419100" y="122132"/>
                          </a:cubicBezTo>
                          <a:cubicBezTo>
                            <a:pt x="419100" y="123275"/>
                            <a:pt x="419100" y="124322"/>
                            <a:pt x="419195" y="125465"/>
                          </a:cubicBezTo>
                          <a:cubicBezTo>
                            <a:pt x="420053" y="132609"/>
                            <a:pt x="414147" y="133943"/>
                            <a:pt x="409670" y="135848"/>
                          </a:cubicBezTo>
                          <a:cubicBezTo>
                            <a:pt x="355378" y="158708"/>
                            <a:pt x="301276" y="182139"/>
                            <a:pt x="246412" y="203380"/>
                          </a:cubicBezTo>
                          <a:cubicBezTo>
                            <a:pt x="216789" y="214810"/>
                            <a:pt x="188119" y="228621"/>
                            <a:pt x="158496" y="240242"/>
                          </a:cubicBezTo>
                          <a:cubicBezTo>
                            <a:pt x="151543" y="242909"/>
                            <a:pt x="144494" y="245385"/>
                            <a:pt x="137160" y="247100"/>
                          </a:cubicBezTo>
                          <a:close/>
                        </a:path>
                      </a:pathLst>
                    </a:custGeom>
                    <a:solidFill>
                      <a:srgbClr val="F6A26B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282" name="Freeform: Shape 281">
                      <a:extLst>
                        <a:ext uri="{FF2B5EF4-FFF2-40B4-BE49-F238E27FC236}">
                          <a16:creationId xmlns:a16="http://schemas.microsoft.com/office/drawing/2014/main" id="{BDF8D440-5E1E-0C61-E7C0-27A7A72068F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8246" y="3605402"/>
                      <a:ext cx="291281" cy="356235"/>
                    </a:xfrm>
                    <a:custGeom>
                      <a:avLst/>
                      <a:gdLst>
                        <a:gd name="connsiteX0" fmla="*/ 5755 w 291281"/>
                        <a:gd name="connsiteY0" fmla="*/ 356235 h 356235"/>
                        <a:gd name="connsiteX1" fmla="*/ 1468 w 291281"/>
                        <a:gd name="connsiteY1" fmla="*/ 336899 h 356235"/>
                        <a:gd name="connsiteX2" fmla="*/ 1468 w 291281"/>
                        <a:gd name="connsiteY2" fmla="*/ 38386 h 356235"/>
                        <a:gd name="connsiteX3" fmla="*/ 4802 w 291281"/>
                        <a:gd name="connsiteY3" fmla="*/ 0 h 356235"/>
                        <a:gd name="connsiteX4" fmla="*/ 22138 w 291281"/>
                        <a:gd name="connsiteY4" fmla="*/ 17526 h 356235"/>
                        <a:gd name="connsiteX5" fmla="*/ 52713 w 291281"/>
                        <a:gd name="connsiteY5" fmla="*/ 60484 h 356235"/>
                        <a:gd name="connsiteX6" fmla="*/ 108720 w 291281"/>
                        <a:gd name="connsiteY6" fmla="*/ 137922 h 356235"/>
                        <a:gd name="connsiteX7" fmla="*/ 139390 w 291281"/>
                        <a:gd name="connsiteY7" fmla="*/ 147161 h 356235"/>
                        <a:gd name="connsiteX8" fmla="*/ 263216 w 291281"/>
                        <a:gd name="connsiteY8" fmla="*/ 96488 h 356235"/>
                        <a:gd name="connsiteX9" fmla="*/ 289790 w 291281"/>
                        <a:gd name="connsiteY9" fmla="*/ 93345 h 356235"/>
                        <a:gd name="connsiteX10" fmla="*/ 291219 w 291281"/>
                        <a:gd name="connsiteY10" fmla="*/ 188595 h 356235"/>
                        <a:gd name="connsiteX11" fmla="*/ 245118 w 291281"/>
                        <a:gd name="connsiteY11" fmla="*/ 258223 h 356235"/>
                        <a:gd name="connsiteX12" fmla="*/ 5755 w 291281"/>
                        <a:gd name="connsiteY12" fmla="*/ 356235 h 3562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291281" h="356235">
                          <a:moveTo>
                            <a:pt x="5755" y="356235"/>
                          </a:moveTo>
                          <a:cubicBezTo>
                            <a:pt x="-1103" y="350996"/>
                            <a:pt x="1468" y="343472"/>
                            <a:pt x="1468" y="336899"/>
                          </a:cubicBezTo>
                          <a:cubicBezTo>
                            <a:pt x="1278" y="237363"/>
                            <a:pt x="1278" y="137922"/>
                            <a:pt x="1468" y="38386"/>
                          </a:cubicBezTo>
                          <a:cubicBezTo>
                            <a:pt x="1468" y="25527"/>
                            <a:pt x="-3485" y="12097"/>
                            <a:pt x="4802" y="0"/>
                          </a:cubicBezTo>
                          <a:cubicBezTo>
                            <a:pt x="10422" y="6001"/>
                            <a:pt x="18709" y="9430"/>
                            <a:pt x="22138" y="17526"/>
                          </a:cubicBezTo>
                          <a:cubicBezTo>
                            <a:pt x="28424" y="34671"/>
                            <a:pt x="42616" y="46101"/>
                            <a:pt x="52713" y="60484"/>
                          </a:cubicBezTo>
                          <a:cubicBezTo>
                            <a:pt x="70906" y="86582"/>
                            <a:pt x="90622" y="111728"/>
                            <a:pt x="108720" y="137922"/>
                          </a:cubicBezTo>
                          <a:cubicBezTo>
                            <a:pt x="117292" y="150400"/>
                            <a:pt x="125865" y="152972"/>
                            <a:pt x="139390" y="147161"/>
                          </a:cubicBezTo>
                          <a:cubicBezTo>
                            <a:pt x="180348" y="129635"/>
                            <a:pt x="222258" y="114205"/>
                            <a:pt x="263216" y="96488"/>
                          </a:cubicBezTo>
                          <a:cubicBezTo>
                            <a:pt x="271121" y="93059"/>
                            <a:pt x="279789" y="83725"/>
                            <a:pt x="289790" y="93345"/>
                          </a:cubicBezTo>
                          <a:cubicBezTo>
                            <a:pt x="290266" y="125063"/>
                            <a:pt x="290743" y="156877"/>
                            <a:pt x="291219" y="188595"/>
                          </a:cubicBezTo>
                          <a:cubicBezTo>
                            <a:pt x="291600" y="238792"/>
                            <a:pt x="291695" y="238982"/>
                            <a:pt x="245118" y="258223"/>
                          </a:cubicBezTo>
                          <a:cubicBezTo>
                            <a:pt x="165394" y="291084"/>
                            <a:pt x="85574" y="323660"/>
                            <a:pt x="5755" y="356235"/>
                          </a:cubicBezTo>
                          <a:close/>
                        </a:path>
                      </a:pathLst>
                    </a:custGeom>
                    <a:solidFill>
                      <a:srgbClr val="E8956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283" name="Freeform: Shape 282">
                      <a:extLst>
                        <a:ext uri="{FF2B5EF4-FFF2-40B4-BE49-F238E27FC236}">
                          <a16:creationId xmlns:a16="http://schemas.microsoft.com/office/drawing/2014/main" id="{0443B2EB-F8D2-D68C-5E29-6DF2EB5FF32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14059" y="3361467"/>
                      <a:ext cx="291250" cy="236982"/>
                    </a:xfrm>
                    <a:custGeom>
                      <a:avLst/>
                      <a:gdLst>
                        <a:gd name="connsiteX0" fmla="*/ 0 w 291250"/>
                        <a:gd name="connsiteY0" fmla="*/ 121729 h 236982"/>
                        <a:gd name="connsiteX1" fmla="*/ 65246 w 291250"/>
                        <a:gd name="connsiteY1" fmla="*/ 91440 h 236982"/>
                        <a:gd name="connsiteX2" fmla="*/ 252222 w 291250"/>
                        <a:gd name="connsiteY2" fmla="*/ 13049 h 236982"/>
                        <a:gd name="connsiteX3" fmla="*/ 282035 w 291250"/>
                        <a:gd name="connsiteY3" fmla="*/ 0 h 236982"/>
                        <a:gd name="connsiteX4" fmla="*/ 285179 w 291250"/>
                        <a:gd name="connsiteY4" fmla="*/ 286 h 236982"/>
                        <a:gd name="connsiteX5" fmla="*/ 291084 w 291250"/>
                        <a:gd name="connsiteY5" fmla="*/ 19717 h 236982"/>
                        <a:gd name="connsiteX6" fmla="*/ 290989 w 291250"/>
                        <a:gd name="connsiteY6" fmla="*/ 218980 h 236982"/>
                        <a:gd name="connsiteX7" fmla="*/ 285464 w 291250"/>
                        <a:gd name="connsiteY7" fmla="*/ 236791 h 236982"/>
                        <a:gd name="connsiteX8" fmla="*/ 285464 w 291250"/>
                        <a:gd name="connsiteY8" fmla="*/ 236791 h 236982"/>
                        <a:gd name="connsiteX9" fmla="*/ 281845 w 291250"/>
                        <a:gd name="connsiteY9" fmla="*/ 236982 h 236982"/>
                        <a:gd name="connsiteX10" fmla="*/ 111538 w 291250"/>
                        <a:gd name="connsiteY10" fmla="*/ 168878 h 236982"/>
                        <a:gd name="connsiteX11" fmla="*/ 0 w 291250"/>
                        <a:gd name="connsiteY11" fmla="*/ 121729 h 23698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291250" h="236982">
                          <a:moveTo>
                            <a:pt x="0" y="121729"/>
                          </a:moveTo>
                          <a:cubicBezTo>
                            <a:pt x="19526" y="106871"/>
                            <a:pt x="43244" y="101060"/>
                            <a:pt x="65246" y="91440"/>
                          </a:cubicBezTo>
                          <a:cubicBezTo>
                            <a:pt x="127254" y="64484"/>
                            <a:pt x="191072" y="42005"/>
                            <a:pt x="252222" y="13049"/>
                          </a:cubicBezTo>
                          <a:cubicBezTo>
                            <a:pt x="262033" y="8382"/>
                            <a:pt x="273939" y="8477"/>
                            <a:pt x="282035" y="0"/>
                          </a:cubicBezTo>
                          <a:cubicBezTo>
                            <a:pt x="283083" y="95"/>
                            <a:pt x="284131" y="191"/>
                            <a:pt x="285179" y="286"/>
                          </a:cubicBezTo>
                          <a:cubicBezTo>
                            <a:pt x="289846" y="5905"/>
                            <a:pt x="291084" y="12668"/>
                            <a:pt x="291084" y="19717"/>
                          </a:cubicBezTo>
                          <a:cubicBezTo>
                            <a:pt x="291275" y="86106"/>
                            <a:pt x="291370" y="152591"/>
                            <a:pt x="290989" y="218980"/>
                          </a:cubicBezTo>
                          <a:cubicBezTo>
                            <a:pt x="290989" y="225362"/>
                            <a:pt x="290132" y="231743"/>
                            <a:pt x="285464" y="236791"/>
                          </a:cubicBezTo>
                          <a:cubicBezTo>
                            <a:pt x="285464" y="236791"/>
                            <a:pt x="285464" y="236791"/>
                            <a:pt x="285464" y="236791"/>
                          </a:cubicBezTo>
                          <a:cubicBezTo>
                            <a:pt x="284226" y="236887"/>
                            <a:pt x="283083" y="236887"/>
                            <a:pt x="281845" y="236982"/>
                          </a:cubicBezTo>
                          <a:cubicBezTo>
                            <a:pt x="223838" y="217456"/>
                            <a:pt x="168497" y="191262"/>
                            <a:pt x="111538" y="168878"/>
                          </a:cubicBezTo>
                          <a:cubicBezTo>
                            <a:pt x="74105" y="154210"/>
                            <a:pt x="37243" y="137541"/>
                            <a:pt x="0" y="121729"/>
                          </a:cubicBezTo>
                          <a:close/>
                        </a:path>
                      </a:pathLst>
                    </a:custGeom>
                    <a:solidFill>
                      <a:srgbClr val="E8956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284" name="Freeform: Shape 283">
                      <a:extLst>
                        <a:ext uri="{FF2B5EF4-FFF2-40B4-BE49-F238E27FC236}">
                          <a16:creationId xmlns:a16="http://schemas.microsoft.com/office/drawing/2014/main" id="{2130A4B7-F1D1-848E-5523-E537327ECE0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9333" y="3361848"/>
                      <a:ext cx="285750" cy="236566"/>
                    </a:xfrm>
                    <a:custGeom>
                      <a:avLst/>
                      <a:gdLst>
                        <a:gd name="connsiteX0" fmla="*/ 381 w 285750"/>
                        <a:gd name="connsiteY0" fmla="*/ 236506 h 236566"/>
                        <a:gd name="connsiteX1" fmla="*/ 0 w 285750"/>
                        <a:gd name="connsiteY1" fmla="*/ 0 h 236566"/>
                        <a:gd name="connsiteX2" fmla="*/ 191834 w 285750"/>
                        <a:gd name="connsiteY2" fmla="*/ 80486 h 236566"/>
                        <a:gd name="connsiteX3" fmla="*/ 260985 w 285750"/>
                        <a:gd name="connsiteY3" fmla="*/ 107918 h 236566"/>
                        <a:gd name="connsiteX4" fmla="*/ 285750 w 285750"/>
                        <a:gd name="connsiteY4" fmla="*/ 119634 h 236566"/>
                        <a:gd name="connsiteX5" fmla="*/ 234029 w 285750"/>
                        <a:gd name="connsiteY5" fmla="*/ 142685 h 236566"/>
                        <a:gd name="connsiteX6" fmla="*/ 108014 w 285750"/>
                        <a:gd name="connsiteY6" fmla="*/ 195739 h 236566"/>
                        <a:gd name="connsiteX7" fmla="*/ 10763 w 285750"/>
                        <a:gd name="connsiteY7" fmla="*/ 235839 h 236566"/>
                        <a:gd name="connsiteX8" fmla="*/ 381 w 285750"/>
                        <a:gd name="connsiteY8" fmla="*/ 236506 h 2365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85750" h="236566">
                          <a:moveTo>
                            <a:pt x="381" y="236506"/>
                          </a:moveTo>
                          <a:cubicBezTo>
                            <a:pt x="286" y="157639"/>
                            <a:pt x="95" y="78772"/>
                            <a:pt x="0" y="0"/>
                          </a:cubicBezTo>
                          <a:cubicBezTo>
                            <a:pt x="63627" y="27527"/>
                            <a:pt x="128683" y="51721"/>
                            <a:pt x="191834" y="80486"/>
                          </a:cubicBezTo>
                          <a:cubicBezTo>
                            <a:pt x="214408" y="90773"/>
                            <a:pt x="238030" y="98584"/>
                            <a:pt x="260985" y="107918"/>
                          </a:cubicBezTo>
                          <a:cubicBezTo>
                            <a:pt x="268891" y="111157"/>
                            <a:pt x="276511" y="115252"/>
                            <a:pt x="285750" y="119634"/>
                          </a:cubicBezTo>
                          <a:cubicBezTo>
                            <a:pt x="269653" y="132874"/>
                            <a:pt x="250793" y="135350"/>
                            <a:pt x="234029" y="142685"/>
                          </a:cubicBezTo>
                          <a:cubicBezTo>
                            <a:pt x="192215" y="160782"/>
                            <a:pt x="150590" y="179451"/>
                            <a:pt x="108014" y="195739"/>
                          </a:cubicBezTo>
                          <a:cubicBezTo>
                            <a:pt x="75248" y="208312"/>
                            <a:pt x="43244" y="222790"/>
                            <a:pt x="10763" y="235839"/>
                          </a:cubicBezTo>
                          <a:cubicBezTo>
                            <a:pt x="7620" y="237077"/>
                            <a:pt x="3810" y="236315"/>
                            <a:pt x="381" y="236506"/>
                          </a:cubicBezTo>
                          <a:close/>
                        </a:path>
                      </a:pathLst>
                    </a:custGeom>
                    <a:solidFill>
                      <a:srgbClr val="FAAF7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285" name="Freeform: Shape 284">
                      <a:extLst>
                        <a:ext uri="{FF2B5EF4-FFF2-40B4-BE49-F238E27FC236}">
                          <a16:creationId xmlns:a16="http://schemas.microsoft.com/office/drawing/2014/main" id="{30B73657-EEAA-1B73-8E16-5DD7CB16809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18586" y="3623024"/>
                      <a:ext cx="269449" cy="138307"/>
                    </a:xfrm>
                    <a:custGeom>
                      <a:avLst/>
                      <a:gdLst>
                        <a:gd name="connsiteX0" fmla="*/ 269450 w 269449"/>
                        <a:gd name="connsiteY0" fmla="*/ 75819 h 138307"/>
                        <a:gd name="connsiteX1" fmla="*/ 216586 w 269449"/>
                        <a:gd name="connsiteY1" fmla="*/ 94869 h 138307"/>
                        <a:gd name="connsiteX2" fmla="*/ 115621 w 269449"/>
                        <a:gd name="connsiteY2" fmla="*/ 135731 h 138307"/>
                        <a:gd name="connsiteX3" fmla="*/ 87046 w 269449"/>
                        <a:gd name="connsiteY3" fmla="*/ 126111 h 138307"/>
                        <a:gd name="connsiteX4" fmla="*/ 9036 w 269449"/>
                        <a:gd name="connsiteY4" fmla="*/ 18383 h 138307"/>
                        <a:gd name="connsiteX5" fmla="*/ 1797 w 269449"/>
                        <a:gd name="connsiteY5" fmla="*/ 0 h 138307"/>
                        <a:gd name="connsiteX6" fmla="*/ 102381 w 269449"/>
                        <a:gd name="connsiteY6" fmla="*/ 98393 h 138307"/>
                        <a:gd name="connsiteX7" fmla="*/ 125908 w 269449"/>
                        <a:gd name="connsiteY7" fmla="*/ 101536 h 138307"/>
                        <a:gd name="connsiteX8" fmla="*/ 250876 w 269449"/>
                        <a:gd name="connsiteY8" fmla="*/ 49625 h 138307"/>
                        <a:gd name="connsiteX9" fmla="*/ 269355 w 269449"/>
                        <a:gd name="connsiteY9" fmla="*/ 44863 h 138307"/>
                        <a:gd name="connsiteX10" fmla="*/ 269450 w 269449"/>
                        <a:gd name="connsiteY10" fmla="*/ 75819 h 1383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269449" h="138307">
                          <a:moveTo>
                            <a:pt x="269450" y="75819"/>
                          </a:moveTo>
                          <a:cubicBezTo>
                            <a:pt x="249638" y="75914"/>
                            <a:pt x="234112" y="88392"/>
                            <a:pt x="216586" y="94869"/>
                          </a:cubicBezTo>
                          <a:cubicBezTo>
                            <a:pt x="182582" y="107537"/>
                            <a:pt x="149054" y="121634"/>
                            <a:pt x="115621" y="135731"/>
                          </a:cubicBezTo>
                          <a:cubicBezTo>
                            <a:pt x="102572" y="141256"/>
                            <a:pt x="95238" y="137827"/>
                            <a:pt x="87046" y="126111"/>
                          </a:cubicBezTo>
                          <a:cubicBezTo>
                            <a:pt x="61805" y="89725"/>
                            <a:pt x="34659" y="54578"/>
                            <a:pt x="9036" y="18383"/>
                          </a:cubicBezTo>
                          <a:cubicBezTo>
                            <a:pt x="5512" y="13335"/>
                            <a:pt x="-3918" y="9144"/>
                            <a:pt x="1797" y="0"/>
                          </a:cubicBezTo>
                          <a:cubicBezTo>
                            <a:pt x="35325" y="32766"/>
                            <a:pt x="69044" y="65342"/>
                            <a:pt x="102381" y="98393"/>
                          </a:cubicBezTo>
                          <a:cubicBezTo>
                            <a:pt x="109906" y="105918"/>
                            <a:pt x="117050" y="105251"/>
                            <a:pt x="125908" y="101536"/>
                          </a:cubicBezTo>
                          <a:cubicBezTo>
                            <a:pt x="167437" y="84011"/>
                            <a:pt x="209157" y="66865"/>
                            <a:pt x="250876" y="49625"/>
                          </a:cubicBezTo>
                          <a:cubicBezTo>
                            <a:pt x="256591" y="47244"/>
                            <a:pt x="261925" y="43148"/>
                            <a:pt x="269355" y="44863"/>
                          </a:cubicBezTo>
                          <a:cubicBezTo>
                            <a:pt x="269450" y="55054"/>
                            <a:pt x="269450" y="65437"/>
                            <a:pt x="269450" y="75819"/>
                          </a:cubicBezTo>
                          <a:close/>
                        </a:path>
                      </a:pathLst>
                    </a:custGeom>
                    <a:solidFill>
                      <a:srgbClr val="DA774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286" name="Freeform: Shape 285">
                      <a:extLst>
                        <a:ext uri="{FF2B5EF4-FFF2-40B4-BE49-F238E27FC236}">
                          <a16:creationId xmlns:a16="http://schemas.microsoft.com/office/drawing/2014/main" id="{52603150-E8CD-3713-EF78-A32E5CBF346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10916" y="3615689"/>
                      <a:ext cx="274701" cy="145800"/>
                    </a:xfrm>
                    <a:custGeom>
                      <a:avLst/>
                      <a:gdLst>
                        <a:gd name="connsiteX0" fmla="*/ 0 w 274701"/>
                        <a:gd name="connsiteY0" fmla="*/ 83248 h 145800"/>
                        <a:gd name="connsiteX1" fmla="*/ 0 w 274701"/>
                        <a:gd name="connsiteY1" fmla="*/ 50006 h 145800"/>
                        <a:gd name="connsiteX2" fmla="*/ 101537 w 274701"/>
                        <a:gd name="connsiteY2" fmla="*/ 91250 h 145800"/>
                        <a:gd name="connsiteX3" fmla="*/ 134969 w 274701"/>
                        <a:gd name="connsiteY3" fmla="*/ 105347 h 145800"/>
                        <a:gd name="connsiteX4" fmla="*/ 173546 w 274701"/>
                        <a:gd name="connsiteY4" fmla="*/ 97060 h 145800"/>
                        <a:gd name="connsiteX5" fmla="*/ 274701 w 274701"/>
                        <a:gd name="connsiteY5" fmla="*/ 0 h 145800"/>
                        <a:gd name="connsiteX6" fmla="*/ 235172 w 274701"/>
                        <a:gd name="connsiteY6" fmla="*/ 58483 h 145800"/>
                        <a:gd name="connsiteX7" fmla="*/ 185452 w 274701"/>
                        <a:gd name="connsiteY7" fmla="*/ 126968 h 145800"/>
                        <a:gd name="connsiteX8" fmla="*/ 141351 w 274701"/>
                        <a:gd name="connsiteY8" fmla="*/ 139160 h 145800"/>
                        <a:gd name="connsiteX9" fmla="*/ 14954 w 274701"/>
                        <a:gd name="connsiteY9" fmla="*/ 87154 h 145800"/>
                        <a:gd name="connsiteX10" fmla="*/ 0 w 274701"/>
                        <a:gd name="connsiteY10" fmla="*/ 83248 h 145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274701" h="145800">
                          <a:moveTo>
                            <a:pt x="0" y="83248"/>
                          </a:moveTo>
                          <a:cubicBezTo>
                            <a:pt x="0" y="72962"/>
                            <a:pt x="0" y="62579"/>
                            <a:pt x="0" y="50006"/>
                          </a:cubicBezTo>
                          <a:cubicBezTo>
                            <a:pt x="34671" y="64103"/>
                            <a:pt x="68104" y="77629"/>
                            <a:pt x="101537" y="91250"/>
                          </a:cubicBezTo>
                          <a:cubicBezTo>
                            <a:pt x="112776" y="95822"/>
                            <a:pt x="124778" y="99155"/>
                            <a:pt x="134969" y="105347"/>
                          </a:cubicBezTo>
                          <a:cubicBezTo>
                            <a:pt x="151448" y="115443"/>
                            <a:pt x="161544" y="109061"/>
                            <a:pt x="173546" y="97060"/>
                          </a:cubicBezTo>
                          <a:cubicBezTo>
                            <a:pt x="206502" y="64008"/>
                            <a:pt x="240887" y="32290"/>
                            <a:pt x="274701" y="0"/>
                          </a:cubicBezTo>
                          <a:cubicBezTo>
                            <a:pt x="266224" y="22670"/>
                            <a:pt x="248507" y="39148"/>
                            <a:pt x="235172" y="58483"/>
                          </a:cubicBezTo>
                          <a:cubicBezTo>
                            <a:pt x="219266" y="81725"/>
                            <a:pt x="201740" y="103918"/>
                            <a:pt x="185452" y="126968"/>
                          </a:cubicBezTo>
                          <a:cubicBezTo>
                            <a:pt x="169831" y="149066"/>
                            <a:pt x="166116" y="149733"/>
                            <a:pt x="141351" y="139160"/>
                          </a:cubicBezTo>
                          <a:cubicBezTo>
                            <a:pt x="99441" y="121253"/>
                            <a:pt x="57150" y="104299"/>
                            <a:pt x="14954" y="87154"/>
                          </a:cubicBezTo>
                          <a:cubicBezTo>
                            <a:pt x="10287" y="85344"/>
                            <a:pt x="5048" y="84582"/>
                            <a:pt x="0" y="83248"/>
                          </a:cubicBezTo>
                          <a:close/>
                        </a:path>
                      </a:pathLst>
                    </a:custGeom>
                    <a:solidFill>
                      <a:srgbClr val="ED8A51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</p:grpSp>
              <p:sp>
                <p:nvSpPr>
                  <p:cNvPr id="275" name="Freeform: Shape 274">
                    <a:extLst>
                      <a:ext uri="{FF2B5EF4-FFF2-40B4-BE49-F238E27FC236}">
                        <a16:creationId xmlns:a16="http://schemas.microsoft.com/office/drawing/2014/main" id="{7F2F0897-7310-C8CA-2015-1536097E2674}"/>
                      </a:ext>
                    </a:extLst>
                  </p:cNvPr>
                  <p:cNvSpPr/>
                  <p:nvPr/>
                </p:nvSpPr>
                <p:spPr>
                  <a:xfrm>
                    <a:off x="5853532" y="2895491"/>
                    <a:ext cx="226084" cy="220308"/>
                  </a:xfrm>
                  <a:custGeom>
                    <a:avLst/>
                    <a:gdLst>
                      <a:gd name="connsiteX0" fmla="*/ 226084 w 226084"/>
                      <a:gd name="connsiteY0" fmla="*/ 78023 h 220308"/>
                      <a:gd name="connsiteX1" fmla="*/ 180555 w 226084"/>
                      <a:gd name="connsiteY1" fmla="*/ 204420 h 220308"/>
                      <a:gd name="connsiteX2" fmla="*/ 141788 w 226084"/>
                      <a:gd name="connsiteY2" fmla="*/ 218803 h 220308"/>
                      <a:gd name="connsiteX3" fmla="*/ 13867 w 226084"/>
                      <a:gd name="connsiteY3" fmla="*/ 134316 h 220308"/>
                      <a:gd name="connsiteX4" fmla="*/ 532 w 226084"/>
                      <a:gd name="connsiteY4" fmla="*/ 87453 h 220308"/>
                      <a:gd name="connsiteX5" fmla="*/ 75018 w 226084"/>
                      <a:gd name="connsiteY5" fmla="*/ 46972 h 220308"/>
                      <a:gd name="connsiteX6" fmla="*/ 88067 w 226084"/>
                      <a:gd name="connsiteY6" fmla="*/ 52401 h 220308"/>
                      <a:gd name="connsiteX7" fmla="*/ 106736 w 226084"/>
                      <a:gd name="connsiteY7" fmla="*/ 45734 h 220308"/>
                      <a:gd name="connsiteX8" fmla="*/ 168458 w 226084"/>
                      <a:gd name="connsiteY8" fmla="*/ 299 h 220308"/>
                      <a:gd name="connsiteX9" fmla="*/ 223513 w 226084"/>
                      <a:gd name="connsiteY9" fmla="*/ 58307 h 220308"/>
                      <a:gd name="connsiteX10" fmla="*/ 226084 w 226084"/>
                      <a:gd name="connsiteY10" fmla="*/ 78023 h 2203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26084" h="220308">
                        <a:moveTo>
                          <a:pt x="226084" y="78023"/>
                        </a:moveTo>
                        <a:cubicBezTo>
                          <a:pt x="224370" y="128601"/>
                          <a:pt x="207796" y="168511"/>
                          <a:pt x="180555" y="204420"/>
                        </a:cubicBezTo>
                        <a:cubicBezTo>
                          <a:pt x="170554" y="217565"/>
                          <a:pt x="158362" y="223280"/>
                          <a:pt x="141788" y="218803"/>
                        </a:cubicBezTo>
                        <a:cubicBezTo>
                          <a:pt x="89782" y="204801"/>
                          <a:pt x="45681" y="178798"/>
                          <a:pt x="13867" y="134316"/>
                        </a:cubicBezTo>
                        <a:cubicBezTo>
                          <a:pt x="3961" y="120505"/>
                          <a:pt x="-1849" y="104884"/>
                          <a:pt x="532" y="87453"/>
                        </a:cubicBezTo>
                        <a:cubicBezTo>
                          <a:pt x="5295" y="52687"/>
                          <a:pt x="37585" y="35256"/>
                          <a:pt x="75018" y="46972"/>
                        </a:cubicBezTo>
                        <a:cubicBezTo>
                          <a:pt x="79495" y="48401"/>
                          <a:pt x="84257" y="49829"/>
                          <a:pt x="88067" y="52401"/>
                        </a:cubicBezTo>
                        <a:cubicBezTo>
                          <a:pt x="97687" y="58878"/>
                          <a:pt x="102355" y="57354"/>
                          <a:pt x="106736" y="45734"/>
                        </a:cubicBezTo>
                        <a:cubicBezTo>
                          <a:pt x="119690" y="11634"/>
                          <a:pt x="139693" y="-2272"/>
                          <a:pt x="168458" y="299"/>
                        </a:cubicBezTo>
                        <a:cubicBezTo>
                          <a:pt x="193890" y="2490"/>
                          <a:pt x="217703" y="27350"/>
                          <a:pt x="223513" y="58307"/>
                        </a:cubicBezTo>
                        <a:cubicBezTo>
                          <a:pt x="225132" y="66498"/>
                          <a:pt x="225704" y="74785"/>
                          <a:pt x="226084" y="78023"/>
                        </a:cubicBezTo>
                        <a:close/>
                      </a:path>
                    </a:pathLst>
                  </a:custGeom>
                  <a:solidFill>
                    <a:srgbClr val="E760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/>
                    <a:endParaRPr lang="th-TH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276" name="Freeform: Shape 275">
                    <a:extLst>
                      <a:ext uri="{FF2B5EF4-FFF2-40B4-BE49-F238E27FC236}">
                        <a16:creationId xmlns:a16="http://schemas.microsoft.com/office/drawing/2014/main" id="{0EF94FF7-2FF7-EE92-5E72-7871D20990B6}"/>
                      </a:ext>
                    </a:extLst>
                  </p:cNvPr>
                  <p:cNvSpPr/>
                  <p:nvPr/>
                </p:nvSpPr>
                <p:spPr>
                  <a:xfrm>
                    <a:off x="6122744" y="3145469"/>
                    <a:ext cx="197738" cy="193802"/>
                  </a:xfrm>
                  <a:custGeom>
                    <a:avLst/>
                    <a:gdLst>
                      <a:gd name="connsiteX0" fmla="*/ 197665 w 197738"/>
                      <a:gd name="connsiteY0" fmla="*/ 76743 h 193802"/>
                      <a:gd name="connsiteX1" fmla="*/ 156040 w 197738"/>
                      <a:gd name="connsiteY1" fmla="*/ 152276 h 193802"/>
                      <a:gd name="connsiteX2" fmla="*/ 88699 w 197738"/>
                      <a:gd name="connsiteY2" fmla="*/ 191043 h 193802"/>
                      <a:gd name="connsiteX3" fmla="*/ 60028 w 197738"/>
                      <a:gd name="connsiteY3" fmla="*/ 188185 h 193802"/>
                      <a:gd name="connsiteX4" fmla="*/ 307 w 197738"/>
                      <a:gd name="connsiteY4" fmla="*/ 47120 h 193802"/>
                      <a:gd name="connsiteX5" fmla="*/ 35835 w 197738"/>
                      <a:gd name="connsiteY5" fmla="*/ 1114 h 193802"/>
                      <a:gd name="connsiteX6" fmla="*/ 90223 w 197738"/>
                      <a:gd name="connsiteY6" fmla="*/ 26451 h 193802"/>
                      <a:gd name="connsiteX7" fmla="*/ 118702 w 197738"/>
                      <a:gd name="connsiteY7" fmla="*/ 32166 h 193802"/>
                      <a:gd name="connsiteX8" fmla="*/ 173852 w 197738"/>
                      <a:gd name="connsiteY8" fmla="*/ 28261 h 193802"/>
                      <a:gd name="connsiteX9" fmla="*/ 197665 w 197738"/>
                      <a:gd name="connsiteY9" fmla="*/ 76743 h 1938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97738" h="193802">
                        <a:moveTo>
                          <a:pt x="197665" y="76743"/>
                        </a:moveTo>
                        <a:cubicBezTo>
                          <a:pt x="197093" y="109223"/>
                          <a:pt x="178234" y="131893"/>
                          <a:pt x="156040" y="152276"/>
                        </a:cubicBezTo>
                        <a:cubicBezTo>
                          <a:pt x="136610" y="170088"/>
                          <a:pt x="113845" y="182851"/>
                          <a:pt x="88699" y="191043"/>
                        </a:cubicBezTo>
                        <a:cubicBezTo>
                          <a:pt x="78793" y="194281"/>
                          <a:pt x="67934" y="196091"/>
                          <a:pt x="60028" y="188185"/>
                        </a:cubicBezTo>
                        <a:cubicBezTo>
                          <a:pt x="21071" y="149323"/>
                          <a:pt x="-3027" y="103413"/>
                          <a:pt x="307" y="47120"/>
                        </a:cubicBezTo>
                        <a:cubicBezTo>
                          <a:pt x="1831" y="21879"/>
                          <a:pt x="16880" y="4829"/>
                          <a:pt x="35835" y="1114"/>
                        </a:cubicBezTo>
                        <a:cubicBezTo>
                          <a:pt x="59838" y="-3553"/>
                          <a:pt x="78507" y="6734"/>
                          <a:pt x="90223" y="26451"/>
                        </a:cubicBezTo>
                        <a:cubicBezTo>
                          <a:pt x="98986" y="41119"/>
                          <a:pt x="105082" y="43024"/>
                          <a:pt x="118702" y="32166"/>
                        </a:cubicBezTo>
                        <a:cubicBezTo>
                          <a:pt x="135276" y="18926"/>
                          <a:pt x="155088" y="17402"/>
                          <a:pt x="173852" y="28261"/>
                        </a:cubicBezTo>
                        <a:cubicBezTo>
                          <a:pt x="191950" y="38738"/>
                          <a:pt x="198522" y="56074"/>
                          <a:pt x="197665" y="76743"/>
                        </a:cubicBezTo>
                        <a:close/>
                      </a:path>
                    </a:pathLst>
                  </a:custGeom>
                  <a:solidFill>
                    <a:srgbClr val="E760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/>
                    <a:endParaRPr lang="th-TH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277" name="Freeform: Shape 276">
                    <a:extLst>
                      <a:ext uri="{FF2B5EF4-FFF2-40B4-BE49-F238E27FC236}">
                        <a16:creationId xmlns:a16="http://schemas.microsoft.com/office/drawing/2014/main" id="{EE1815E1-5A32-6753-87E3-C4CB59B10B24}"/>
                      </a:ext>
                    </a:extLst>
                  </p:cNvPr>
                  <p:cNvSpPr/>
                  <p:nvPr/>
                </p:nvSpPr>
                <p:spPr>
                  <a:xfrm>
                    <a:off x="5920575" y="3310777"/>
                    <a:ext cx="168202" cy="162428"/>
                  </a:xfrm>
                  <a:custGeom>
                    <a:avLst/>
                    <a:gdLst>
                      <a:gd name="connsiteX0" fmla="*/ 168185 w 168202"/>
                      <a:gd name="connsiteY0" fmla="*/ 64978 h 162428"/>
                      <a:gd name="connsiteX1" fmla="*/ 126561 w 168202"/>
                      <a:gd name="connsiteY1" fmla="*/ 153561 h 162428"/>
                      <a:gd name="connsiteX2" fmla="*/ 100844 w 168202"/>
                      <a:gd name="connsiteY2" fmla="*/ 161276 h 162428"/>
                      <a:gd name="connsiteX3" fmla="*/ 10451 w 168202"/>
                      <a:gd name="connsiteY3" fmla="*/ 98792 h 162428"/>
                      <a:gd name="connsiteX4" fmla="*/ 8927 w 168202"/>
                      <a:gd name="connsiteY4" fmla="*/ 42594 h 162428"/>
                      <a:gd name="connsiteX5" fmla="*/ 64839 w 168202"/>
                      <a:gd name="connsiteY5" fmla="*/ 35451 h 162428"/>
                      <a:gd name="connsiteX6" fmla="*/ 81317 w 168202"/>
                      <a:gd name="connsiteY6" fmla="*/ 33355 h 162428"/>
                      <a:gd name="connsiteX7" fmla="*/ 133705 w 168202"/>
                      <a:gd name="connsiteY7" fmla="*/ 1732 h 162428"/>
                      <a:gd name="connsiteX8" fmla="*/ 168185 w 168202"/>
                      <a:gd name="connsiteY8" fmla="*/ 64978 h 162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68202" h="162428">
                        <a:moveTo>
                          <a:pt x="168185" y="64978"/>
                        </a:moveTo>
                        <a:cubicBezTo>
                          <a:pt x="166852" y="95172"/>
                          <a:pt x="151326" y="126414"/>
                          <a:pt x="126561" y="153561"/>
                        </a:cubicBezTo>
                        <a:cubicBezTo>
                          <a:pt x="119608" y="161181"/>
                          <a:pt x="111035" y="164324"/>
                          <a:pt x="100844" y="161276"/>
                        </a:cubicBezTo>
                        <a:cubicBezTo>
                          <a:pt x="64077" y="150036"/>
                          <a:pt x="32454" y="131177"/>
                          <a:pt x="10451" y="98792"/>
                        </a:cubicBezTo>
                        <a:cubicBezTo>
                          <a:pt x="-3169" y="78789"/>
                          <a:pt x="-3265" y="56882"/>
                          <a:pt x="8927" y="42594"/>
                        </a:cubicBezTo>
                        <a:cubicBezTo>
                          <a:pt x="21024" y="28497"/>
                          <a:pt x="42836" y="25640"/>
                          <a:pt x="64839" y="35451"/>
                        </a:cubicBezTo>
                        <a:cubicBezTo>
                          <a:pt x="70840" y="38118"/>
                          <a:pt x="75507" y="44118"/>
                          <a:pt x="81317" y="33355"/>
                        </a:cubicBezTo>
                        <a:cubicBezTo>
                          <a:pt x="97129" y="4304"/>
                          <a:pt x="112369" y="-4078"/>
                          <a:pt x="133705" y="1732"/>
                        </a:cubicBezTo>
                        <a:cubicBezTo>
                          <a:pt x="155136" y="7447"/>
                          <a:pt x="168757" y="29545"/>
                          <a:pt x="168185" y="64978"/>
                        </a:cubicBezTo>
                        <a:close/>
                      </a:path>
                    </a:pathLst>
                  </a:custGeom>
                  <a:solidFill>
                    <a:srgbClr val="E760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/>
                    <a:endParaRPr lang="th-TH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</p:grpSp>
            <p:sp>
              <p:nvSpPr>
                <p:cNvPr id="273" name="TextBox 272">
                  <a:extLst>
                    <a:ext uri="{FF2B5EF4-FFF2-40B4-BE49-F238E27FC236}">
                      <a16:creationId xmlns:a16="http://schemas.microsoft.com/office/drawing/2014/main" id="{A9510F0E-4660-C2D6-C35F-A529358F5F08}"/>
                    </a:ext>
                  </a:extLst>
                </p:cNvPr>
                <p:cNvSpPr txBox="1"/>
                <p:nvPr/>
              </p:nvSpPr>
              <p:spPr>
                <a:xfrm>
                  <a:off x="312964" y="3076330"/>
                  <a:ext cx="782143" cy="10156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914446"/>
                  <a:r>
                    <a:rPr lang="en-US" sz="6000">
                      <a:ln w="28575">
                        <a:solidFill>
                          <a:srgbClr val="EE99AD">
                            <a:lumMod val="50000"/>
                          </a:srgbClr>
                        </a:solidFill>
                      </a:ln>
                      <a:solidFill>
                        <a:prstClr val="white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Calibri Light"/>
                    </a:rPr>
                    <a:t>C</a:t>
                  </a:r>
                  <a:endParaRPr lang="th-TH" sz="6000" dirty="0">
                    <a:ln w="28575">
                      <a:solidFill>
                        <a:srgbClr val="EE99AD">
                          <a:lumMod val="50000"/>
                        </a:srgbClr>
                      </a:solidFill>
                    </a:ln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</p:grpSp>
        <p:sp>
          <p:nvSpPr>
            <p:cNvPr id="269" name="TextBox 268">
              <a:extLst>
                <a:ext uri="{FF2B5EF4-FFF2-40B4-BE49-F238E27FC236}">
                  <a16:creationId xmlns:a16="http://schemas.microsoft.com/office/drawing/2014/main" id="{E6E9E17F-3836-D450-9701-5EDBDF61B5D0}"/>
                </a:ext>
              </a:extLst>
            </p:cNvPr>
            <p:cNvSpPr txBox="1"/>
            <p:nvPr/>
          </p:nvSpPr>
          <p:spPr>
            <a:xfrm>
              <a:off x="2552441" y="2944501"/>
              <a:ext cx="450592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46"/>
              <a:r>
                <a:rPr lang="en-US" sz="5400" b="1" dirty="0">
                  <a:solidFill>
                    <a:srgbClr val="E53E3E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 Light"/>
                </a:rPr>
                <a:t>29</a:t>
              </a:r>
            </a:p>
          </p:txBody>
        </p:sp>
      </p:grpSp>
      <p:grpSp>
        <p:nvGrpSpPr>
          <p:cNvPr id="287" name="CÂU B">
            <a:extLst>
              <a:ext uri="{FF2B5EF4-FFF2-40B4-BE49-F238E27FC236}">
                <a16:creationId xmlns:a16="http://schemas.microsoft.com/office/drawing/2014/main" id="{BDEA8E17-74CA-9592-FF22-083DE46AE258}"/>
              </a:ext>
            </a:extLst>
          </p:cNvPr>
          <p:cNvGrpSpPr/>
          <p:nvPr/>
        </p:nvGrpSpPr>
        <p:grpSpPr>
          <a:xfrm>
            <a:off x="5360400" y="3639869"/>
            <a:ext cx="6672474" cy="1895769"/>
            <a:chOff x="-5320" y="2211857"/>
            <a:chExt cx="6672474" cy="1895769"/>
          </a:xfrm>
        </p:grpSpPr>
        <p:grpSp>
          <p:nvGrpSpPr>
            <p:cNvPr id="288" name="Group 287">
              <a:extLst>
                <a:ext uri="{FF2B5EF4-FFF2-40B4-BE49-F238E27FC236}">
                  <a16:creationId xmlns:a16="http://schemas.microsoft.com/office/drawing/2014/main" id="{7489FE10-55E4-3654-9346-18BF8D6587B3}"/>
                </a:ext>
              </a:extLst>
            </p:cNvPr>
            <p:cNvGrpSpPr/>
            <p:nvPr/>
          </p:nvGrpSpPr>
          <p:grpSpPr>
            <a:xfrm>
              <a:off x="-5320" y="2211857"/>
              <a:ext cx="6672474" cy="1895769"/>
              <a:chOff x="-5320" y="2211857"/>
              <a:chExt cx="6672474" cy="1895769"/>
            </a:xfrm>
          </p:grpSpPr>
          <p:sp>
            <p:nvSpPr>
              <p:cNvPr id="290" name="Rectangle: Rounded Corners 289">
                <a:extLst>
                  <a:ext uri="{FF2B5EF4-FFF2-40B4-BE49-F238E27FC236}">
                    <a16:creationId xmlns:a16="http://schemas.microsoft.com/office/drawing/2014/main" id="{8C404B4F-DF02-82F0-8FFE-AABD06837408}"/>
                  </a:ext>
                </a:extLst>
              </p:cNvPr>
              <p:cNvSpPr/>
              <p:nvPr/>
            </p:nvSpPr>
            <p:spPr>
              <a:xfrm rot="5400000">
                <a:off x="2814354" y="134503"/>
                <a:ext cx="1121126" cy="6584474"/>
              </a:xfrm>
              <a:custGeom>
                <a:avLst/>
                <a:gdLst>
                  <a:gd name="connsiteX0" fmla="*/ 0 w 1121126"/>
                  <a:gd name="connsiteY0" fmla="*/ 560563 h 6584474"/>
                  <a:gd name="connsiteX1" fmla="*/ 560563 w 1121126"/>
                  <a:gd name="connsiteY1" fmla="*/ 0 h 6584474"/>
                  <a:gd name="connsiteX2" fmla="*/ 560563 w 1121126"/>
                  <a:gd name="connsiteY2" fmla="*/ 0 h 6584474"/>
                  <a:gd name="connsiteX3" fmla="*/ 1121126 w 1121126"/>
                  <a:gd name="connsiteY3" fmla="*/ 560563 h 6584474"/>
                  <a:gd name="connsiteX4" fmla="*/ 1121126 w 1121126"/>
                  <a:gd name="connsiteY4" fmla="*/ 6023911 h 6584474"/>
                  <a:gd name="connsiteX5" fmla="*/ 560563 w 1121126"/>
                  <a:gd name="connsiteY5" fmla="*/ 6584474 h 6584474"/>
                  <a:gd name="connsiteX6" fmla="*/ 560563 w 1121126"/>
                  <a:gd name="connsiteY6" fmla="*/ 6584474 h 6584474"/>
                  <a:gd name="connsiteX7" fmla="*/ 0 w 1121126"/>
                  <a:gd name="connsiteY7" fmla="*/ 6023911 h 6584474"/>
                  <a:gd name="connsiteX8" fmla="*/ 0 w 1121126"/>
                  <a:gd name="connsiteY8" fmla="*/ 560563 h 6584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21126" h="6584474" fill="none" extrusionOk="0">
                    <a:moveTo>
                      <a:pt x="0" y="560563"/>
                    </a:moveTo>
                    <a:cubicBezTo>
                      <a:pt x="-11535" y="233776"/>
                      <a:pt x="227794" y="13028"/>
                      <a:pt x="560563" y="0"/>
                    </a:cubicBezTo>
                    <a:lnTo>
                      <a:pt x="560563" y="0"/>
                    </a:lnTo>
                    <a:cubicBezTo>
                      <a:pt x="858802" y="-38425"/>
                      <a:pt x="1126458" y="217593"/>
                      <a:pt x="1121126" y="560563"/>
                    </a:cubicBezTo>
                    <a:cubicBezTo>
                      <a:pt x="961584" y="2435196"/>
                      <a:pt x="1015364" y="4019141"/>
                      <a:pt x="1121126" y="6023911"/>
                    </a:cubicBezTo>
                    <a:cubicBezTo>
                      <a:pt x="1107629" y="6303872"/>
                      <a:pt x="871759" y="6645394"/>
                      <a:pt x="560563" y="6584474"/>
                    </a:cubicBezTo>
                    <a:lnTo>
                      <a:pt x="560563" y="6584474"/>
                    </a:lnTo>
                    <a:cubicBezTo>
                      <a:pt x="231353" y="6561804"/>
                      <a:pt x="7768" y="6319895"/>
                      <a:pt x="0" y="6023911"/>
                    </a:cubicBezTo>
                    <a:cubicBezTo>
                      <a:pt x="-125567" y="4959433"/>
                      <a:pt x="-130875" y="3251619"/>
                      <a:pt x="0" y="560563"/>
                    </a:cubicBezTo>
                    <a:close/>
                  </a:path>
                  <a:path w="1121126" h="6584474" stroke="0" extrusionOk="0">
                    <a:moveTo>
                      <a:pt x="0" y="560563"/>
                    </a:moveTo>
                    <a:cubicBezTo>
                      <a:pt x="17748" y="268229"/>
                      <a:pt x="304663" y="4186"/>
                      <a:pt x="560563" y="0"/>
                    </a:cubicBezTo>
                    <a:lnTo>
                      <a:pt x="560563" y="0"/>
                    </a:lnTo>
                    <a:cubicBezTo>
                      <a:pt x="854419" y="-39917"/>
                      <a:pt x="1101236" y="235873"/>
                      <a:pt x="1121126" y="560563"/>
                    </a:cubicBezTo>
                    <a:cubicBezTo>
                      <a:pt x="1020064" y="3085728"/>
                      <a:pt x="1097009" y="5235877"/>
                      <a:pt x="1121126" y="6023911"/>
                    </a:cubicBezTo>
                    <a:cubicBezTo>
                      <a:pt x="1123775" y="6308151"/>
                      <a:pt x="921284" y="6600717"/>
                      <a:pt x="560563" y="6584474"/>
                    </a:cubicBezTo>
                    <a:lnTo>
                      <a:pt x="560563" y="6584474"/>
                    </a:lnTo>
                    <a:cubicBezTo>
                      <a:pt x="196870" y="6578860"/>
                      <a:pt x="-2250" y="6298182"/>
                      <a:pt x="0" y="6023911"/>
                    </a:cubicBezTo>
                    <a:cubicBezTo>
                      <a:pt x="-53421" y="5328534"/>
                      <a:pt x="-37377" y="2644284"/>
                      <a:pt x="0" y="560563"/>
                    </a:cubicBezTo>
                    <a:close/>
                  </a:path>
                </a:pathLst>
              </a:custGeom>
              <a:solidFill>
                <a:schemeClr val="accent5">
                  <a:lumMod val="50000"/>
                </a:schemeClr>
              </a:solidFill>
              <a:ln w="38100">
                <a:solidFill>
                  <a:schemeClr val="accent5">
                    <a:lumMod val="5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430683465">
                      <a:prstGeom prst="roundRect">
                        <a:avLst>
                          <a:gd name="adj" fmla="val 50000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th-TH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446"/>
                <a:endParaRPr lang="en-US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 Light"/>
                </a:endParaRPr>
              </a:p>
            </p:txBody>
          </p:sp>
          <p:grpSp>
            <p:nvGrpSpPr>
              <p:cNvPr id="291" name="Group 290">
                <a:extLst>
                  <a:ext uri="{FF2B5EF4-FFF2-40B4-BE49-F238E27FC236}">
                    <a16:creationId xmlns:a16="http://schemas.microsoft.com/office/drawing/2014/main" id="{1CB67278-3E91-EA3A-D6EA-92423614DFF5}"/>
                  </a:ext>
                </a:extLst>
              </p:cNvPr>
              <p:cNvGrpSpPr/>
              <p:nvPr/>
            </p:nvGrpSpPr>
            <p:grpSpPr>
              <a:xfrm>
                <a:off x="-5320" y="2211857"/>
                <a:ext cx="1653157" cy="1895769"/>
                <a:chOff x="-5320" y="2211857"/>
                <a:chExt cx="1653157" cy="1895769"/>
              </a:xfrm>
            </p:grpSpPr>
            <p:grpSp>
              <p:nvGrpSpPr>
                <p:cNvPr id="292" name="Graphic 1">
                  <a:extLst>
                    <a:ext uri="{FF2B5EF4-FFF2-40B4-BE49-F238E27FC236}">
                      <a16:creationId xmlns:a16="http://schemas.microsoft.com/office/drawing/2014/main" id="{DA983182-E7CB-454E-BBD6-93829D6D7E58}"/>
                    </a:ext>
                  </a:extLst>
                </p:cNvPr>
                <p:cNvGrpSpPr/>
                <p:nvPr/>
              </p:nvGrpSpPr>
              <p:grpSpPr>
                <a:xfrm rot="1448159">
                  <a:off x="-5320" y="2211857"/>
                  <a:ext cx="1653157" cy="1895769"/>
                  <a:chOff x="5676900" y="2895491"/>
                  <a:chExt cx="839158" cy="1068361"/>
                </a:xfrm>
              </p:grpSpPr>
              <p:grpSp>
                <p:nvGrpSpPr>
                  <p:cNvPr id="294" name="Graphic 1">
                    <a:extLst>
                      <a:ext uri="{FF2B5EF4-FFF2-40B4-BE49-F238E27FC236}">
                        <a16:creationId xmlns:a16="http://schemas.microsoft.com/office/drawing/2014/main" id="{B9698FF8-373D-F777-DA36-DEDCFD0870A4}"/>
                      </a:ext>
                    </a:extLst>
                  </p:cNvPr>
                  <p:cNvGrpSpPr/>
                  <p:nvPr/>
                </p:nvGrpSpPr>
                <p:grpSpPr>
                  <a:xfrm>
                    <a:off x="5676900" y="3234861"/>
                    <a:ext cx="839158" cy="728991"/>
                    <a:chOff x="5676900" y="3234861"/>
                    <a:chExt cx="839158" cy="728991"/>
                  </a:xfrm>
                </p:grpSpPr>
                <p:sp>
                  <p:nvSpPr>
                    <p:cNvPr id="298" name="Freeform: Shape 297">
                      <a:extLst>
                        <a:ext uri="{FF2B5EF4-FFF2-40B4-BE49-F238E27FC236}">
                          <a16:creationId xmlns:a16="http://schemas.microsoft.com/office/drawing/2014/main" id="{40F346CB-61BF-7ADB-BB3F-A3F12A0C3E3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5549" y="3234861"/>
                      <a:ext cx="420508" cy="495727"/>
                    </a:xfrm>
                    <a:custGeom>
                      <a:avLst/>
                      <a:gdLst>
                        <a:gd name="connsiteX0" fmla="*/ 413264 w 420508"/>
                        <a:gd name="connsiteY0" fmla="*/ 362445 h 495727"/>
                        <a:gd name="connsiteX1" fmla="*/ 304107 w 420508"/>
                        <a:gd name="connsiteY1" fmla="*/ 257575 h 495727"/>
                        <a:gd name="connsiteX2" fmla="*/ 303822 w 420508"/>
                        <a:gd name="connsiteY2" fmla="*/ 236144 h 495727"/>
                        <a:gd name="connsiteX3" fmla="*/ 406501 w 420508"/>
                        <a:gd name="connsiteY3" fmla="*/ 137084 h 495727"/>
                        <a:gd name="connsiteX4" fmla="*/ 400500 w 420508"/>
                        <a:gd name="connsiteY4" fmla="*/ 107366 h 495727"/>
                        <a:gd name="connsiteX5" fmla="*/ 145230 w 420508"/>
                        <a:gd name="connsiteY5" fmla="*/ 1733 h 495727"/>
                        <a:gd name="connsiteX6" fmla="*/ 127228 w 420508"/>
                        <a:gd name="connsiteY6" fmla="*/ 5448 h 495727"/>
                        <a:gd name="connsiteX7" fmla="*/ 27596 w 420508"/>
                        <a:gd name="connsiteY7" fmla="*/ 102508 h 495727"/>
                        <a:gd name="connsiteX8" fmla="*/ 641 w 420508"/>
                        <a:gd name="connsiteY8" fmla="*/ 123272 h 495727"/>
                        <a:gd name="connsiteX9" fmla="*/ 1022 w 420508"/>
                        <a:gd name="connsiteY9" fmla="*/ 128130 h 495727"/>
                        <a:gd name="connsiteX10" fmla="*/ 5213 w 420508"/>
                        <a:gd name="connsiteY10" fmla="*/ 131369 h 495727"/>
                        <a:gd name="connsiteX11" fmla="*/ 282390 w 420508"/>
                        <a:gd name="connsiteY11" fmla="*/ 247383 h 495727"/>
                        <a:gd name="connsiteX12" fmla="*/ 6642 w 420508"/>
                        <a:gd name="connsiteY12" fmla="*/ 360635 h 495727"/>
                        <a:gd name="connsiteX13" fmla="*/ 3213 w 420508"/>
                        <a:gd name="connsiteY13" fmla="*/ 364445 h 495727"/>
                        <a:gd name="connsiteX14" fmla="*/ 4927 w 420508"/>
                        <a:gd name="connsiteY14" fmla="*/ 371875 h 495727"/>
                        <a:gd name="connsiteX15" fmla="*/ 22929 w 420508"/>
                        <a:gd name="connsiteY15" fmla="*/ 391973 h 495727"/>
                        <a:gd name="connsiteX16" fmla="*/ 121037 w 420508"/>
                        <a:gd name="connsiteY16" fmla="*/ 487985 h 495727"/>
                        <a:gd name="connsiteX17" fmla="*/ 153136 w 420508"/>
                        <a:gd name="connsiteY17" fmla="*/ 492557 h 495727"/>
                        <a:gd name="connsiteX18" fmla="*/ 233527 w 420508"/>
                        <a:gd name="connsiteY18" fmla="*/ 459314 h 495727"/>
                        <a:gd name="connsiteX19" fmla="*/ 409644 w 420508"/>
                        <a:gd name="connsiteY19" fmla="*/ 381876 h 495727"/>
                        <a:gd name="connsiteX20" fmla="*/ 413264 w 420508"/>
                        <a:gd name="connsiteY20" fmla="*/ 362445 h 4957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</a:cxnLst>
                      <a:rect l="l" t="t" r="r" b="b"/>
                      <a:pathLst>
                        <a:path w="420508" h="495727">
                          <a:moveTo>
                            <a:pt x="413264" y="362445"/>
                          </a:moveTo>
                          <a:cubicBezTo>
                            <a:pt x="376593" y="327774"/>
                            <a:pt x="340779" y="292246"/>
                            <a:pt x="304107" y="257575"/>
                          </a:cubicBezTo>
                          <a:cubicBezTo>
                            <a:pt x="295535" y="249479"/>
                            <a:pt x="294487" y="244811"/>
                            <a:pt x="303822" y="236144"/>
                          </a:cubicBezTo>
                          <a:cubicBezTo>
                            <a:pt x="338493" y="203663"/>
                            <a:pt x="372402" y="170326"/>
                            <a:pt x="406501" y="137084"/>
                          </a:cubicBezTo>
                          <a:cubicBezTo>
                            <a:pt x="426123" y="117938"/>
                            <a:pt x="426027" y="117843"/>
                            <a:pt x="400500" y="107366"/>
                          </a:cubicBezTo>
                          <a:cubicBezTo>
                            <a:pt x="315347" y="72218"/>
                            <a:pt x="230193" y="37262"/>
                            <a:pt x="145230" y="1733"/>
                          </a:cubicBezTo>
                          <a:cubicBezTo>
                            <a:pt x="137420" y="-1505"/>
                            <a:pt x="132848" y="-172"/>
                            <a:pt x="127228" y="5448"/>
                          </a:cubicBezTo>
                          <a:cubicBezTo>
                            <a:pt x="94271" y="38119"/>
                            <a:pt x="61315" y="70694"/>
                            <a:pt x="27596" y="102508"/>
                          </a:cubicBezTo>
                          <a:cubicBezTo>
                            <a:pt x="19500" y="110223"/>
                            <a:pt x="12928" y="120796"/>
                            <a:pt x="641" y="123272"/>
                          </a:cubicBezTo>
                          <a:cubicBezTo>
                            <a:pt x="-312" y="124987"/>
                            <a:pt x="-216" y="126606"/>
                            <a:pt x="1022" y="128130"/>
                          </a:cubicBezTo>
                          <a:cubicBezTo>
                            <a:pt x="2260" y="129464"/>
                            <a:pt x="3594" y="130511"/>
                            <a:pt x="5213" y="131369"/>
                          </a:cubicBezTo>
                          <a:cubicBezTo>
                            <a:pt x="95795" y="171564"/>
                            <a:pt x="188474" y="206711"/>
                            <a:pt x="282390" y="247383"/>
                          </a:cubicBezTo>
                          <a:cubicBezTo>
                            <a:pt x="187426" y="285483"/>
                            <a:pt x="97319" y="323583"/>
                            <a:pt x="6642" y="360635"/>
                          </a:cubicBezTo>
                          <a:cubicBezTo>
                            <a:pt x="5118" y="361493"/>
                            <a:pt x="3974" y="362826"/>
                            <a:pt x="3213" y="364445"/>
                          </a:cubicBezTo>
                          <a:cubicBezTo>
                            <a:pt x="2927" y="367112"/>
                            <a:pt x="3689" y="369589"/>
                            <a:pt x="4927" y="371875"/>
                          </a:cubicBezTo>
                          <a:cubicBezTo>
                            <a:pt x="10356" y="379114"/>
                            <a:pt x="18643" y="383781"/>
                            <a:pt x="22929" y="391973"/>
                          </a:cubicBezTo>
                          <a:cubicBezTo>
                            <a:pt x="56743" y="422834"/>
                            <a:pt x="88366" y="455981"/>
                            <a:pt x="121037" y="487985"/>
                          </a:cubicBezTo>
                          <a:cubicBezTo>
                            <a:pt x="130657" y="497414"/>
                            <a:pt x="141325" y="497319"/>
                            <a:pt x="153136" y="492557"/>
                          </a:cubicBezTo>
                          <a:cubicBezTo>
                            <a:pt x="180092" y="481793"/>
                            <a:pt x="206762" y="470459"/>
                            <a:pt x="233527" y="459314"/>
                          </a:cubicBezTo>
                          <a:cubicBezTo>
                            <a:pt x="251148" y="451980"/>
                            <a:pt x="376211" y="395021"/>
                            <a:pt x="409644" y="381876"/>
                          </a:cubicBezTo>
                          <a:cubicBezTo>
                            <a:pt x="422979" y="376733"/>
                            <a:pt x="423741" y="372351"/>
                            <a:pt x="413264" y="362445"/>
                          </a:cubicBezTo>
                          <a:close/>
                        </a:path>
                      </a:pathLst>
                    </a:custGeom>
                    <a:solidFill>
                      <a:srgbClr val="F8C09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299" name="Freeform: Shape 298">
                      <a:extLst>
                        <a:ext uri="{FF2B5EF4-FFF2-40B4-BE49-F238E27FC236}">
                          <a16:creationId xmlns:a16="http://schemas.microsoft.com/office/drawing/2014/main" id="{CD0C62B1-67AE-4F90-90F9-9D62725BDE3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08484" y="3597500"/>
                      <a:ext cx="296850" cy="366352"/>
                    </a:xfrm>
                    <a:custGeom>
                      <a:avLst/>
                      <a:gdLst>
                        <a:gd name="connsiteX0" fmla="*/ 291231 w 296850"/>
                        <a:gd name="connsiteY0" fmla="*/ 854 h 366352"/>
                        <a:gd name="connsiteX1" fmla="*/ 294660 w 296850"/>
                        <a:gd name="connsiteY1" fmla="*/ 7807 h 366352"/>
                        <a:gd name="connsiteX2" fmla="*/ 296755 w 296850"/>
                        <a:gd name="connsiteY2" fmla="*/ 68481 h 366352"/>
                        <a:gd name="connsiteX3" fmla="*/ 296850 w 296850"/>
                        <a:gd name="connsiteY3" fmla="*/ 346802 h 366352"/>
                        <a:gd name="connsiteX4" fmla="*/ 295517 w 296850"/>
                        <a:gd name="connsiteY4" fmla="*/ 364137 h 366352"/>
                        <a:gd name="connsiteX5" fmla="*/ 282753 w 296850"/>
                        <a:gd name="connsiteY5" fmla="*/ 363566 h 366352"/>
                        <a:gd name="connsiteX6" fmla="*/ 5385 w 296850"/>
                        <a:gd name="connsiteY6" fmla="*/ 248504 h 366352"/>
                        <a:gd name="connsiteX7" fmla="*/ 337 w 296850"/>
                        <a:gd name="connsiteY7" fmla="*/ 229454 h 366352"/>
                        <a:gd name="connsiteX8" fmla="*/ 242 w 296850"/>
                        <a:gd name="connsiteY8" fmla="*/ 107724 h 366352"/>
                        <a:gd name="connsiteX9" fmla="*/ 10053 w 296850"/>
                        <a:gd name="connsiteY9" fmla="*/ 99152 h 366352"/>
                        <a:gd name="connsiteX10" fmla="*/ 25007 w 296850"/>
                        <a:gd name="connsiteY10" fmla="*/ 103438 h 366352"/>
                        <a:gd name="connsiteX11" fmla="*/ 145689 w 296850"/>
                        <a:gd name="connsiteY11" fmla="*/ 152873 h 366352"/>
                        <a:gd name="connsiteX12" fmla="*/ 180550 w 296850"/>
                        <a:gd name="connsiteY12" fmla="*/ 147253 h 366352"/>
                        <a:gd name="connsiteX13" fmla="*/ 270276 w 296850"/>
                        <a:gd name="connsiteY13" fmla="*/ 25428 h 366352"/>
                        <a:gd name="connsiteX14" fmla="*/ 274276 w 296850"/>
                        <a:gd name="connsiteY14" fmla="*/ 17713 h 366352"/>
                        <a:gd name="connsiteX15" fmla="*/ 286659 w 296850"/>
                        <a:gd name="connsiteY15" fmla="*/ 187 h 366352"/>
                        <a:gd name="connsiteX16" fmla="*/ 291231 w 296850"/>
                        <a:gd name="connsiteY16" fmla="*/ 854 h 36635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</a:cxnLst>
                      <a:rect l="l" t="t" r="r" b="b"/>
                      <a:pathLst>
                        <a:path w="296850" h="366352">
                          <a:moveTo>
                            <a:pt x="291231" y="854"/>
                          </a:moveTo>
                          <a:cubicBezTo>
                            <a:pt x="292374" y="3140"/>
                            <a:pt x="293517" y="5521"/>
                            <a:pt x="294660" y="7807"/>
                          </a:cubicBezTo>
                          <a:cubicBezTo>
                            <a:pt x="296755" y="28000"/>
                            <a:pt x="296755" y="48193"/>
                            <a:pt x="296755" y="68481"/>
                          </a:cubicBezTo>
                          <a:cubicBezTo>
                            <a:pt x="296755" y="161255"/>
                            <a:pt x="296660" y="254028"/>
                            <a:pt x="296850" y="346802"/>
                          </a:cubicBezTo>
                          <a:cubicBezTo>
                            <a:pt x="296850" y="352612"/>
                            <a:pt x="296565" y="358327"/>
                            <a:pt x="295517" y="364137"/>
                          </a:cubicBezTo>
                          <a:cubicBezTo>
                            <a:pt x="291040" y="368614"/>
                            <a:pt x="286659" y="365185"/>
                            <a:pt x="282753" y="363566"/>
                          </a:cubicBezTo>
                          <a:cubicBezTo>
                            <a:pt x="190266" y="325275"/>
                            <a:pt x="97873" y="286890"/>
                            <a:pt x="5385" y="248504"/>
                          </a:cubicBezTo>
                          <a:cubicBezTo>
                            <a:pt x="-1949" y="243646"/>
                            <a:pt x="337" y="236121"/>
                            <a:pt x="337" y="229454"/>
                          </a:cubicBezTo>
                          <a:cubicBezTo>
                            <a:pt x="147" y="188877"/>
                            <a:pt x="337" y="148301"/>
                            <a:pt x="242" y="107724"/>
                          </a:cubicBezTo>
                          <a:cubicBezTo>
                            <a:pt x="-330" y="100485"/>
                            <a:pt x="4052" y="98771"/>
                            <a:pt x="10053" y="99152"/>
                          </a:cubicBezTo>
                          <a:cubicBezTo>
                            <a:pt x="15291" y="99533"/>
                            <a:pt x="20244" y="101438"/>
                            <a:pt x="25007" y="103438"/>
                          </a:cubicBezTo>
                          <a:cubicBezTo>
                            <a:pt x="64917" y="120583"/>
                            <a:pt x="106160" y="134680"/>
                            <a:pt x="145689" y="152873"/>
                          </a:cubicBezTo>
                          <a:cubicBezTo>
                            <a:pt x="164643" y="161636"/>
                            <a:pt x="170549" y="160874"/>
                            <a:pt x="180550" y="147253"/>
                          </a:cubicBezTo>
                          <a:cubicBezTo>
                            <a:pt x="210363" y="106581"/>
                            <a:pt x="239605" y="65529"/>
                            <a:pt x="270276" y="25428"/>
                          </a:cubicBezTo>
                          <a:cubicBezTo>
                            <a:pt x="272085" y="23142"/>
                            <a:pt x="273228" y="20475"/>
                            <a:pt x="274276" y="17713"/>
                          </a:cubicBezTo>
                          <a:cubicBezTo>
                            <a:pt x="277038" y="10855"/>
                            <a:pt x="281420" y="5235"/>
                            <a:pt x="286659" y="187"/>
                          </a:cubicBezTo>
                          <a:cubicBezTo>
                            <a:pt x="288278" y="-194"/>
                            <a:pt x="289802" y="-3"/>
                            <a:pt x="291231" y="854"/>
                          </a:cubicBezTo>
                          <a:close/>
                        </a:path>
                      </a:pathLst>
                    </a:custGeom>
                    <a:solidFill>
                      <a:srgbClr val="FAAF7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300" name="Freeform: Shape 299">
                      <a:extLst>
                        <a:ext uri="{FF2B5EF4-FFF2-40B4-BE49-F238E27FC236}">
                          <a16:creationId xmlns:a16="http://schemas.microsoft.com/office/drawing/2014/main" id="{CE23F0D0-A9C3-BCB5-32C3-29A949B966D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80470" y="3479128"/>
                      <a:ext cx="415827" cy="249481"/>
                    </a:xfrm>
                    <a:custGeom>
                      <a:avLst/>
                      <a:gdLst>
                        <a:gd name="connsiteX0" fmla="*/ 403052 w 415827"/>
                        <a:gd name="connsiteY0" fmla="*/ 110939 h 249481"/>
                        <a:gd name="connsiteX1" fmla="*/ 137209 w 415827"/>
                        <a:gd name="connsiteY1" fmla="*/ 1497 h 249481"/>
                        <a:gd name="connsiteX2" fmla="*/ 126827 w 415827"/>
                        <a:gd name="connsiteY2" fmla="*/ 735 h 249481"/>
                        <a:gd name="connsiteX3" fmla="*/ 109586 w 415827"/>
                        <a:gd name="connsiteY3" fmla="*/ 19975 h 249481"/>
                        <a:gd name="connsiteX4" fmla="*/ 7193 w 415827"/>
                        <a:gd name="connsiteY4" fmla="*/ 118749 h 249481"/>
                        <a:gd name="connsiteX5" fmla="*/ 10241 w 415827"/>
                        <a:gd name="connsiteY5" fmla="*/ 136942 h 249481"/>
                        <a:gd name="connsiteX6" fmla="*/ 111491 w 415827"/>
                        <a:gd name="connsiteY6" fmla="*/ 177804 h 249481"/>
                        <a:gd name="connsiteX7" fmla="*/ 121588 w 415827"/>
                        <a:gd name="connsiteY7" fmla="*/ 183805 h 249481"/>
                        <a:gd name="connsiteX8" fmla="*/ 123302 w 415827"/>
                        <a:gd name="connsiteY8" fmla="*/ 184377 h 249481"/>
                        <a:gd name="connsiteX9" fmla="*/ 138542 w 415827"/>
                        <a:gd name="connsiteY9" fmla="*/ 191616 h 249481"/>
                        <a:gd name="connsiteX10" fmla="*/ 142067 w 415827"/>
                        <a:gd name="connsiteY10" fmla="*/ 194378 h 249481"/>
                        <a:gd name="connsiteX11" fmla="*/ 142924 w 415827"/>
                        <a:gd name="connsiteY11" fmla="*/ 195807 h 249481"/>
                        <a:gd name="connsiteX12" fmla="*/ 146448 w 415827"/>
                        <a:gd name="connsiteY12" fmla="*/ 197331 h 249481"/>
                        <a:gd name="connsiteX13" fmla="*/ 244270 w 415827"/>
                        <a:gd name="connsiteY13" fmla="*/ 238479 h 249481"/>
                        <a:gd name="connsiteX14" fmla="*/ 315612 w 415827"/>
                        <a:gd name="connsiteY14" fmla="*/ 228192 h 249481"/>
                        <a:gd name="connsiteX15" fmla="*/ 322280 w 415827"/>
                        <a:gd name="connsiteY15" fmla="*/ 222667 h 249481"/>
                        <a:gd name="connsiteX16" fmla="*/ 405433 w 415827"/>
                        <a:gd name="connsiteY16" fmla="*/ 136371 h 249481"/>
                        <a:gd name="connsiteX17" fmla="*/ 415815 w 415827"/>
                        <a:gd name="connsiteY17" fmla="*/ 119226 h 249481"/>
                        <a:gd name="connsiteX18" fmla="*/ 403052 w 415827"/>
                        <a:gd name="connsiteY18" fmla="*/ 110939 h 2494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</a:cxnLst>
                      <a:rect l="l" t="t" r="r" b="b"/>
                      <a:pathLst>
                        <a:path w="415827" h="249481">
                          <a:moveTo>
                            <a:pt x="403052" y="110939"/>
                          </a:moveTo>
                          <a:cubicBezTo>
                            <a:pt x="314183" y="75030"/>
                            <a:pt x="225696" y="38168"/>
                            <a:pt x="137209" y="1497"/>
                          </a:cubicBezTo>
                          <a:cubicBezTo>
                            <a:pt x="133780" y="354"/>
                            <a:pt x="130446" y="-789"/>
                            <a:pt x="126827" y="735"/>
                          </a:cubicBezTo>
                          <a:cubicBezTo>
                            <a:pt x="123017" y="8831"/>
                            <a:pt x="115778" y="13974"/>
                            <a:pt x="109586" y="19975"/>
                          </a:cubicBezTo>
                          <a:cubicBezTo>
                            <a:pt x="75582" y="53027"/>
                            <a:pt x="41578" y="86079"/>
                            <a:pt x="7193" y="118749"/>
                          </a:cubicBezTo>
                          <a:cubicBezTo>
                            <a:pt x="-1666" y="127227"/>
                            <a:pt x="-4142" y="131513"/>
                            <a:pt x="10241" y="136942"/>
                          </a:cubicBezTo>
                          <a:cubicBezTo>
                            <a:pt x="44245" y="149801"/>
                            <a:pt x="77487" y="164755"/>
                            <a:pt x="111491" y="177804"/>
                          </a:cubicBezTo>
                          <a:cubicBezTo>
                            <a:pt x="115873" y="179519"/>
                            <a:pt x="119207" y="181424"/>
                            <a:pt x="121588" y="183805"/>
                          </a:cubicBezTo>
                          <a:cubicBezTo>
                            <a:pt x="122159" y="183900"/>
                            <a:pt x="122731" y="184091"/>
                            <a:pt x="123302" y="184377"/>
                          </a:cubicBezTo>
                          <a:cubicBezTo>
                            <a:pt x="128351" y="186853"/>
                            <a:pt x="133589" y="188853"/>
                            <a:pt x="138542" y="191616"/>
                          </a:cubicBezTo>
                          <a:cubicBezTo>
                            <a:pt x="139971" y="192187"/>
                            <a:pt x="141114" y="193140"/>
                            <a:pt x="142067" y="194378"/>
                          </a:cubicBezTo>
                          <a:cubicBezTo>
                            <a:pt x="142352" y="194854"/>
                            <a:pt x="142638" y="195330"/>
                            <a:pt x="142924" y="195807"/>
                          </a:cubicBezTo>
                          <a:cubicBezTo>
                            <a:pt x="144162" y="196283"/>
                            <a:pt x="145305" y="196854"/>
                            <a:pt x="146448" y="197331"/>
                          </a:cubicBezTo>
                          <a:cubicBezTo>
                            <a:pt x="178643" y="212190"/>
                            <a:pt x="212647" y="222572"/>
                            <a:pt x="244270" y="238479"/>
                          </a:cubicBezTo>
                          <a:cubicBezTo>
                            <a:pt x="270654" y="251718"/>
                            <a:pt x="295514" y="257910"/>
                            <a:pt x="315612" y="228192"/>
                          </a:cubicBezTo>
                          <a:cubicBezTo>
                            <a:pt x="317136" y="225906"/>
                            <a:pt x="320184" y="224667"/>
                            <a:pt x="322280" y="222667"/>
                          </a:cubicBezTo>
                          <a:cubicBezTo>
                            <a:pt x="351426" y="195330"/>
                            <a:pt x="381049" y="168375"/>
                            <a:pt x="405433" y="136371"/>
                          </a:cubicBezTo>
                          <a:cubicBezTo>
                            <a:pt x="407909" y="130084"/>
                            <a:pt x="416196" y="127322"/>
                            <a:pt x="415815" y="119226"/>
                          </a:cubicBezTo>
                          <a:cubicBezTo>
                            <a:pt x="412958" y="114273"/>
                            <a:pt x="407814" y="112844"/>
                            <a:pt x="403052" y="110939"/>
                          </a:cubicBezTo>
                          <a:close/>
                        </a:path>
                      </a:pathLst>
                    </a:custGeom>
                    <a:solidFill>
                      <a:srgbClr val="F8C09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301" name="Freeform: Shape 300">
                      <a:extLst>
                        <a:ext uri="{FF2B5EF4-FFF2-40B4-BE49-F238E27FC236}">
                          <a16:creationId xmlns:a16="http://schemas.microsoft.com/office/drawing/2014/main" id="{73A7AF47-7DCC-6C1B-2BAC-A7236C42861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76900" y="3236097"/>
                      <a:ext cx="419278" cy="247099"/>
                    </a:xfrm>
                    <a:custGeom>
                      <a:avLst/>
                      <a:gdLst>
                        <a:gd name="connsiteX0" fmla="*/ 137160 w 419278"/>
                        <a:gd name="connsiteY0" fmla="*/ 247100 h 247099"/>
                        <a:gd name="connsiteX1" fmla="*/ 130397 w 419278"/>
                        <a:gd name="connsiteY1" fmla="*/ 243671 h 247099"/>
                        <a:gd name="connsiteX2" fmla="*/ 0 w 419278"/>
                        <a:gd name="connsiteY2" fmla="*/ 117274 h 247099"/>
                        <a:gd name="connsiteX3" fmla="*/ 87344 w 419278"/>
                        <a:gd name="connsiteY3" fmla="*/ 80603 h 247099"/>
                        <a:gd name="connsiteX4" fmla="*/ 275082 w 419278"/>
                        <a:gd name="connsiteY4" fmla="*/ 2688 h 247099"/>
                        <a:gd name="connsiteX5" fmla="*/ 302133 w 419278"/>
                        <a:gd name="connsiteY5" fmla="*/ 7927 h 247099"/>
                        <a:gd name="connsiteX6" fmla="*/ 419100 w 419278"/>
                        <a:gd name="connsiteY6" fmla="*/ 122132 h 247099"/>
                        <a:gd name="connsiteX7" fmla="*/ 419195 w 419278"/>
                        <a:gd name="connsiteY7" fmla="*/ 125465 h 247099"/>
                        <a:gd name="connsiteX8" fmla="*/ 409670 w 419278"/>
                        <a:gd name="connsiteY8" fmla="*/ 135848 h 247099"/>
                        <a:gd name="connsiteX9" fmla="*/ 246412 w 419278"/>
                        <a:gd name="connsiteY9" fmla="*/ 203380 h 247099"/>
                        <a:gd name="connsiteX10" fmla="*/ 158496 w 419278"/>
                        <a:gd name="connsiteY10" fmla="*/ 240242 h 247099"/>
                        <a:gd name="connsiteX11" fmla="*/ 137160 w 419278"/>
                        <a:gd name="connsiteY11" fmla="*/ 247100 h 2470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419278" h="247099">
                          <a:moveTo>
                            <a:pt x="137160" y="247100"/>
                          </a:moveTo>
                          <a:cubicBezTo>
                            <a:pt x="134874" y="245957"/>
                            <a:pt x="132683" y="244814"/>
                            <a:pt x="130397" y="243671"/>
                          </a:cubicBezTo>
                          <a:cubicBezTo>
                            <a:pt x="87630" y="202237"/>
                            <a:pt x="44768" y="160708"/>
                            <a:pt x="0" y="117274"/>
                          </a:cubicBezTo>
                          <a:cubicBezTo>
                            <a:pt x="30385" y="104510"/>
                            <a:pt x="58865" y="92414"/>
                            <a:pt x="87344" y="80603"/>
                          </a:cubicBezTo>
                          <a:cubicBezTo>
                            <a:pt x="149924" y="54695"/>
                            <a:pt x="212789" y="29168"/>
                            <a:pt x="275082" y="2688"/>
                          </a:cubicBezTo>
                          <a:cubicBezTo>
                            <a:pt x="286607" y="-2170"/>
                            <a:pt x="293656" y="-455"/>
                            <a:pt x="302133" y="7927"/>
                          </a:cubicBezTo>
                          <a:cubicBezTo>
                            <a:pt x="340805" y="46313"/>
                            <a:pt x="380048" y="84127"/>
                            <a:pt x="419100" y="122132"/>
                          </a:cubicBezTo>
                          <a:cubicBezTo>
                            <a:pt x="419100" y="123275"/>
                            <a:pt x="419100" y="124322"/>
                            <a:pt x="419195" y="125465"/>
                          </a:cubicBezTo>
                          <a:cubicBezTo>
                            <a:pt x="420053" y="132609"/>
                            <a:pt x="414147" y="133943"/>
                            <a:pt x="409670" y="135848"/>
                          </a:cubicBezTo>
                          <a:cubicBezTo>
                            <a:pt x="355378" y="158708"/>
                            <a:pt x="301276" y="182139"/>
                            <a:pt x="246412" y="203380"/>
                          </a:cubicBezTo>
                          <a:cubicBezTo>
                            <a:pt x="216789" y="214810"/>
                            <a:pt x="188119" y="228621"/>
                            <a:pt x="158496" y="240242"/>
                          </a:cubicBezTo>
                          <a:cubicBezTo>
                            <a:pt x="151543" y="242909"/>
                            <a:pt x="144494" y="245385"/>
                            <a:pt x="137160" y="247100"/>
                          </a:cubicBezTo>
                          <a:close/>
                        </a:path>
                      </a:pathLst>
                    </a:custGeom>
                    <a:solidFill>
                      <a:srgbClr val="F6A26B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302" name="Freeform: Shape 301">
                      <a:extLst>
                        <a:ext uri="{FF2B5EF4-FFF2-40B4-BE49-F238E27FC236}">
                          <a16:creationId xmlns:a16="http://schemas.microsoft.com/office/drawing/2014/main" id="{B19D9456-A7DE-0366-9BFC-64F7F0ED909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8246" y="3605402"/>
                      <a:ext cx="291281" cy="356235"/>
                    </a:xfrm>
                    <a:custGeom>
                      <a:avLst/>
                      <a:gdLst>
                        <a:gd name="connsiteX0" fmla="*/ 5755 w 291281"/>
                        <a:gd name="connsiteY0" fmla="*/ 356235 h 356235"/>
                        <a:gd name="connsiteX1" fmla="*/ 1468 w 291281"/>
                        <a:gd name="connsiteY1" fmla="*/ 336899 h 356235"/>
                        <a:gd name="connsiteX2" fmla="*/ 1468 w 291281"/>
                        <a:gd name="connsiteY2" fmla="*/ 38386 h 356235"/>
                        <a:gd name="connsiteX3" fmla="*/ 4802 w 291281"/>
                        <a:gd name="connsiteY3" fmla="*/ 0 h 356235"/>
                        <a:gd name="connsiteX4" fmla="*/ 22138 w 291281"/>
                        <a:gd name="connsiteY4" fmla="*/ 17526 h 356235"/>
                        <a:gd name="connsiteX5" fmla="*/ 52713 w 291281"/>
                        <a:gd name="connsiteY5" fmla="*/ 60484 h 356235"/>
                        <a:gd name="connsiteX6" fmla="*/ 108720 w 291281"/>
                        <a:gd name="connsiteY6" fmla="*/ 137922 h 356235"/>
                        <a:gd name="connsiteX7" fmla="*/ 139390 w 291281"/>
                        <a:gd name="connsiteY7" fmla="*/ 147161 h 356235"/>
                        <a:gd name="connsiteX8" fmla="*/ 263216 w 291281"/>
                        <a:gd name="connsiteY8" fmla="*/ 96488 h 356235"/>
                        <a:gd name="connsiteX9" fmla="*/ 289790 w 291281"/>
                        <a:gd name="connsiteY9" fmla="*/ 93345 h 356235"/>
                        <a:gd name="connsiteX10" fmla="*/ 291219 w 291281"/>
                        <a:gd name="connsiteY10" fmla="*/ 188595 h 356235"/>
                        <a:gd name="connsiteX11" fmla="*/ 245118 w 291281"/>
                        <a:gd name="connsiteY11" fmla="*/ 258223 h 356235"/>
                        <a:gd name="connsiteX12" fmla="*/ 5755 w 291281"/>
                        <a:gd name="connsiteY12" fmla="*/ 356235 h 3562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291281" h="356235">
                          <a:moveTo>
                            <a:pt x="5755" y="356235"/>
                          </a:moveTo>
                          <a:cubicBezTo>
                            <a:pt x="-1103" y="350996"/>
                            <a:pt x="1468" y="343472"/>
                            <a:pt x="1468" y="336899"/>
                          </a:cubicBezTo>
                          <a:cubicBezTo>
                            <a:pt x="1278" y="237363"/>
                            <a:pt x="1278" y="137922"/>
                            <a:pt x="1468" y="38386"/>
                          </a:cubicBezTo>
                          <a:cubicBezTo>
                            <a:pt x="1468" y="25527"/>
                            <a:pt x="-3485" y="12097"/>
                            <a:pt x="4802" y="0"/>
                          </a:cubicBezTo>
                          <a:cubicBezTo>
                            <a:pt x="10422" y="6001"/>
                            <a:pt x="18709" y="9430"/>
                            <a:pt x="22138" y="17526"/>
                          </a:cubicBezTo>
                          <a:cubicBezTo>
                            <a:pt x="28424" y="34671"/>
                            <a:pt x="42616" y="46101"/>
                            <a:pt x="52713" y="60484"/>
                          </a:cubicBezTo>
                          <a:cubicBezTo>
                            <a:pt x="70906" y="86582"/>
                            <a:pt x="90622" y="111728"/>
                            <a:pt x="108720" y="137922"/>
                          </a:cubicBezTo>
                          <a:cubicBezTo>
                            <a:pt x="117292" y="150400"/>
                            <a:pt x="125865" y="152972"/>
                            <a:pt x="139390" y="147161"/>
                          </a:cubicBezTo>
                          <a:cubicBezTo>
                            <a:pt x="180348" y="129635"/>
                            <a:pt x="222258" y="114205"/>
                            <a:pt x="263216" y="96488"/>
                          </a:cubicBezTo>
                          <a:cubicBezTo>
                            <a:pt x="271121" y="93059"/>
                            <a:pt x="279789" y="83725"/>
                            <a:pt x="289790" y="93345"/>
                          </a:cubicBezTo>
                          <a:cubicBezTo>
                            <a:pt x="290266" y="125063"/>
                            <a:pt x="290743" y="156877"/>
                            <a:pt x="291219" y="188595"/>
                          </a:cubicBezTo>
                          <a:cubicBezTo>
                            <a:pt x="291600" y="238792"/>
                            <a:pt x="291695" y="238982"/>
                            <a:pt x="245118" y="258223"/>
                          </a:cubicBezTo>
                          <a:cubicBezTo>
                            <a:pt x="165394" y="291084"/>
                            <a:pt x="85574" y="323660"/>
                            <a:pt x="5755" y="356235"/>
                          </a:cubicBezTo>
                          <a:close/>
                        </a:path>
                      </a:pathLst>
                    </a:custGeom>
                    <a:solidFill>
                      <a:srgbClr val="E8956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303" name="Freeform: Shape 302">
                      <a:extLst>
                        <a:ext uri="{FF2B5EF4-FFF2-40B4-BE49-F238E27FC236}">
                          <a16:creationId xmlns:a16="http://schemas.microsoft.com/office/drawing/2014/main" id="{893F9822-8A14-90EA-DBA7-02CFCEB18EE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14059" y="3361467"/>
                      <a:ext cx="291250" cy="236982"/>
                    </a:xfrm>
                    <a:custGeom>
                      <a:avLst/>
                      <a:gdLst>
                        <a:gd name="connsiteX0" fmla="*/ 0 w 291250"/>
                        <a:gd name="connsiteY0" fmla="*/ 121729 h 236982"/>
                        <a:gd name="connsiteX1" fmla="*/ 65246 w 291250"/>
                        <a:gd name="connsiteY1" fmla="*/ 91440 h 236982"/>
                        <a:gd name="connsiteX2" fmla="*/ 252222 w 291250"/>
                        <a:gd name="connsiteY2" fmla="*/ 13049 h 236982"/>
                        <a:gd name="connsiteX3" fmla="*/ 282035 w 291250"/>
                        <a:gd name="connsiteY3" fmla="*/ 0 h 236982"/>
                        <a:gd name="connsiteX4" fmla="*/ 285179 w 291250"/>
                        <a:gd name="connsiteY4" fmla="*/ 286 h 236982"/>
                        <a:gd name="connsiteX5" fmla="*/ 291084 w 291250"/>
                        <a:gd name="connsiteY5" fmla="*/ 19717 h 236982"/>
                        <a:gd name="connsiteX6" fmla="*/ 290989 w 291250"/>
                        <a:gd name="connsiteY6" fmla="*/ 218980 h 236982"/>
                        <a:gd name="connsiteX7" fmla="*/ 285464 w 291250"/>
                        <a:gd name="connsiteY7" fmla="*/ 236791 h 236982"/>
                        <a:gd name="connsiteX8" fmla="*/ 285464 w 291250"/>
                        <a:gd name="connsiteY8" fmla="*/ 236791 h 236982"/>
                        <a:gd name="connsiteX9" fmla="*/ 281845 w 291250"/>
                        <a:gd name="connsiteY9" fmla="*/ 236982 h 236982"/>
                        <a:gd name="connsiteX10" fmla="*/ 111538 w 291250"/>
                        <a:gd name="connsiteY10" fmla="*/ 168878 h 236982"/>
                        <a:gd name="connsiteX11" fmla="*/ 0 w 291250"/>
                        <a:gd name="connsiteY11" fmla="*/ 121729 h 23698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291250" h="236982">
                          <a:moveTo>
                            <a:pt x="0" y="121729"/>
                          </a:moveTo>
                          <a:cubicBezTo>
                            <a:pt x="19526" y="106871"/>
                            <a:pt x="43244" y="101060"/>
                            <a:pt x="65246" y="91440"/>
                          </a:cubicBezTo>
                          <a:cubicBezTo>
                            <a:pt x="127254" y="64484"/>
                            <a:pt x="191072" y="42005"/>
                            <a:pt x="252222" y="13049"/>
                          </a:cubicBezTo>
                          <a:cubicBezTo>
                            <a:pt x="262033" y="8382"/>
                            <a:pt x="273939" y="8477"/>
                            <a:pt x="282035" y="0"/>
                          </a:cubicBezTo>
                          <a:cubicBezTo>
                            <a:pt x="283083" y="95"/>
                            <a:pt x="284131" y="191"/>
                            <a:pt x="285179" y="286"/>
                          </a:cubicBezTo>
                          <a:cubicBezTo>
                            <a:pt x="289846" y="5905"/>
                            <a:pt x="291084" y="12668"/>
                            <a:pt x="291084" y="19717"/>
                          </a:cubicBezTo>
                          <a:cubicBezTo>
                            <a:pt x="291275" y="86106"/>
                            <a:pt x="291370" y="152591"/>
                            <a:pt x="290989" y="218980"/>
                          </a:cubicBezTo>
                          <a:cubicBezTo>
                            <a:pt x="290989" y="225362"/>
                            <a:pt x="290132" y="231743"/>
                            <a:pt x="285464" y="236791"/>
                          </a:cubicBezTo>
                          <a:cubicBezTo>
                            <a:pt x="285464" y="236791"/>
                            <a:pt x="285464" y="236791"/>
                            <a:pt x="285464" y="236791"/>
                          </a:cubicBezTo>
                          <a:cubicBezTo>
                            <a:pt x="284226" y="236887"/>
                            <a:pt x="283083" y="236887"/>
                            <a:pt x="281845" y="236982"/>
                          </a:cubicBezTo>
                          <a:cubicBezTo>
                            <a:pt x="223838" y="217456"/>
                            <a:pt x="168497" y="191262"/>
                            <a:pt x="111538" y="168878"/>
                          </a:cubicBezTo>
                          <a:cubicBezTo>
                            <a:pt x="74105" y="154210"/>
                            <a:pt x="37243" y="137541"/>
                            <a:pt x="0" y="121729"/>
                          </a:cubicBezTo>
                          <a:close/>
                        </a:path>
                      </a:pathLst>
                    </a:custGeom>
                    <a:solidFill>
                      <a:srgbClr val="E8956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304" name="Freeform: Shape 303">
                      <a:extLst>
                        <a:ext uri="{FF2B5EF4-FFF2-40B4-BE49-F238E27FC236}">
                          <a16:creationId xmlns:a16="http://schemas.microsoft.com/office/drawing/2014/main" id="{CD2A10EA-BB17-6F84-25EF-816EDEB552A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9333" y="3361848"/>
                      <a:ext cx="285750" cy="236566"/>
                    </a:xfrm>
                    <a:custGeom>
                      <a:avLst/>
                      <a:gdLst>
                        <a:gd name="connsiteX0" fmla="*/ 381 w 285750"/>
                        <a:gd name="connsiteY0" fmla="*/ 236506 h 236566"/>
                        <a:gd name="connsiteX1" fmla="*/ 0 w 285750"/>
                        <a:gd name="connsiteY1" fmla="*/ 0 h 236566"/>
                        <a:gd name="connsiteX2" fmla="*/ 191834 w 285750"/>
                        <a:gd name="connsiteY2" fmla="*/ 80486 h 236566"/>
                        <a:gd name="connsiteX3" fmla="*/ 260985 w 285750"/>
                        <a:gd name="connsiteY3" fmla="*/ 107918 h 236566"/>
                        <a:gd name="connsiteX4" fmla="*/ 285750 w 285750"/>
                        <a:gd name="connsiteY4" fmla="*/ 119634 h 236566"/>
                        <a:gd name="connsiteX5" fmla="*/ 234029 w 285750"/>
                        <a:gd name="connsiteY5" fmla="*/ 142685 h 236566"/>
                        <a:gd name="connsiteX6" fmla="*/ 108014 w 285750"/>
                        <a:gd name="connsiteY6" fmla="*/ 195739 h 236566"/>
                        <a:gd name="connsiteX7" fmla="*/ 10763 w 285750"/>
                        <a:gd name="connsiteY7" fmla="*/ 235839 h 236566"/>
                        <a:gd name="connsiteX8" fmla="*/ 381 w 285750"/>
                        <a:gd name="connsiteY8" fmla="*/ 236506 h 2365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85750" h="236566">
                          <a:moveTo>
                            <a:pt x="381" y="236506"/>
                          </a:moveTo>
                          <a:cubicBezTo>
                            <a:pt x="286" y="157639"/>
                            <a:pt x="95" y="78772"/>
                            <a:pt x="0" y="0"/>
                          </a:cubicBezTo>
                          <a:cubicBezTo>
                            <a:pt x="63627" y="27527"/>
                            <a:pt x="128683" y="51721"/>
                            <a:pt x="191834" y="80486"/>
                          </a:cubicBezTo>
                          <a:cubicBezTo>
                            <a:pt x="214408" y="90773"/>
                            <a:pt x="238030" y="98584"/>
                            <a:pt x="260985" y="107918"/>
                          </a:cubicBezTo>
                          <a:cubicBezTo>
                            <a:pt x="268891" y="111157"/>
                            <a:pt x="276511" y="115252"/>
                            <a:pt x="285750" y="119634"/>
                          </a:cubicBezTo>
                          <a:cubicBezTo>
                            <a:pt x="269653" y="132874"/>
                            <a:pt x="250793" y="135350"/>
                            <a:pt x="234029" y="142685"/>
                          </a:cubicBezTo>
                          <a:cubicBezTo>
                            <a:pt x="192215" y="160782"/>
                            <a:pt x="150590" y="179451"/>
                            <a:pt x="108014" y="195739"/>
                          </a:cubicBezTo>
                          <a:cubicBezTo>
                            <a:pt x="75248" y="208312"/>
                            <a:pt x="43244" y="222790"/>
                            <a:pt x="10763" y="235839"/>
                          </a:cubicBezTo>
                          <a:cubicBezTo>
                            <a:pt x="7620" y="237077"/>
                            <a:pt x="3810" y="236315"/>
                            <a:pt x="381" y="236506"/>
                          </a:cubicBezTo>
                          <a:close/>
                        </a:path>
                      </a:pathLst>
                    </a:custGeom>
                    <a:solidFill>
                      <a:srgbClr val="FAAF7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305" name="Freeform: Shape 304">
                      <a:extLst>
                        <a:ext uri="{FF2B5EF4-FFF2-40B4-BE49-F238E27FC236}">
                          <a16:creationId xmlns:a16="http://schemas.microsoft.com/office/drawing/2014/main" id="{D2B92F74-C6F9-5DCB-9DC7-CBEB649DE25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18586" y="3623024"/>
                      <a:ext cx="269449" cy="138307"/>
                    </a:xfrm>
                    <a:custGeom>
                      <a:avLst/>
                      <a:gdLst>
                        <a:gd name="connsiteX0" fmla="*/ 269450 w 269449"/>
                        <a:gd name="connsiteY0" fmla="*/ 75819 h 138307"/>
                        <a:gd name="connsiteX1" fmla="*/ 216586 w 269449"/>
                        <a:gd name="connsiteY1" fmla="*/ 94869 h 138307"/>
                        <a:gd name="connsiteX2" fmla="*/ 115621 w 269449"/>
                        <a:gd name="connsiteY2" fmla="*/ 135731 h 138307"/>
                        <a:gd name="connsiteX3" fmla="*/ 87046 w 269449"/>
                        <a:gd name="connsiteY3" fmla="*/ 126111 h 138307"/>
                        <a:gd name="connsiteX4" fmla="*/ 9036 w 269449"/>
                        <a:gd name="connsiteY4" fmla="*/ 18383 h 138307"/>
                        <a:gd name="connsiteX5" fmla="*/ 1797 w 269449"/>
                        <a:gd name="connsiteY5" fmla="*/ 0 h 138307"/>
                        <a:gd name="connsiteX6" fmla="*/ 102381 w 269449"/>
                        <a:gd name="connsiteY6" fmla="*/ 98393 h 138307"/>
                        <a:gd name="connsiteX7" fmla="*/ 125908 w 269449"/>
                        <a:gd name="connsiteY7" fmla="*/ 101536 h 138307"/>
                        <a:gd name="connsiteX8" fmla="*/ 250876 w 269449"/>
                        <a:gd name="connsiteY8" fmla="*/ 49625 h 138307"/>
                        <a:gd name="connsiteX9" fmla="*/ 269355 w 269449"/>
                        <a:gd name="connsiteY9" fmla="*/ 44863 h 138307"/>
                        <a:gd name="connsiteX10" fmla="*/ 269450 w 269449"/>
                        <a:gd name="connsiteY10" fmla="*/ 75819 h 1383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269449" h="138307">
                          <a:moveTo>
                            <a:pt x="269450" y="75819"/>
                          </a:moveTo>
                          <a:cubicBezTo>
                            <a:pt x="249638" y="75914"/>
                            <a:pt x="234112" y="88392"/>
                            <a:pt x="216586" y="94869"/>
                          </a:cubicBezTo>
                          <a:cubicBezTo>
                            <a:pt x="182582" y="107537"/>
                            <a:pt x="149054" y="121634"/>
                            <a:pt x="115621" y="135731"/>
                          </a:cubicBezTo>
                          <a:cubicBezTo>
                            <a:pt x="102572" y="141256"/>
                            <a:pt x="95238" y="137827"/>
                            <a:pt x="87046" y="126111"/>
                          </a:cubicBezTo>
                          <a:cubicBezTo>
                            <a:pt x="61805" y="89725"/>
                            <a:pt x="34659" y="54578"/>
                            <a:pt x="9036" y="18383"/>
                          </a:cubicBezTo>
                          <a:cubicBezTo>
                            <a:pt x="5512" y="13335"/>
                            <a:pt x="-3918" y="9144"/>
                            <a:pt x="1797" y="0"/>
                          </a:cubicBezTo>
                          <a:cubicBezTo>
                            <a:pt x="35325" y="32766"/>
                            <a:pt x="69044" y="65342"/>
                            <a:pt x="102381" y="98393"/>
                          </a:cubicBezTo>
                          <a:cubicBezTo>
                            <a:pt x="109906" y="105918"/>
                            <a:pt x="117050" y="105251"/>
                            <a:pt x="125908" y="101536"/>
                          </a:cubicBezTo>
                          <a:cubicBezTo>
                            <a:pt x="167437" y="84011"/>
                            <a:pt x="209157" y="66865"/>
                            <a:pt x="250876" y="49625"/>
                          </a:cubicBezTo>
                          <a:cubicBezTo>
                            <a:pt x="256591" y="47244"/>
                            <a:pt x="261925" y="43148"/>
                            <a:pt x="269355" y="44863"/>
                          </a:cubicBezTo>
                          <a:cubicBezTo>
                            <a:pt x="269450" y="55054"/>
                            <a:pt x="269450" y="65437"/>
                            <a:pt x="269450" y="75819"/>
                          </a:cubicBezTo>
                          <a:close/>
                        </a:path>
                      </a:pathLst>
                    </a:custGeom>
                    <a:solidFill>
                      <a:srgbClr val="DA774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306" name="Freeform: Shape 305">
                      <a:extLst>
                        <a:ext uri="{FF2B5EF4-FFF2-40B4-BE49-F238E27FC236}">
                          <a16:creationId xmlns:a16="http://schemas.microsoft.com/office/drawing/2014/main" id="{D1FB5939-0781-E156-935A-914A9D8C621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10916" y="3615689"/>
                      <a:ext cx="274701" cy="145800"/>
                    </a:xfrm>
                    <a:custGeom>
                      <a:avLst/>
                      <a:gdLst>
                        <a:gd name="connsiteX0" fmla="*/ 0 w 274701"/>
                        <a:gd name="connsiteY0" fmla="*/ 83248 h 145800"/>
                        <a:gd name="connsiteX1" fmla="*/ 0 w 274701"/>
                        <a:gd name="connsiteY1" fmla="*/ 50006 h 145800"/>
                        <a:gd name="connsiteX2" fmla="*/ 101537 w 274701"/>
                        <a:gd name="connsiteY2" fmla="*/ 91250 h 145800"/>
                        <a:gd name="connsiteX3" fmla="*/ 134969 w 274701"/>
                        <a:gd name="connsiteY3" fmla="*/ 105347 h 145800"/>
                        <a:gd name="connsiteX4" fmla="*/ 173546 w 274701"/>
                        <a:gd name="connsiteY4" fmla="*/ 97060 h 145800"/>
                        <a:gd name="connsiteX5" fmla="*/ 274701 w 274701"/>
                        <a:gd name="connsiteY5" fmla="*/ 0 h 145800"/>
                        <a:gd name="connsiteX6" fmla="*/ 235172 w 274701"/>
                        <a:gd name="connsiteY6" fmla="*/ 58483 h 145800"/>
                        <a:gd name="connsiteX7" fmla="*/ 185452 w 274701"/>
                        <a:gd name="connsiteY7" fmla="*/ 126968 h 145800"/>
                        <a:gd name="connsiteX8" fmla="*/ 141351 w 274701"/>
                        <a:gd name="connsiteY8" fmla="*/ 139160 h 145800"/>
                        <a:gd name="connsiteX9" fmla="*/ 14954 w 274701"/>
                        <a:gd name="connsiteY9" fmla="*/ 87154 h 145800"/>
                        <a:gd name="connsiteX10" fmla="*/ 0 w 274701"/>
                        <a:gd name="connsiteY10" fmla="*/ 83248 h 145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274701" h="145800">
                          <a:moveTo>
                            <a:pt x="0" y="83248"/>
                          </a:moveTo>
                          <a:cubicBezTo>
                            <a:pt x="0" y="72962"/>
                            <a:pt x="0" y="62579"/>
                            <a:pt x="0" y="50006"/>
                          </a:cubicBezTo>
                          <a:cubicBezTo>
                            <a:pt x="34671" y="64103"/>
                            <a:pt x="68104" y="77629"/>
                            <a:pt x="101537" y="91250"/>
                          </a:cubicBezTo>
                          <a:cubicBezTo>
                            <a:pt x="112776" y="95822"/>
                            <a:pt x="124778" y="99155"/>
                            <a:pt x="134969" y="105347"/>
                          </a:cubicBezTo>
                          <a:cubicBezTo>
                            <a:pt x="151448" y="115443"/>
                            <a:pt x="161544" y="109061"/>
                            <a:pt x="173546" y="97060"/>
                          </a:cubicBezTo>
                          <a:cubicBezTo>
                            <a:pt x="206502" y="64008"/>
                            <a:pt x="240887" y="32290"/>
                            <a:pt x="274701" y="0"/>
                          </a:cubicBezTo>
                          <a:cubicBezTo>
                            <a:pt x="266224" y="22670"/>
                            <a:pt x="248507" y="39148"/>
                            <a:pt x="235172" y="58483"/>
                          </a:cubicBezTo>
                          <a:cubicBezTo>
                            <a:pt x="219266" y="81725"/>
                            <a:pt x="201740" y="103918"/>
                            <a:pt x="185452" y="126968"/>
                          </a:cubicBezTo>
                          <a:cubicBezTo>
                            <a:pt x="169831" y="149066"/>
                            <a:pt x="166116" y="149733"/>
                            <a:pt x="141351" y="139160"/>
                          </a:cubicBezTo>
                          <a:cubicBezTo>
                            <a:pt x="99441" y="121253"/>
                            <a:pt x="57150" y="104299"/>
                            <a:pt x="14954" y="87154"/>
                          </a:cubicBezTo>
                          <a:cubicBezTo>
                            <a:pt x="10287" y="85344"/>
                            <a:pt x="5048" y="84582"/>
                            <a:pt x="0" y="83248"/>
                          </a:cubicBezTo>
                          <a:close/>
                        </a:path>
                      </a:pathLst>
                    </a:custGeom>
                    <a:solidFill>
                      <a:srgbClr val="ED8A51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</p:grpSp>
              <p:sp>
                <p:nvSpPr>
                  <p:cNvPr id="295" name="Freeform: Shape 294">
                    <a:extLst>
                      <a:ext uri="{FF2B5EF4-FFF2-40B4-BE49-F238E27FC236}">
                        <a16:creationId xmlns:a16="http://schemas.microsoft.com/office/drawing/2014/main" id="{0D2C4B9B-9997-CEA4-9198-DA705A77B865}"/>
                      </a:ext>
                    </a:extLst>
                  </p:cNvPr>
                  <p:cNvSpPr/>
                  <p:nvPr/>
                </p:nvSpPr>
                <p:spPr>
                  <a:xfrm>
                    <a:off x="5853532" y="2895491"/>
                    <a:ext cx="226084" cy="220308"/>
                  </a:xfrm>
                  <a:custGeom>
                    <a:avLst/>
                    <a:gdLst>
                      <a:gd name="connsiteX0" fmla="*/ 226084 w 226084"/>
                      <a:gd name="connsiteY0" fmla="*/ 78023 h 220308"/>
                      <a:gd name="connsiteX1" fmla="*/ 180555 w 226084"/>
                      <a:gd name="connsiteY1" fmla="*/ 204420 h 220308"/>
                      <a:gd name="connsiteX2" fmla="*/ 141788 w 226084"/>
                      <a:gd name="connsiteY2" fmla="*/ 218803 h 220308"/>
                      <a:gd name="connsiteX3" fmla="*/ 13867 w 226084"/>
                      <a:gd name="connsiteY3" fmla="*/ 134316 h 220308"/>
                      <a:gd name="connsiteX4" fmla="*/ 532 w 226084"/>
                      <a:gd name="connsiteY4" fmla="*/ 87453 h 220308"/>
                      <a:gd name="connsiteX5" fmla="*/ 75018 w 226084"/>
                      <a:gd name="connsiteY5" fmla="*/ 46972 h 220308"/>
                      <a:gd name="connsiteX6" fmla="*/ 88067 w 226084"/>
                      <a:gd name="connsiteY6" fmla="*/ 52401 h 220308"/>
                      <a:gd name="connsiteX7" fmla="*/ 106736 w 226084"/>
                      <a:gd name="connsiteY7" fmla="*/ 45734 h 220308"/>
                      <a:gd name="connsiteX8" fmla="*/ 168458 w 226084"/>
                      <a:gd name="connsiteY8" fmla="*/ 299 h 220308"/>
                      <a:gd name="connsiteX9" fmla="*/ 223513 w 226084"/>
                      <a:gd name="connsiteY9" fmla="*/ 58307 h 220308"/>
                      <a:gd name="connsiteX10" fmla="*/ 226084 w 226084"/>
                      <a:gd name="connsiteY10" fmla="*/ 78023 h 2203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26084" h="220308">
                        <a:moveTo>
                          <a:pt x="226084" y="78023"/>
                        </a:moveTo>
                        <a:cubicBezTo>
                          <a:pt x="224370" y="128601"/>
                          <a:pt x="207796" y="168511"/>
                          <a:pt x="180555" y="204420"/>
                        </a:cubicBezTo>
                        <a:cubicBezTo>
                          <a:pt x="170554" y="217565"/>
                          <a:pt x="158362" y="223280"/>
                          <a:pt x="141788" y="218803"/>
                        </a:cubicBezTo>
                        <a:cubicBezTo>
                          <a:pt x="89782" y="204801"/>
                          <a:pt x="45681" y="178798"/>
                          <a:pt x="13867" y="134316"/>
                        </a:cubicBezTo>
                        <a:cubicBezTo>
                          <a:pt x="3961" y="120505"/>
                          <a:pt x="-1849" y="104884"/>
                          <a:pt x="532" y="87453"/>
                        </a:cubicBezTo>
                        <a:cubicBezTo>
                          <a:pt x="5295" y="52687"/>
                          <a:pt x="37585" y="35256"/>
                          <a:pt x="75018" y="46972"/>
                        </a:cubicBezTo>
                        <a:cubicBezTo>
                          <a:pt x="79495" y="48401"/>
                          <a:pt x="84257" y="49829"/>
                          <a:pt x="88067" y="52401"/>
                        </a:cubicBezTo>
                        <a:cubicBezTo>
                          <a:pt x="97687" y="58878"/>
                          <a:pt x="102355" y="57354"/>
                          <a:pt x="106736" y="45734"/>
                        </a:cubicBezTo>
                        <a:cubicBezTo>
                          <a:pt x="119690" y="11634"/>
                          <a:pt x="139693" y="-2272"/>
                          <a:pt x="168458" y="299"/>
                        </a:cubicBezTo>
                        <a:cubicBezTo>
                          <a:pt x="193890" y="2490"/>
                          <a:pt x="217703" y="27350"/>
                          <a:pt x="223513" y="58307"/>
                        </a:cubicBezTo>
                        <a:cubicBezTo>
                          <a:pt x="225132" y="66498"/>
                          <a:pt x="225704" y="74785"/>
                          <a:pt x="226084" y="78023"/>
                        </a:cubicBezTo>
                        <a:close/>
                      </a:path>
                    </a:pathLst>
                  </a:custGeom>
                  <a:solidFill>
                    <a:srgbClr val="E760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/>
                    <a:endParaRPr lang="th-TH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296" name="Freeform: Shape 295">
                    <a:extLst>
                      <a:ext uri="{FF2B5EF4-FFF2-40B4-BE49-F238E27FC236}">
                        <a16:creationId xmlns:a16="http://schemas.microsoft.com/office/drawing/2014/main" id="{52B7E11D-0E80-7364-0EAD-8CD8F98E949C}"/>
                      </a:ext>
                    </a:extLst>
                  </p:cNvPr>
                  <p:cNvSpPr/>
                  <p:nvPr/>
                </p:nvSpPr>
                <p:spPr>
                  <a:xfrm>
                    <a:off x="6122744" y="3145469"/>
                    <a:ext cx="197738" cy="193802"/>
                  </a:xfrm>
                  <a:custGeom>
                    <a:avLst/>
                    <a:gdLst>
                      <a:gd name="connsiteX0" fmla="*/ 197665 w 197738"/>
                      <a:gd name="connsiteY0" fmla="*/ 76743 h 193802"/>
                      <a:gd name="connsiteX1" fmla="*/ 156040 w 197738"/>
                      <a:gd name="connsiteY1" fmla="*/ 152276 h 193802"/>
                      <a:gd name="connsiteX2" fmla="*/ 88699 w 197738"/>
                      <a:gd name="connsiteY2" fmla="*/ 191043 h 193802"/>
                      <a:gd name="connsiteX3" fmla="*/ 60028 w 197738"/>
                      <a:gd name="connsiteY3" fmla="*/ 188185 h 193802"/>
                      <a:gd name="connsiteX4" fmla="*/ 307 w 197738"/>
                      <a:gd name="connsiteY4" fmla="*/ 47120 h 193802"/>
                      <a:gd name="connsiteX5" fmla="*/ 35835 w 197738"/>
                      <a:gd name="connsiteY5" fmla="*/ 1114 h 193802"/>
                      <a:gd name="connsiteX6" fmla="*/ 90223 w 197738"/>
                      <a:gd name="connsiteY6" fmla="*/ 26451 h 193802"/>
                      <a:gd name="connsiteX7" fmla="*/ 118702 w 197738"/>
                      <a:gd name="connsiteY7" fmla="*/ 32166 h 193802"/>
                      <a:gd name="connsiteX8" fmla="*/ 173852 w 197738"/>
                      <a:gd name="connsiteY8" fmla="*/ 28261 h 193802"/>
                      <a:gd name="connsiteX9" fmla="*/ 197665 w 197738"/>
                      <a:gd name="connsiteY9" fmla="*/ 76743 h 1938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97738" h="193802">
                        <a:moveTo>
                          <a:pt x="197665" y="76743"/>
                        </a:moveTo>
                        <a:cubicBezTo>
                          <a:pt x="197093" y="109223"/>
                          <a:pt x="178234" y="131893"/>
                          <a:pt x="156040" y="152276"/>
                        </a:cubicBezTo>
                        <a:cubicBezTo>
                          <a:pt x="136610" y="170088"/>
                          <a:pt x="113845" y="182851"/>
                          <a:pt x="88699" y="191043"/>
                        </a:cubicBezTo>
                        <a:cubicBezTo>
                          <a:pt x="78793" y="194281"/>
                          <a:pt x="67934" y="196091"/>
                          <a:pt x="60028" y="188185"/>
                        </a:cubicBezTo>
                        <a:cubicBezTo>
                          <a:pt x="21071" y="149323"/>
                          <a:pt x="-3027" y="103413"/>
                          <a:pt x="307" y="47120"/>
                        </a:cubicBezTo>
                        <a:cubicBezTo>
                          <a:pt x="1831" y="21879"/>
                          <a:pt x="16880" y="4829"/>
                          <a:pt x="35835" y="1114"/>
                        </a:cubicBezTo>
                        <a:cubicBezTo>
                          <a:pt x="59838" y="-3553"/>
                          <a:pt x="78507" y="6734"/>
                          <a:pt x="90223" y="26451"/>
                        </a:cubicBezTo>
                        <a:cubicBezTo>
                          <a:pt x="98986" y="41119"/>
                          <a:pt x="105082" y="43024"/>
                          <a:pt x="118702" y="32166"/>
                        </a:cubicBezTo>
                        <a:cubicBezTo>
                          <a:pt x="135276" y="18926"/>
                          <a:pt x="155088" y="17402"/>
                          <a:pt x="173852" y="28261"/>
                        </a:cubicBezTo>
                        <a:cubicBezTo>
                          <a:pt x="191950" y="38738"/>
                          <a:pt x="198522" y="56074"/>
                          <a:pt x="197665" y="76743"/>
                        </a:cubicBezTo>
                        <a:close/>
                      </a:path>
                    </a:pathLst>
                  </a:custGeom>
                  <a:solidFill>
                    <a:srgbClr val="E760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/>
                    <a:endParaRPr lang="th-TH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297" name="Freeform: Shape 296">
                    <a:extLst>
                      <a:ext uri="{FF2B5EF4-FFF2-40B4-BE49-F238E27FC236}">
                        <a16:creationId xmlns:a16="http://schemas.microsoft.com/office/drawing/2014/main" id="{E65FF521-78CE-A141-CAD7-501E09ED94AC}"/>
                      </a:ext>
                    </a:extLst>
                  </p:cNvPr>
                  <p:cNvSpPr/>
                  <p:nvPr/>
                </p:nvSpPr>
                <p:spPr>
                  <a:xfrm>
                    <a:off x="5920575" y="3310777"/>
                    <a:ext cx="168202" cy="162428"/>
                  </a:xfrm>
                  <a:custGeom>
                    <a:avLst/>
                    <a:gdLst>
                      <a:gd name="connsiteX0" fmla="*/ 168185 w 168202"/>
                      <a:gd name="connsiteY0" fmla="*/ 64978 h 162428"/>
                      <a:gd name="connsiteX1" fmla="*/ 126561 w 168202"/>
                      <a:gd name="connsiteY1" fmla="*/ 153561 h 162428"/>
                      <a:gd name="connsiteX2" fmla="*/ 100844 w 168202"/>
                      <a:gd name="connsiteY2" fmla="*/ 161276 h 162428"/>
                      <a:gd name="connsiteX3" fmla="*/ 10451 w 168202"/>
                      <a:gd name="connsiteY3" fmla="*/ 98792 h 162428"/>
                      <a:gd name="connsiteX4" fmla="*/ 8927 w 168202"/>
                      <a:gd name="connsiteY4" fmla="*/ 42594 h 162428"/>
                      <a:gd name="connsiteX5" fmla="*/ 64839 w 168202"/>
                      <a:gd name="connsiteY5" fmla="*/ 35451 h 162428"/>
                      <a:gd name="connsiteX6" fmla="*/ 81317 w 168202"/>
                      <a:gd name="connsiteY6" fmla="*/ 33355 h 162428"/>
                      <a:gd name="connsiteX7" fmla="*/ 133705 w 168202"/>
                      <a:gd name="connsiteY7" fmla="*/ 1732 h 162428"/>
                      <a:gd name="connsiteX8" fmla="*/ 168185 w 168202"/>
                      <a:gd name="connsiteY8" fmla="*/ 64978 h 162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68202" h="162428">
                        <a:moveTo>
                          <a:pt x="168185" y="64978"/>
                        </a:moveTo>
                        <a:cubicBezTo>
                          <a:pt x="166852" y="95172"/>
                          <a:pt x="151326" y="126414"/>
                          <a:pt x="126561" y="153561"/>
                        </a:cubicBezTo>
                        <a:cubicBezTo>
                          <a:pt x="119608" y="161181"/>
                          <a:pt x="111035" y="164324"/>
                          <a:pt x="100844" y="161276"/>
                        </a:cubicBezTo>
                        <a:cubicBezTo>
                          <a:pt x="64077" y="150036"/>
                          <a:pt x="32454" y="131177"/>
                          <a:pt x="10451" y="98792"/>
                        </a:cubicBezTo>
                        <a:cubicBezTo>
                          <a:pt x="-3169" y="78789"/>
                          <a:pt x="-3265" y="56882"/>
                          <a:pt x="8927" y="42594"/>
                        </a:cubicBezTo>
                        <a:cubicBezTo>
                          <a:pt x="21024" y="28497"/>
                          <a:pt x="42836" y="25640"/>
                          <a:pt x="64839" y="35451"/>
                        </a:cubicBezTo>
                        <a:cubicBezTo>
                          <a:pt x="70840" y="38118"/>
                          <a:pt x="75507" y="44118"/>
                          <a:pt x="81317" y="33355"/>
                        </a:cubicBezTo>
                        <a:cubicBezTo>
                          <a:pt x="97129" y="4304"/>
                          <a:pt x="112369" y="-4078"/>
                          <a:pt x="133705" y="1732"/>
                        </a:cubicBezTo>
                        <a:cubicBezTo>
                          <a:pt x="155136" y="7447"/>
                          <a:pt x="168757" y="29545"/>
                          <a:pt x="168185" y="64978"/>
                        </a:cubicBezTo>
                        <a:close/>
                      </a:path>
                    </a:pathLst>
                  </a:custGeom>
                  <a:solidFill>
                    <a:srgbClr val="E760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/>
                    <a:endParaRPr lang="th-TH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</p:grpSp>
            <p:sp>
              <p:nvSpPr>
                <p:cNvPr id="293" name="TextBox 292">
                  <a:extLst>
                    <a:ext uri="{FF2B5EF4-FFF2-40B4-BE49-F238E27FC236}">
                      <a16:creationId xmlns:a16="http://schemas.microsoft.com/office/drawing/2014/main" id="{63B4F7F1-736B-378D-5C44-9D070A94F701}"/>
                    </a:ext>
                  </a:extLst>
                </p:cNvPr>
                <p:cNvSpPr txBox="1"/>
                <p:nvPr/>
              </p:nvSpPr>
              <p:spPr>
                <a:xfrm>
                  <a:off x="312964" y="3076330"/>
                  <a:ext cx="782143" cy="10156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914446"/>
                  <a:r>
                    <a:rPr lang="en-US" sz="6000">
                      <a:ln w="28575">
                        <a:solidFill>
                          <a:srgbClr val="EE99AD">
                            <a:lumMod val="50000"/>
                          </a:srgbClr>
                        </a:solidFill>
                      </a:ln>
                      <a:solidFill>
                        <a:prstClr val="white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Calibri Light"/>
                    </a:rPr>
                    <a:t>B</a:t>
                  </a:r>
                  <a:endParaRPr lang="th-TH" sz="6000" dirty="0">
                    <a:ln w="28575">
                      <a:solidFill>
                        <a:srgbClr val="EE99AD">
                          <a:lumMod val="50000"/>
                        </a:srgbClr>
                      </a:solidFill>
                    </a:ln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</p:grpSp>
        <p:sp>
          <p:nvSpPr>
            <p:cNvPr id="289" name="TextBox 288">
              <a:extLst>
                <a:ext uri="{FF2B5EF4-FFF2-40B4-BE49-F238E27FC236}">
                  <a16:creationId xmlns:a16="http://schemas.microsoft.com/office/drawing/2014/main" id="{49616075-D743-38DE-7A2D-26106E91F537}"/>
                </a:ext>
              </a:extLst>
            </p:cNvPr>
            <p:cNvSpPr txBox="1"/>
            <p:nvPr/>
          </p:nvSpPr>
          <p:spPr>
            <a:xfrm>
              <a:off x="2733257" y="2912568"/>
              <a:ext cx="364138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46"/>
              <a:r>
                <a:rPr lang="en-US" sz="54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 Light"/>
                </a:rPr>
                <a:t>27</a:t>
              </a:r>
            </a:p>
          </p:txBody>
        </p:sp>
      </p:grpSp>
      <p:pic>
        <p:nvPicPr>
          <p:cNvPr id="311" name="Sai">
            <a:extLst>
              <a:ext uri="{FF2B5EF4-FFF2-40B4-BE49-F238E27FC236}">
                <a16:creationId xmlns:a16="http://schemas.microsoft.com/office/drawing/2014/main" id="{2E46D6C7-A5AC-50E2-9BD8-E8E0714EA5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2684" y="2552932"/>
            <a:ext cx="1462280" cy="1426722"/>
          </a:xfrm>
          <a:prstGeom prst="rect">
            <a:avLst/>
          </a:prstGeom>
        </p:spPr>
      </p:pic>
      <p:pic>
        <p:nvPicPr>
          <p:cNvPr id="313" name="Đúng">
            <a:extLst>
              <a:ext uri="{FF2B5EF4-FFF2-40B4-BE49-F238E27FC236}">
                <a16:creationId xmlns:a16="http://schemas.microsoft.com/office/drawing/2014/main" id="{A84D5C8C-1F16-1288-6EB0-CD62043C0F6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8504" y="5250798"/>
            <a:ext cx="1273218" cy="1323382"/>
          </a:xfrm>
          <a:prstGeom prst="rect">
            <a:avLst/>
          </a:prstGeom>
        </p:spPr>
      </p:pic>
      <p:pic>
        <p:nvPicPr>
          <p:cNvPr id="314" name="Sai">
            <a:extLst>
              <a:ext uri="{FF2B5EF4-FFF2-40B4-BE49-F238E27FC236}">
                <a16:creationId xmlns:a16="http://schemas.microsoft.com/office/drawing/2014/main" id="{45F87DE5-F359-AD86-B262-FD8BD03D10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2495" y="3598824"/>
            <a:ext cx="1462280" cy="1426722"/>
          </a:xfrm>
          <a:prstGeom prst="rect">
            <a:avLst/>
          </a:prstGeom>
        </p:spPr>
      </p:pic>
      <p:pic>
        <p:nvPicPr>
          <p:cNvPr id="315" name="Kiss_MăngNon">
            <a:hlinkClick r:id="" action="ppaction://media"/>
            <a:extLst>
              <a:ext uri="{FF2B5EF4-FFF2-40B4-BE49-F238E27FC236}">
                <a16:creationId xmlns:a16="http://schemas.microsoft.com/office/drawing/2014/main" id="{336A5C3B-A81D-5383-C348-80A90EA4C8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649333" y="-781586"/>
            <a:ext cx="1038840" cy="1038840"/>
          </a:xfrm>
          <a:prstGeom prst="rect">
            <a:avLst/>
          </a:prstGeom>
        </p:spPr>
      </p:pic>
      <p:pic>
        <p:nvPicPr>
          <p:cNvPr id="316" name="Breakheart_MăngNon">
            <a:hlinkClick r:id="" action="ppaction://media"/>
            <a:extLst>
              <a:ext uri="{FF2B5EF4-FFF2-40B4-BE49-F238E27FC236}">
                <a16:creationId xmlns:a16="http://schemas.microsoft.com/office/drawing/2014/main" id="{41C8C608-7514-0D55-53DE-4A794FF7E8C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4656.1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659515" y="6001022"/>
            <a:ext cx="1146318" cy="1146318"/>
          </a:xfrm>
          <a:prstGeom prst="rect">
            <a:avLst/>
          </a:prstGeom>
        </p:spPr>
      </p:pic>
      <p:pic>
        <p:nvPicPr>
          <p:cNvPr id="318" name="Breakheart_MăngNon">
            <a:hlinkClick r:id="" action="ppaction://media"/>
            <a:extLst>
              <a:ext uri="{FF2B5EF4-FFF2-40B4-BE49-F238E27FC236}">
                <a16:creationId xmlns:a16="http://schemas.microsoft.com/office/drawing/2014/main" id="{C5810E64-348D-2C91-29A7-9B6B0AD820B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4656.1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696571" y="7189855"/>
            <a:ext cx="1146318" cy="1146318"/>
          </a:xfrm>
          <a:prstGeom prst="rect">
            <a:avLst/>
          </a:prstGeom>
        </p:spPr>
      </p:pic>
      <p:pic>
        <p:nvPicPr>
          <p:cNvPr id="309" name="1/2 heart">
            <a:extLst>
              <a:ext uri="{FF2B5EF4-FFF2-40B4-BE49-F238E27FC236}">
                <a16:creationId xmlns:a16="http://schemas.microsoft.com/office/drawing/2014/main" id="{B8F87BA5-8BC1-4E2B-C58C-89ECFB225EF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9920" t="177" r="866" b="-177"/>
          <a:stretch/>
        </p:blipFill>
        <p:spPr>
          <a:xfrm>
            <a:off x="13660213" y="1136404"/>
            <a:ext cx="2152617" cy="3604415"/>
          </a:xfrm>
          <a:prstGeom prst="rect">
            <a:avLst/>
          </a:prstGeom>
        </p:spPr>
      </p:pic>
      <p:pic>
        <p:nvPicPr>
          <p:cNvPr id="308" name="1/2 heart">
            <a:extLst>
              <a:ext uri="{FF2B5EF4-FFF2-40B4-BE49-F238E27FC236}">
                <a16:creationId xmlns:a16="http://schemas.microsoft.com/office/drawing/2014/main" id="{46E0345A-F0E2-D6BA-16C3-2CFB6510F8CC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50786"/>
          <a:stretch/>
        </p:blipFill>
        <p:spPr>
          <a:xfrm>
            <a:off x="-2999776" y="2960674"/>
            <a:ext cx="2091393" cy="3585588"/>
          </a:xfrm>
          <a:prstGeom prst="rect">
            <a:avLst/>
          </a:prstGeom>
        </p:spPr>
      </p:pic>
      <p:pic>
        <p:nvPicPr>
          <p:cNvPr id="310" name="Heart">
            <a:extLst>
              <a:ext uri="{FF2B5EF4-FFF2-40B4-BE49-F238E27FC236}">
                <a16:creationId xmlns:a16="http://schemas.microsoft.com/office/drawing/2014/main" id="{BBE255F3-EC22-8B74-E5EB-FCCDF3B5567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483" y="109331"/>
            <a:ext cx="5768302" cy="6228503"/>
          </a:xfrm>
          <a:prstGeom prst="rect">
            <a:avLst/>
          </a:prstGeom>
        </p:spPr>
      </p:pic>
      <p:pic>
        <p:nvPicPr>
          <p:cNvPr id="331" name="Picture 330">
            <a:hlinkClick r:id="rId12" action="ppaction://hlinksldjump"/>
            <a:extLst>
              <a:ext uri="{FF2B5EF4-FFF2-40B4-BE49-F238E27FC236}">
                <a16:creationId xmlns:a16="http://schemas.microsoft.com/office/drawing/2014/main" id="{30069D60-CD91-2527-64D2-B2E1A9FA0D9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205614" y="5902975"/>
            <a:ext cx="1853345" cy="883997"/>
          </a:xfrm>
          <a:prstGeom prst="rect">
            <a:avLst/>
          </a:prstGeom>
        </p:spPr>
      </p:pic>
      <p:sp>
        <p:nvSpPr>
          <p:cNvPr id="100" name="TextBox 99"/>
          <p:cNvSpPr txBox="1"/>
          <p:nvPr/>
        </p:nvSpPr>
        <p:spPr>
          <a:xfrm rot="21190394">
            <a:off x="7735411" y="2755957"/>
            <a:ext cx="35522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en-US" sz="4800" dirty="0" err="1">
                <a:solidFill>
                  <a:srgbClr val="FF767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/>
              </a:rPr>
              <a:t>Đúng</a:t>
            </a:r>
            <a:r>
              <a:rPr lang="en-US" sz="4800" dirty="0">
                <a:solidFill>
                  <a:srgbClr val="FF767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/>
              </a:rPr>
              <a:t> </a:t>
            </a:r>
            <a:r>
              <a:rPr lang="en-US" sz="4800" dirty="0" err="1">
                <a:solidFill>
                  <a:srgbClr val="FF767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/>
              </a:rPr>
              <a:t>rồi</a:t>
            </a:r>
            <a:r>
              <a:rPr lang="en-US" sz="4800" dirty="0">
                <a:solidFill>
                  <a:srgbClr val="FF767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/>
              </a:rPr>
              <a:t>!!</a:t>
            </a:r>
          </a:p>
        </p:txBody>
      </p:sp>
    </p:spTree>
    <p:extLst>
      <p:ext uri="{BB962C8B-B14F-4D97-AF65-F5344CB8AC3E}">
        <p14:creationId xmlns:p14="http://schemas.microsoft.com/office/powerpoint/2010/main" val="24590038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75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5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6"/>
                </p:tgtEl>
              </p:cMediaNode>
            </p:audi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412" fill="hold"/>
                                        <p:tgtEl>
                                          <p:spTgt spid="3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412" fill="hold"/>
                                        <p:tgtEl>
                                          <p:spTgt spid="3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1452" fill="hold"/>
                                        <p:tgtEl>
                                          <p:spTgt spid="3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452"/>
                            </p:stCondLst>
                            <p:childTnLst>
                              <p:par>
                                <p:cTn id="6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44444E-6 L 0.86394 -0.40371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190" y="-20185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2.22222E-6 L -0.3319 -0.14074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02" y="-7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452"/>
                            </p:stCondLst>
                            <p:childTnLst>
                              <p:par>
                                <p:cTn id="66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7" dur="5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0" dur="5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952"/>
                            </p:stCondLst>
                            <p:childTnLst>
                              <p:par>
                                <p:cTn id="7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5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 tmFilter="0, 0; .2, .5; .8, .5; 1, 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3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452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7"/>
                  </p:tgtEl>
                </p:cond>
              </p:nextCondLst>
            </p:seq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8"/>
                </p:tgtEl>
              </p:cMediaNode>
            </p:audio>
          </p:childTnLst>
        </p:cTn>
      </p:par>
    </p:tnLst>
    <p:bldLst>
      <p:bldP spid="10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aphic 837">
            <a:extLst>
              <a:ext uri="{FF2B5EF4-FFF2-40B4-BE49-F238E27FC236}">
                <a16:creationId xmlns:a16="http://schemas.microsoft.com/office/drawing/2014/main" id="{B76A633F-FDAC-4F1F-BA8D-9AF75807DB8A}"/>
              </a:ext>
            </a:extLst>
          </p:cNvPr>
          <p:cNvGrpSpPr/>
          <p:nvPr/>
        </p:nvGrpSpPr>
        <p:grpSpPr>
          <a:xfrm rot="8458706">
            <a:off x="-1014823" y="-413168"/>
            <a:ext cx="3489064" cy="2037289"/>
            <a:chOff x="10278396" y="5723167"/>
            <a:chExt cx="1974056" cy="1129093"/>
          </a:xfrm>
          <a:solidFill>
            <a:srgbClr val="BDD7EE"/>
          </a:solidFill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3B3333E1-F502-4E83-A5E4-71D96151708A}"/>
                </a:ext>
              </a:extLst>
            </p:cNvPr>
            <p:cNvSpPr/>
            <p:nvPr/>
          </p:nvSpPr>
          <p:spPr>
            <a:xfrm>
              <a:off x="10278396" y="5830513"/>
              <a:ext cx="1915953" cy="1021746"/>
            </a:xfrm>
            <a:custGeom>
              <a:avLst/>
              <a:gdLst>
                <a:gd name="connsiteX0" fmla="*/ 1875854 w 1915953"/>
                <a:gd name="connsiteY0" fmla="*/ 0 h 1021746"/>
                <a:gd name="connsiteX1" fmla="*/ 1528286 w 1915953"/>
                <a:gd name="connsiteY1" fmla="*/ 281464 h 1021746"/>
                <a:gd name="connsiteX2" fmla="*/ 993648 w 1915953"/>
                <a:gd name="connsiteY2" fmla="*/ 271748 h 1021746"/>
                <a:gd name="connsiteX3" fmla="*/ 470630 w 1915953"/>
                <a:gd name="connsiteY3" fmla="*/ 327755 h 1021746"/>
                <a:gd name="connsiteX4" fmla="*/ 197358 w 1915953"/>
                <a:gd name="connsiteY4" fmla="*/ 633603 h 1021746"/>
                <a:gd name="connsiteX5" fmla="*/ 0 w 1915953"/>
                <a:gd name="connsiteY5" fmla="*/ 1021747 h 1021746"/>
                <a:gd name="connsiteX6" fmla="*/ 1915954 w 1915953"/>
                <a:gd name="connsiteY6" fmla="*/ 1021747 h 1021746"/>
                <a:gd name="connsiteX7" fmla="*/ 1875854 w 1915953"/>
                <a:gd name="connsiteY7" fmla="*/ 0 h 1021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15953" h="1021746">
                  <a:moveTo>
                    <a:pt x="1875854" y="0"/>
                  </a:moveTo>
                  <a:cubicBezTo>
                    <a:pt x="1871091" y="140684"/>
                    <a:pt x="1702880" y="249936"/>
                    <a:pt x="1528286" y="281464"/>
                  </a:cubicBezTo>
                  <a:cubicBezTo>
                    <a:pt x="1353598" y="312992"/>
                    <a:pt x="1171766" y="286893"/>
                    <a:pt x="993648" y="271748"/>
                  </a:cubicBezTo>
                  <a:cubicBezTo>
                    <a:pt x="815435" y="256603"/>
                    <a:pt x="623983" y="254889"/>
                    <a:pt x="470630" y="327755"/>
                  </a:cubicBezTo>
                  <a:cubicBezTo>
                    <a:pt x="331851" y="393668"/>
                    <a:pt x="245364" y="511969"/>
                    <a:pt x="197358" y="633603"/>
                  </a:cubicBezTo>
                  <a:cubicBezTo>
                    <a:pt x="144209" y="768191"/>
                    <a:pt x="125063" y="920687"/>
                    <a:pt x="0" y="1021747"/>
                  </a:cubicBezTo>
                  <a:lnTo>
                    <a:pt x="1915954" y="1021747"/>
                  </a:lnTo>
                  <a:lnTo>
                    <a:pt x="1875854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46">
                <a:defRPr/>
              </a:pPr>
              <a:endParaRPr lang="th-TH" sz="28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78AD0ED7-895B-48C2-9BD7-A8B71FBB91C5}"/>
                </a:ext>
              </a:extLst>
            </p:cNvPr>
            <p:cNvSpPr/>
            <p:nvPr/>
          </p:nvSpPr>
          <p:spPr>
            <a:xfrm>
              <a:off x="10392219" y="5723167"/>
              <a:ext cx="1860232" cy="1094517"/>
            </a:xfrm>
            <a:custGeom>
              <a:avLst/>
              <a:gdLst>
                <a:gd name="connsiteX0" fmla="*/ 17621 w 1860232"/>
                <a:gd name="connsiteY0" fmla="*/ 1094518 h 1094517"/>
                <a:gd name="connsiteX1" fmla="*/ 0 w 1860232"/>
                <a:gd name="connsiteY1" fmla="*/ 1076611 h 1094517"/>
                <a:gd name="connsiteX2" fmla="*/ 148304 w 1860232"/>
                <a:gd name="connsiteY2" fmla="*/ 788956 h 1094517"/>
                <a:gd name="connsiteX3" fmla="*/ 179927 w 1860232"/>
                <a:gd name="connsiteY3" fmla="*/ 685419 h 1094517"/>
                <a:gd name="connsiteX4" fmla="*/ 448151 w 1860232"/>
                <a:gd name="connsiteY4" fmla="*/ 362617 h 1094517"/>
                <a:gd name="connsiteX5" fmla="*/ 975836 w 1860232"/>
                <a:gd name="connsiteY5" fmla="*/ 288512 h 1094517"/>
                <a:gd name="connsiteX6" fmla="*/ 1060609 w 1860232"/>
                <a:gd name="connsiteY6" fmla="*/ 293561 h 1094517"/>
                <a:gd name="connsiteX7" fmla="*/ 1506950 w 1860232"/>
                <a:gd name="connsiteY7" fmla="*/ 281750 h 1094517"/>
                <a:gd name="connsiteX8" fmla="*/ 1834229 w 1860232"/>
                <a:gd name="connsiteY8" fmla="*/ 0 h 1094517"/>
                <a:gd name="connsiteX9" fmla="*/ 1860233 w 1860232"/>
                <a:gd name="connsiteY9" fmla="*/ 0 h 1094517"/>
                <a:gd name="connsiteX10" fmla="*/ 1512761 w 1860232"/>
                <a:gd name="connsiteY10" fmla="*/ 305657 h 1094517"/>
                <a:gd name="connsiteX11" fmla="*/ 1058894 w 1860232"/>
                <a:gd name="connsiteY11" fmla="*/ 318040 h 1094517"/>
                <a:gd name="connsiteX12" fmla="*/ 974408 w 1860232"/>
                <a:gd name="connsiteY12" fmla="*/ 312992 h 1094517"/>
                <a:gd name="connsiteX13" fmla="*/ 460724 w 1860232"/>
                <a:gd name="connsiteY13" fmla="*/ 384143 h 1094517"/>
                <a:gd name="connsiteX14" fmla="*/ 204502 w 1860232"/>
                <a:gd name="connsiteY14" fmla="*/ 693134 h 1094517"/>
                <a:gd name="connsiteX15" fmla="*/ 173355 w 1860232"/>
                <a:gd name="connsiteY15" fmla="*/ 795242 h 1094517"/>
                <a:gd name="connsiteX16" fmla="*/ 17621 w 1860232"/>
                <a:gd name="connsiteY16" fmla="*/ 1094518 h 1094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860232" h="1094517">
                  <a:moveTo>
                    <a:pt x="17621" y="1094518"/>
                  </a:moveTo>
                  <a:lnTo>
                    <a:pt x="0" y="1076611"/>
                  </a:lnTo>
                  <a:cubicBezTo>
                    <a:pt x="88868" y="999363"/>
                    <a:pt x="119063" y="892397"/>
                    <a:pt x="148304" y="788956"/>
                  </a:cubicBezTo>
                  <a:cubicBezTo>
                    <a:pt x="157925" y="754761"/>
                    <a:pt x="167926" y="719328"/>
                    <a:pt x="179927" y="685419"/>
                  </a:cubicBezTo>
                  <a:cubicBezTo>
                    <a:pt x="216027" y="582740"/>
                    <a:pt x="292037" y="443484"/>
                    <a:pt x="448151" y="362617"/>
                  </a:cubicBezTo>
                  <a:cubicBezTo>
                    <a:pt x="606266" y="280797"/>
                    <a:pt x="803720" y="279178"/>
                    <a:pt x="975836" y="288512"/>
                  </a:cubicBezTo>
                  <a:cubicBezTo>
                    <a:pt x="1004030" y="290036"/>
                    <a:pt x="1032224" y="291846"/>
                    <a:pt x="1060609" y="293561"/>
                  </a:cubicBezTo>
                  <a:cubicBezTo>
                    <a:pt x="1209104" y="302990"/>
                    <a:pt x="1362647" y="312611"/>
                    <a:pt x="1506950" y="281750"/>
                  </a:cubicBezTo>
                  <a:cubicBezTo>
                    <a:pt x="1669828" y="246888"/>
                    <a:pt x="1834515" y="138875"/>
                    <a:pt x="1834229" y="0"/>
                  </a:cubicBezTo>
                  <a:lnTo>
                    <a:pt x="1860233" y="0"/>
                  </a:lnTo>
                  <a:cubicBezTo>
                    <a:pt x="1860518" y="151733"/>
                    <a:pt x="1685639" y="268605"/>
                    <a:pt x="1512761" y="305657"/>
                  </a:cubicBezTo>
                  <a:cubicBezTo>
                    <a:pt x="1364742" y="337375"/>
                    <a:pt x="1209294" y="327565"/>
                    <a:pt x="1058894" y="318040"/>
                  </a:cubicBezTo>
                  <a:cubicBezTo>
                    <a:pt x="1030700" y="316230"/>
                    <a:pt x="1002506" y="314516"/>
                    <a:pt x="974408" y="312992"/>
                  </a:cubicBezTo>
                  <a:cubicBezTo>
                    <a:pt x="805910" y="303848"/>
                    <a:pt x="613029" y="305276"/>
                    <a:pt x="460724" y="384143"/>
                  </a:cubicBezTo>
                  <a:cubicBezTo>
                    <a:pt x="311944" y="461010"/>
                    <a:pt x="239268" y="594646"/>
                    <a:pt x="204502" y="693134"/>
                  </a:cubicBezTo>
                  <a:cubicBezTo>
                    <a:pt x="192786" y="726377"/>
                    <a:pt x="182880" y="761333"/>
                    <a:pt x="173355" y="795242"/>
                  </a:cubicBezTo>
                  <a:cubicBezTo>
                    <a:pt x="143256" y="902018"/>
                    <a:pt x="112109" y="1012508"/>
                    <a:pt x="17621" y="109451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46">
                <a:defRPr/>
              </a:pPr>
              <a:endParaRPr lang="th-TH" sz="28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46" name="Graphic 559">
            <a:extLst>
              <a:ext uri="{FF2B5EF4-FFF2-40B4-BE49-F238E27FC236}">
                <a16:creationId xmlns:a16="http://schemas.microsoft.com/office/drawing/2014/main" id="{E9A14331-7EB8-403D-9C49-B6475C0346B1}"/>
              </a:ext>
            </a:extLst>
          </p:cNvPr>
          <p:cNvGrpSpPr/>
          <p:nvPr/>
        </p:nvGrpSpPr>
        <p:grpSpPr>
          <a:xfrm rot="18659573">
            <a:off x="9205326" y="5101614"/>
            <a:ext cx="5125382" cy="2022332"/>
            <a:chOff x="5295567" y="3083292"/>
            <a:chExt cx="4196052" cy="2048959"/>
          </a:xfrm>
          <a:solidFill>
            <a:srgbClr val="EE99AD"/>
          </a:solidFill>
        </p:grpSpPr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F4ADCAF0-8E0B-49C5-8824-6B7EF0E24DF0}"/>
                </a:ext>
              </a:extLst>
            </p:cNvPr>
            <p:cNvSpPr/>
            <p:nvPr/>
          </p:nvSpPr>
          <p:spPr>
            <a:xfrm>
              <a:off x="5424002" y="3353014"/>
              <a:ext cx="4067617" cy="1779237"/>
            </a:xfrm>
            <a:custGeom>
              <a:avLst/>
              <a:gdLst>
                <a:gd name="connsiteX0" fmla="*/ 0 w 4067617"/>
                <a:gd name="connsiteY0" fmla="*/ 1779237 h 1779237"/>
                <a:gd name="connsiteX1" fmla="*/ 160248 w 4067617"/>
                <a:gd name="connsiteY1" fmla="*/ 717092 h 1779237"/>
                <a:gd name="connsiteX2" fmla="*/ 757081 w 4067617"/>
                <a:gd name="connsiteY2" fmla="*/ 15327 h 1779237"/>
                <a:gd name="connsiteX3" fmla="*/ 2203108 w 4067617"/>
                <a:gd name="connsiteY3" fmla="*/ 569190 h 1779237"/>
                <a:gd name="connsiteX4" fmla="*/ 3157709 w 4067617"/>
                <a:gd name="connsiteY4" fmla="*/ 167265 h 1779237"/>
                <a:gd name="connsiteX5" fmla="*/ 3905768 w 4067617"/>
                <a:gd name="connsiteY5" fmla="*/ 560643 h 1779237"/>
                <a:gd name="connsiteX6" fmla="*/ 4006427 w 4067617"/>
                <a:gd name="connsiteY6" fmla="*/ 1622788 h 1779237"/>
                <a:gd name="connsiteX7" fmla="*/ 0 w 4067617"/>
                <a:gd name="connsiteY7" fmla="*/ 1779237 h 1779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67617" h="1779237">
                  <a:moveTo>
                    <a:pt x="0" y="1779237"/>
                  </a:moveTo>
                  <a:cubicBezTo>
                    <a:pt x="23740" y="1419095"/>
                    <a:pt x="48905" y="1051357"/>
                    <a:pt x="160248" y="717092"/>
                  </a:cubicBezTo>
                  <a:cubicBezTo>
                    <a:pt x="271590" y="383065"/>
                    <a:pt x="486915" y="82749"/>
                    <a:pt x="757081" y="15327"/>
                  </a:cubicBezTo>
                  <a:cubicBezTo>
                    <a:pt x="1266075" y="-111922"/>
                    <a:pt x="1687941" y="595779"/>
                    <a:pt x="2203108" y="569190"/>
                  </a:cubicBezTo>
                  <a:cubicBezTo>
                    <a:pt x="2535711" y="552097"/>
                    <a:pt x="2827005" y="230414"/>
                    <a:pt x="3157709" y="167265"/>
                  </a:cubicBezTo>
                  <a:cubicBezTo>
                    <a:pt x="3440219" y="113137"/>
                    <a:pt x="3735312" y="268399"/>
                    <a:pt x="3905768" y="560643"/>
                  </a:cubicBezTo>
                  <a:cubicBezTo>
                    <a:pt x="4076224" y="852887"/>
                    <a:pt x="4115871" y="1271905"/>
                    <a:pt x="4006427" y="1622788"/>
                  </a:cubicBezTo>
                  <a:lnTo>
                    <a:pt x="0" y="1779237"/>
                  </a:lnTo>
                  <a:close/>
                </a:path>
              </a:pathLst>
            </a:custGeom>
            <a:grpFill/>
            <a:ln w="237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46">
                <a:defRPr/>
              </a:pPr>
              <a:endParaRPr lang="th-TH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E7BCD53B-DC31-4F48-A3B4-88B4E72DF43E}"/>
                </a:ext>
              </a:extLst>
            </p:cNvPr>
            <p:cNvSpPr/>
            <p:nvPr/>
          </p:nvSpPr>
          <p:spPr>
            <a:xfrm>
              <a:off x="5295567" y="3083292"/>
              <a:ext cx="4059229" cy="1892034"/>
            </a:xfrm>
            <a:custGeom>
              <a:avLst/>
              <a:gdLst>
                <a:gd name="connsiteX0" fmla="*/ 56740 w 4059229"/>
                <a:gd name="connsiteY0" fmla="*/ 1818677 h 1892034"/>
                <a:gd name="connsiteX1" fmla="*/ 0 w 4059229"/>
                <a:gd name="connsiteY1" fmla="*/ 1814641 h 1892034"/>
                <a:gd name="connsiteX2" fmla="*/ 162622 w 4059229"/>
                <a:gd name="connsiteY2" fmla="*/ 740389 h 1892034"/>
                <a:gd name="connsiteX3" fmla="*/ 781059 w 4059229"/>
                <a:gd name="connsiteY3" fmla="*/ 15832 h 1892034"/>
                <a:gd name="connsiteX4" fmla="*/ 1559743 w 4059229"/>
                <a:gd name="connsiteY4" fmla="*/ 285286 h 1892034"/>
                <a:gd name="connsiteX5" fmla="*/ 2231359 w 4059229"/>
                <a:gd name="connsiteY5" fmla="*/ 568983 h 1892034"/>
                <a:gd name="connsiteX6" fmla="*/ 2734892 w 4059229"/>
                <a:gd name="connsiteY6" fmla="*/ 367427 h 1892034"/>
                <a:gd name="connsiteX7" fmla="*/ 3182874 w 4059229"/>
                <a:gd name="connsiteY7" fmla="*/ 167296 h 1892034"/>
                <a:gd name="connsiteX8" fmla="*/ 3957047 w 4059229"/>
                <a:gd name="connsiteY8" fmla="*/ 574443 h 1892034"/>
                <a:gd name="connsiteX9" fmla="*/ 3934019 w 4059229"/>
                <a:gd name="connsiteY9" fmla="*/ 1892035 h 1892034"/>
                <a:gd name="connsiteX10" fmla="*/ 3881316 w 4059229"/>
                <a:gd name="connsiteY10" fmla="*/ 1865446 h 1892034"/>
                <a:gd name="connsiteX11" fmla="*/ 3911466 w 4059229"/>
                <a:gd name="connsiteY11" fmla="*/ 621687 h 1892034"/>
                <a:gd name="connsiteX12" fmla="*/ 3189283 w 4059229"/>
                <a:gd name="connsiteY12" fmla="*/ 241841 h 1892034"/>
                <a:gd name="connsiteX13" fmla="*/ 2756734 w 4059229"/>
                <a:gd name="connsiteY13" fmla="*/ 436037 h 1892034"/>
                <a:gd name="connsiteX14" fmla="*/ 2231834 w 4059229"/>
                <a:gd name="connsiteY14" fmla="*/ 644240 h 1892034"/>
                <a:gd name="connsiteX15" fmla="*/ 1532679 w 4059229"/>
                <a:gd name="connsiteY15" fmla="*/ 352708 h 1892034"/>
                <a:gd name="connsiteX16" fmla="*/ 789843 w 4059229"/>
                <a:gd name="connsiteY16" fmla="*/ 89665 h 1892034"/>
                <a:gd name="connsiteX17" fmla="*/ 214850 w 4059229"/>
                <a:gd name="connsiteY17" fmla="*/ 768640 h 1892034"/>
                <a:gd name="connsiteX18" fmla="*/ 56740 w 4059229"/>
                <a:gd name="connsiteY18" fmla="*/ 1818677 h 1892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059229" h="1892034">
                  <a:moveTo>
                    <a:pt x="56740" y="1818677"/>
                  </a:moveTo>
                  <a:lnTo>
                    <a:pt x="0" y="1814641"/>
                  </a:lnTo>
                  <a:cubicBezTo>
                    <a:pt x="23740" y="1455212"/>
                    <a:pt x="48193" y="1083675"/>
                    <a:pt x="162622" y="740389"/>
                  </a:cubicBezTo>
                  <a:cubicBezTo>
                    <a:pt x="290345" y="356744"/>
                    <a:pt x="527274" y="79219"/>
                    <a:pt x="781059" y="15832"/>
                  </a:cubicBezTo>
                  <a:cubicBezTo>
                    <a:pt x="1059771" y="-53727"/>
                    <a:pt x="1313793" y="118628"/>
                    <a:pt x="1559743" y="285286"/>
                  </a:cubicBezTo>
                  <a:cubicBezTo>
                    <a:pt x="1774119" y="430577"/>
                    <a:pt x="1995142" y="580853"/>
                    <a:pt x="2231359" y="568983"/>
                  </a:cubicBezTo>
                  <a:cubicBezTo>
                    <a:pt x="2404901" y="559962"/>
                    <a:pt x="2565149" y="466425"/>
                    <a:pt x="2734892" y="367427"/>
                  </a:cubicBezTo>
                  <a:cubicBezTo>
                    <a:pt x="2878284" y="283861"/>
                    <a:pt x="3026424" y="197209"/>
                    <a:pt x="3182874" y="167296"/>
                  </a:cubicBezTo>
                  <a:cubicBezTo>
                    <a:pt x="3476304" y="111268"/>
                    <a:pt x="3779944" y="271041"/>
                    <a:pt x="3957047" y="574443"/>
                  </a:cubicBezTo>
                  <a:cubicBezTo>
                    <a:pt x="4141273" y="890191"/>
                    <a:pt x="4040613" y="1550173"/>
                    <a:pt x="3934019" y="1892035"/>
                  </a:cubicBezTo>
                  <a:lnTo>
                    <a:pt x="3881316" y="1865446"/>
                  </a:lnTo>
                  <a:cubicBezTo>
                    <a:pt x="3990759" y="1515037"/>
                    <a:pt x="4072425" y="897550"/>
                    <a:pt x="3911466" y="621687"/>
                  </a:cubicBezTo>
                  <a:cubicBezTo>
                    <a:pt x="3746470" y="338701"/>
                    <a:pt x="3462773" y="189612"/>
                    <a:pt x="3189283" y="241841"/>
                  </a:cubicBezTo>
                  <a:cubicBezTo>
                    <a:pt x="3040669" y="270329"/>
                    <a:pt x="2896327" y="354607"/>
                    <a:pt x="2756734" y="436037"/>
                  </a:cubicBezTo>
                  <a:cubicBezTo>
                    <a:pt x="2589601" y="533610"/>
                    <a:pt x="2416534" y="634507"/>
                    <a:pt x="2231834" y="644240"/>
                  </a:cubicBezTo>
                  <a:cubicBezTo>
                    <a:pt x="1981610" y="657060"/>
                    <a:pt x="1753227" y="502273"/>
                    <a:pt x="1532679" y="352708"/>
                  </a:cubicBezTo>
                  <a:cubicBezTo>
                    <a:pt x="1283880" y="184151"/>
                    <a:pt x="1049088" y="24853"/>
                    <a:pt x="789843" y="89665"/>
                  </a:cubicBezTo>
                  <a:cubicBezTo>
                    <a:pt x="509231" y="159699"/>
                    <a:pt x="308862" y="486367"/>
                    <a:pt x="214850" y="768640"/>
                  </a:cubicBezTo>
                  <a:cubicBezTo>
                    <a:pt x="104220" y="1100293"/>
                    <a:pt x="80243" y="1465420"/>
                    <a:pt x="56740" y="1818677"/>
                  </a:cubicBezTo>
                  <a:close/>
                </a:path>
              </a:pathLst>
            </a:custGeom>
            <a:grpFill/>
            <a:ln w="237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46">
                <a:defRPr/>
              </a:pPr>
              <a:endParaRPr lang="th-TH" sz="28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78" name="Câu hỏi">
            <a:extLst>
              <a:ext uri="{FF2B5EF4-FFF2-40B4-BE49-F238E27FC236}">
                <a16:creationId xmlns:a16="http://schemas.microsoft.com/office/drawing/2014/main" id="{4D61F92F-DFD1-8F0E-E2A0-8ECAFF84E642}"/>
              </a:ext>
            </a:extLst>
          </p:cNvPr>
          <p:cNvGrpSpPr/>
          <p:nvPr/>
        </p:nvGrpSpPr>
        <p:grpSpPr>
          <a:xfrm>
            <a:off x="242224" y="-404174"/>
            <a:ext cx="12047539" cy="2899425"/>
            <a:chOff x="334690" y="-486368"/>
            <a:chExt cx="12047539" cy="2899425"/>
          </a:xfrm>
        </p:grpSpPr>
        <p:sp>
          <p:nvSpPr>
            <p:cNvPr id="173" name="Rectangle: Rounded Corners 172">
              <a:extLst>
                <a:ext uri="{FF2B5EF4-FFF2-40B4-BE49-F238E27FC236}">
                  <a16:creationId xmlns:a16="http://schemas.microsoft.com/office/drawing/2014/main" id="{E9C23B5D-BA50-9E20-B813-D22F86289F3B}"/>
                </a:ext>
              </a:extLst>
            </p:cNvPr>
            <p:cNvSpPr/>
            <p:nvPr/>
          </p:nvSpPr>
          <p:spPr>
            <a:xfrm rot="5400000">
              <a:off x="4295789" y="-3889176"/>
              <a:ext cx="2341134" cy="10263331"/>
            </a:xfrm>
            <a:prstGeom prst="roundRect">
              <a:avLst>
                <a:gd name="adj" fmla="val 49103"/>
              </a:avLst>
            </a:prstGeom>
            <a:solidFill>
              <a:srgbClr val="EE99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th-TH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446"/>
              <a:endParaRPr lang="en-US">
                <a:solidFill>
                  <a:srgbClr val="CDA45B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/>
              </a:endParaRPr>
            </a:p>
          </p:txBody>
        </p:sp>
        <p:sp>
          <p:nvSpPr>
            <p:cNvPr id="175" name="Rectangle: Rounded Corners 174">
              <a:extLst>
                <a:ext uri="{FF2B5EF4-FFF2-40B4-BE49-F238E27FC236}">
                  <a16:creationId xmlns:a16="http://schemas.microsoft.com/office/drawing/2014/main" id="{0378D306-0BA1-C008-8ACB-849DB857550B}"/>
                </a:ext>
              </a:extLst>
            </p:cNvPr>
            <p:cNvSpPr/>
            <p:nvPr/>
          </p:nvSpPr>
          <p:spPr>
            <a:xfrm rot="5400000">
              <a:off x="4410653" y="-3642106"/>
              <a:ext cx="2084426" cy="978206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th-TH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446"/>
              <a:endParaRPr lang="en-US">
                <a:solidFill>
                  <a:srgbClr val="CDA45B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/>
              </a:endParaRPr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1EDB0AB3-5EF6-995E-1154-E1C262F1F891}"/>
                </a:ext>
              </a:extLst>
            </p:cNvPr>
            <p:cNvGrpSpPr/>
            <p:nvPr/>
          </p:nvGrpSpPr>
          <p:grpSpPr>
            <a:xfrm>
              <a:off x="9084601" y="-486368"/>
              <a:ext cx="3297628" cy="2359216"/>
              <a:chOff x="9084601" y="-486368"/>
              <a:chExt cx="3297628" cy="2359216"/>
            </a:xfrm>
          </p:grpSpPr>
          <p:grpSp>
            <p:nvGrpSpPr>
              <p:cNvPr id="2" name="Graphic 15">
                <a:extLst>
                  <a:ext uri="{FF2B5EF4-FFF2-40B4-BE49-F238E27FC236}">
                    <a16:creationId xmlns:a16="http://schemas.microsoft.com/office/drawing/2014/main" id="{8B28F3CC-C1B1-41FB-B54E-13316CD5B264}"/>
                  </a:ext>
                </a:extLst>
              </p:cNvPr>
              <p:cNvGrpSpPr/>
              <p:nvPr/>
            </p:nvGrpSpPr>
            <p:grpSpPr>
              <a:xfrm rot="19945696" flipH="1">
                <a:off x="9113991" y="-486368"/>
                <a:ext cx="3268238" cy="2359216"/>
                <a:chOff x="2452687" y="71189"/>
                <a:chExt cx="8866043" cy="6083484"/>
              </a:xfrm>
            </p:grpSpPr>
            <p:grpSp>
              <p:nvGrpSpPr>
                <p:cNvPr id="3" name="Graphic 15">
                  <a:extLst>
                    <a:ext uri="{FF2B5EF4-FFF2-40B4-BE49-F238E27FC236}">
                      <a16:creationId xmlns:a16="http://schemas.microsoft.com/office/drawing/2014/main" id="{68422817-9A66-4F3E-8688-1A32118C9365}"/>
                    </a:ext>
                  </a:extLst>
                </p:cNvPr>
                <p:cNvGrpSpPr/>
                <p:nvPr/>
              </p:nvGrpSpPr>
              <p:grpSpPr>
                <a:xfrm>
                  <a:off x="3071025" y="71189"/>
                  <a:ext cx="8247705" cy="5041353"/>
                  <a:chOff x="3071025" y="71189"/>
                  <a:chExt cx="8247705" cy="5041353"/>
                </a:xfrm>
              </p:grpSpPr>
              <p:sp>
                <p:nvSpPr>
                  <p:cNvPr id="7" name="Freeform: Shape 6">
                    <a:extLst>
                      <a:ext uri="{FF2B5EF4-FFF2-40B4-BE49-F238E27FC236}">
                        <a16:creationId xmlns:a16="http://schemas.microsoft.com/office/drawing/2014/main" id="{E3460B95-AB58-4CBB-BD87-C0057408EEFF}"/>
                      </a:ext>
                    </a:extLst>
                  </p:cNvPr>
                  <p:cNvSpPr/>
                  <p:nvPr/>
                </p:nvSpPr>
                <p:spPr>
                  <a:xfrm>
                    <a:off x="5944762" y="3057434"/>
                    <a:ext cx="811183" cy="1016040"/>
                  </a:xfrm>
                  <a:custGeom>
                    <a:avLst/>
                    <a:gdLst>
                      <a:gd name="connsiteX0" fmla="*/ 372312 w 811183"/>
                      <a:gd name="connsiteY0" fmla="*/ 30190 h 1016040"/>
                      <a:gd name="connsiteX1" fmla="*/ 780554 w 811183"/>
                      <a:gd name="connsiteY1" fmla="*/ 400712 h 1016040"/>
                      <a:gd name="connsiteX2" fmla="*/ 730262 w 811183"/>
                      <a:gd name="connsiteY2" fmla="*/ 792285 h 1016040"/>
                      <a:gd name="connsiteX3" fmla="*/ 475849 w 811183"/>
                      <a:gd name="connsiteY3" fmla="*/ 1003645 h 1016040"/>
                      <a:gd name="connsiteX4" fmla="*/ 523855 w 811183"/>
                      <a:gd name="connsiteY4" fmla="*/ 619787 h 1016040"/>
                      <a:gd name="connsiteX5" fmla="*/ 423271 w 811183"/>
                      <a:gd name="connsiteY5" fmla="*/ 341181 h 1016040"/>
                      <a:gd name="connsiteX6" fmla="*/ 41795 w 811183"/>
                      <a:gd name="connsiteY6" fmla="*/ 268410 h 1016040"/>
                      <a:gd name="connsiteX7" fmla="*/ 372312 w 811183"/>
                      <a:gd name="connsiteY7" fmla="*/ 30190 h 10160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811183" h="1016040">
                        <a:moveTo>
                          <a:pt x="372312" y="30190"/>
                        </a:moveTo>
                        <a:cubicBezTo>
                          <a:pt x="372312" y="30190"/>
                          <a:pt x="724547" y="288317"/>
                          <a:pt x="780554" y="400712"/>
                        </a:cubicBezTo>
                        <a:cubicBezTo>
                          <a:pt x="836561" y="513107"/>
                          <a:pt x="813415" y="635599"/>
                          <a:pt x="730262" y="792285"/>
                        </a:cubicBezTo>
                        <a:cubicBezTo>
                          <a:pt x="647108" y="948971"/>
                          <a:pt x="538238" y="1053079"/>
                          <a:pt x="475849" y="1003645"/>
                        </a:cubicBezTo>
                        <a:cubicBezTo>
                          <a:pt x="413460" y="954210"/>
                          <a:pt x="306494" y="866580"/>
                          <a:pt x="523855" y="619787"/>
                        </a:cubicBezTo>
                        <a:cubicBezTo>
                          <a:pt x="441464" y="544254"/>
                          <a:pt x="438511" y="406999"/>
                          <a:pt x="423271" y="341181"/>
                        </a:cubicBezTo>
                        <a:cubicBezTo>
                          <a:pt x="379742" y="332323"/>
                          <a:pt x="166096" y="342895"/>
                          <a:pt x="41795" y="268410"/>
                        </a:cubicBezTo>
                        <a:cubicBezTo>
                          <a:pt x="-82602" y="193924"/>
                          <a:pt x="83324" y="-92588"/>
                          <a:pt x="372312" y="30190"/>
                        </a:cubicBezTo>
                        <a:close/>
                      </a:path>
                    </a:pathLst>
                  </a:custGeom>
                  <a:solidFill>
                    <a:srgbClr val="D1956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>
                      <a:defRPr/>
                    </a:pPr>
                    <a:endParaRPr lang="th-TH" sz="2800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8" name="Freeform: Shape 7">
                    <a:extLst>
                      <a:ext uri="{FF2B5EF4-FFF2-40B4-BE49-F238E27FC236}">
                        <a16:creationId xmlns:a16="http://schemas.microsoft.com/office/drawing/2014/main" id="{9C20F1D2-08EF-4F25-86A9-65E4AD53B0D6}"/>
                      </a:ext>
                    </a:extLst>
                  </p:cNvPr>
                  <p:cNvSpPr/>
                  <p:nvPr/>
                </p:nvSpPr>
                <p:spPr>
                  <a:xfrm>
                    <a:off x="6489183" y="3830780"/>
                    <a:ext cx="161000" cy="206866"/>
                  </a:xfrm>
                  <a:custGeom>
                    <a:avLst/>
                    <a:gdLst>
                      <a:gd name="connsiteX0" fmla="*/ 159552 w 161000"/>
                      <a:gd name="connsiteY0" fmla="*/ 31226 h 206866"/>
                      <a:gd name="connsiteX1" fmla="*/ 124976 w 161000"/>
                      <a:gd name="connsiteY1" fmla="*/ 3793 h 206866"/>
                      <a:gd name="connsiteX2" fmla="*/ 1532 w 161000"/>
                      <a:gd name="connsiteY2" fmla="*/ 127142 h 206866"/>
                      <a:gd name="connsiteX3" fmla="*/ 23154 w 161000"/>
                      <a:gd name="connsiteY3" fmla="*/ 206867 h 206866"/>
                      <a:gd name="connsiteX4" fmla="*/ 159552 w 161000"/>
                      <a:gd name="connsiteY4" fmla="*/ 31226 h 2068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1000" h="206866">
                        <a:moveTo>
                          <a:pt x="159552" y="31226"/>
                        </a:moveTo>
                        <a:cubicBezTo>
                          <a:pt x="167077" y="10271"/>
                          <a:pt x="143740" y="-8208"/>
                          <a:pt x="124976" y="3793"/>
                        </a:cubicBezTo>
                        <a:cubicBezTo>
                          <a:pt x="78589" y="33321"/>
                          <a:pt x="11819" y="72278"/>
                          <a:pt x="1532" y="127142"/>
                        </a:cubicBezTo>
                        <a:cubicBezTo>
                          <a:pt x="-7040" y="206295"/>
                          <a:pt x="23154" y="206867"/>
                          <a:pt x="23154" y="206867"/>
                        </a:cubicBezTo>
                        <a:cubicBezTo>
                          <a:pt x="23154" y="206867"/>
                          <a:pt x="127072" y="122284"/>
                          <a:pt x="159552" y="31226"/>
                        </a:cubicBezTo>
                        <a:close/>
                      </a:path>
                    </a:pathLst>
                  </a:custGeom>
                  <a:solidFill>
                    <a:srgbClr val="CC8A6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>
                      <a:defRPr/>
                    </a:pPr>
                    <a:endParaRPr lang="th-TH" sz="2800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9" name="Freeform: Shape 8">
                    <a:extLst>
                      <a:ext uri="{FF2B5EF4-FFF2-40B4-BE49-F238E27FC236}">
                        <a16:creationId xmlns:a16="http://schemas.microsoft.com/office/drawing/2014/main" id="{A8874163-C004-492B-BC0E-E15C0C1B7A63}"/>
                      </a:ext>
                    </a:extLst>
                  </p:cNvPr>
                  <p:cNvSpPr/>
                  <p:nvPr/>
                </p:nvSpPr>
                <p:spPr>
                  <a:xfrm>
                    <a:off x="6089481" y="2722254"/>
                    <a:ext cx="945168" cy="1183737"/>
                  </a:xfrm>
                  <a:custGeom>
                    <a:avLst/>
                    <a:gdLst>
                      <a:gd name="connsiteX0" fmla="*/ 433810 w 945168"/>
                      <a:gd name="connsiteY0" fmla="*/ 35138 h 1183737"/>
                      <a:gd name="connsiteX1" fmla="*/ 909488 w 945168"/>
                      <a:gd name="connsiteY1" fmla="*/ 466811 h 1183737"/>
                      <a:gd name="connsiteX2" fmla="*/ 850815 w 945168"/>
                      <a:gd name="connsiteY2" fmla="*/ 923059 h 1183737"/>
                      <a:gd name="connsiteX3" fmla="*/ 554396 w 945168"/>
                      <a:gd name="connsiteY3" fmla="*/ 1169280 h 1183737"/>
                      <a:gd name="connsiteX4" fmla="*/ 610308 w 945168"/>
                      <a:gd name="connsiteY4" fmla="*/ 722081 h 1183737"/>
                      <a:gd name="connsiteX5" fmla="*/ 493151 w 945168"/>
                      <a:gd name="connsiteY5" fmla="*/ 397469 h 1183737"/>
                      <a:gd name="connsiteX6" fmla="*/ 48619 w 945168"/>
                      <a:gd name="connsiteY6" fmla="*/ 312697 h 1183737"/>
                      <a:gd name="connsiteX7" fmla="*/ 433810 w 945168"/>
                      <a:gd name="connsiteY7" fmla="*/ 35138 h 11837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45168" h="1183737">
                        <a:moveTo>
                          <a:pt x="433810" y="35138"/>
                        </a:moveTo>
                        <a:cubicBezTo>
                          <a:pt x="433810" y="35138"/>
                          <a:pt x="844242" y="335842"/>
                          <a:pt x="909488" y="466811"/>
                        </a:cubicBezTo>
                        <a:cubicBezTo>
                          <a:pt x="974735" y="597780"/>
                          <a:pt x="947779" y="740559"/>
                          <a:pt x="850815" y="923059"/>
                        </a:cubicBezTo>
                        <a:cubicBezTo>
                          <a:pt x="753850" y="1105653"/>
                          <a:pt x="627167" y="1226906"/>
                          <a:pt x="554396" y="1169280"/>
                        </a:cubicBezTo>
                        <a:cubicBezTo>
                          <a:pt x="481625" y="1111654"/>
                          <a:pt x="357038" y="1009546"/>
                          <a:pt x="610308" y="722081"/>
                        </a:cubicBezTo>
                        <a:cubicBezTo>
                          <a:pt x="514392" y="634070"/>
                          <a:pt x="510867" y="474145"/>
                          <a:pt x="493151" y="397469"/>
                        </a:cubicBezTo>
                        <a:cubicBezTo>
                          <a:pt x="442478" y="387182"/>
                          <a:pt x="193590" y="399469"/>
                          <a:pt x="48619" y="312697"/>
                        </a:cubicBezTo>
                        <a:cubicBezTo>
                          <a:pt x="-96161" y="226019"/>
                          <a:pt x="97101" y="-107832"/>
                          <a:pt x="433810" y="35138"/>
                        </a:cubicBezTo>
                        <a:close/>
                      </a:path>
                    </a:pathLst>
                  </a:custGeom>
                  <a:solidFill>
                    <a:srgbClr val="DB9C7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>
                      <a:defRPr/>
                    </a:pPr>
                    <a:endParaRPr lang="th-TH" sz="2800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10" name="Freeform: Shape 9">
                    <a:extLst>
                      <a:ext uri="{FF2B5EF4-FFF2-40B4-BE49-F238E27FC236}">
                        <a16:creationId xmlns:a16="http://schemas.microsoft.com/office/drawing/2014/main" id="{3053A550-342D-4FB7-A08A-33D76CBEA697}"/>
                      </a:ext>
                    </a:extLst>
                  </p:cNvPr>
                  <p:cNvSpPr/>
                  <p:nvPr/>
                </p:nvSpPr>
                <p:spPr>
                  <a:xfrm>
                    <a:off x="6723811" y="3623310"/>
                    <a:ext cx="187592" cy="240981"/>
                  </a:xfrm>
                  <a:custGeom>
                    <a:avLst/>
                    <a:gdLst>
                      <a:gd name="connsiteX0" fmla="*/ 185909 w 187592"/>
                      <a:gd name="connsiteY0" fmla="*/ 36385 h 240981"/>
                      <a:gd name="connsiteX1" fmla="*/ 145619 w 187592"/>
                      <a:gd name="connsiteY1" fmla="*/ 4381 h 240981"/>
                      <a:gd name="connsiteX2" fmla="*/ 1791 w 187592"/>
                      <a:gd name="connsiteY2" fmla="*/ 148113 h 240981"/>
                      <a:gd name="connsiteX3" fmla="*/ 26937 w 187592"/>
                      <a:gd name="connsiteY3" fmla="*/ 240982 h 240981"/>
                      <a:gd name="connsiteX4" fmla="*/ 185909 w 187592"/>
                      <a:gd name="connsiteY4" fmla="*/ 36385 h 2409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7592" h="240981">
                        <a:moveTo>
                          <a:pt x="185909" y="36385"/>
                        </a:moveTo>
                        <a:cubicBezTo>
                          <a:pt x="194672" y="12001"/>
                          <a:pt x="167431" y="-9526"/>
                          <a:pt x="145619" y="4381"/>
                        </a:cubicBezTo>
                        <a:cubicBezTo>
                          <a:pt x="91516" y="38766"/>
                          <a:pt x="13792" y="84200"/>
                          <a:pt x="1791" y="148113"/>
                        </a:cubicBezTo>
                        <a:cubicBezTo>
                          <a:pt x="-8210" y="240315"/>
                          <a:pt x="26937" y="240982"/>
                          <a:pt x="26937" y="240982"/>
                        </a:cubicBezTo>
                        <a:cubicBezTo>
                          <a:pt x="26937" y="240982"/>
                          <a:pt x="148000" y="142493"/>
                          <a:pt x="185909" y="36385"/>
                        </a:cubicBezTo>
                        <a:close/>
                      </a:path>
                    </a:pathLst>
                  </a:custGeom>
                  <a:solidFill>
                    <a:srgbClr val="D3946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>
                      <a:defRPr/>
                    </a:pPr>
                    <a:endParaRPr lang="th-TH" sz="2800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11" name="Freeform: Shape 10">
                    <a:extLst>
                      <a:ext uri="{FF2B5EF4-FFF2-40B4-BE49-F238E27FC236}">
                        <a16:creationId xmlns:a16="http://schemas.microsoft.com/office/drawing/2014/main" id="{142A88AA-E1B1-4367-9B31-2A2EBFBC76A9}"/>
                      </a:ext>
                    </a:extLst>
                  </p:cNvPr>
                  <p:cNvSpPr/>
                  <p:nvPr/>
                </p:nvSpPr>
                <p:spPr>
                  <a:xfrm>
                    <a:off x="6300198" y="2337067"/>
                    <a:ext cx="996150" cy="1224016"/>
                  </a:xfrm>
                  <a:custGeom>
                    <a:avLst/>
                    <a:gdLst>
                      <a:gd name="connsiteX0" fmla="*/ 540275 w 996150"/>
                      <a:gd name="connsiteY0" fmla="*/ 30181 h 1224016"/>
                      <a:gd name="connsiteX1" fmla="*/ 851457 w 996150"/>
                      <a:gd name="connsiteY1" fmla="*/ 201440 h 1224016"/>
                      <a:gd name="connsiteX2" fmla="*/ 959090 w 996150"/>
                      <a:gd name="connsiteY2" fmla="*/ 976680 h 1224016"/>
                      <a:gd name="connsiteX3" fmla="*/ 699534 w 996150"/>
                      <a:gd name="connsiteY3" fmla="*/ 1205089 h 1224016"/>
                      <a:gd name="connsiteX4" fmla="*/ 677150 w 996150"/>
                      <a:gd name="connsiteY4" fmla="*/ 779798 h 1224016"/>
                      <a:gd name="connsiteX5" fmla="*/ 420832 w 996150"/>
                      <a:gd name="connsiteY5" fmla="*/ 536434 h 1224016"/>
                      <a:gd name="connsiteX6" fmla="*/ 43070 w 996150"/>
                      <a:gd name="connsiteY6" fmla="*/ 449852 h 1224016"/>
                      <a:gd name="connsiteX7" fmla="*/ 540275 w 996150"/>
                      <a:gd name="connsiteY7" fmla="*/ 30181 h 12240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96150" h="1224016">
                        <a:moveTo>
                          <a:pt x="540275" y="30181"/>
                        </a:moveTo>
                        <a:cubicBezTo>
                          <a:pt x="540275" y="30181"/>
                          <a:pt x="781258" y="60470"/>
                          <a:pt x="851457" y="201440"/>
                        </a:cubicBezTo>
                        <a:cubicBezTo>
                          <a:pt x="921657" y="342315"/>
                          <a:pt x="1063389" y="780274"/>
                          <a:pt x="959090" y="976680"/>
                        </a:cubicBezTo>
                        <a:cubicBezTo>
                          <a:pt x="854791" y="1173085"/>
                          <a:pt x="777829" y="1267097"/>
                          <a:pt x="699534" y="1205089"/>
                        </a:cubicBezTo>
                        <a:cubicBezTo>
                          <a:pt x="621238" y="1143082"/>
                          <a:pt x="514653" y="1020019"/>
                          <a:pt x="677150" y="779798"/>
                        </a:cubicBezTo>
                        <a:cubicBezTo>
                          <a:pt x="573899" y="685120"/>
                          <a:pt x="439882" y="618921"/>
                          <a:pt x="420832" y="536434"/>
                        </a:cubicBezTo>
                        <a:cubicBezTo>
                          <a:pt x="366349" y="525385"/>
                          <a:pt x="198995" y="543197"/>
                          <a:pt x="43070" y="449852"/>
                        </a:cubicBezTo>
                        <a:cubicBezTo>
                          <a:pt x="-112854" y="356507"/>
                          <a:pt x="177944" y="-123743"/>
                          <a:pt x="540275" y="30181"/>
                        </a:cubicBezTo>
                        <a:close/>
                      </a:path>
                    </a:pathLst>
                  </a:custGeom>
                  <a:solidFill>
                    <a:srgbClr val="E5A37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>
                      <a:defRPr/>
                    </a:pPr>
                    <a:endParaRPr lang="th-TH" sz="2800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12" name="Freeform: Shape 11">
                    <a:extLst>
                      <a:ext uri="{FF2B5EF4-FFF2-40B4-BE49-F238E27FC236}">
                        <a16:creationId xmlns:a16="http://schemas.microsoft.com/office/drawing/2014/main" id="{87F3A715-3BD0-4E63-965E-6C6827C37707}"/>
                      </a:ext>
                    </a:extLst>
                  </p:cNvPr>
                  <p:cNvSpPr/>
                  <p:nvPr/>
                </p:nvSpPr>
                <p:spPr>
                  <a:xfrm>
                    <a:off x="4651373" y="1852583"/>
                    <a:ext cx="3102700" cy="1571716"/>
                  </a:xfrm>
                  <a:custGeom>
                    <a:avLst/>
                    <a:gdLst>
                      <a:gd name="connsiteX0" fmla="*/ 3097976 w 3102700"/>
                      <a:gd name="connsiteY0" fmla="*/ 664779 h 1571716"/>
                      <a:gd name="connsiteX1" fmla="*/ 3039778 w 3102700"/>
                      <a:gd name="connsiteY1" fmla="*/ 505425 h 1571716"/>
                      <a:gd name="connsiteX2" fmla="*/ 2904808 w 3102700"/>
                      <a:gd name="connsiteY2" fmla="*/ 370456 h 1571716"/>
                      <a:gd name="connsiteX3" fmla="*/ 2442179 w 3102700"/>
                      <a:gd name="connsiteY3" fmla="*/ 47654 h 1571716"/>
                      <a:gd name="connsiteX4" fmla="*/ 1949832 w 3102700"/>
                      <a:gd name="connsiteY4" fmla="*/ 26794 h 1571716"/>
                      <a:gd name="connsiteX5" fmla="*/ 1251078 w 3102700"/>
                      <a:gd name="connsiteY5" fmla="*/ 153762 h 1571716"/>
                      <a:gd name="connsiteX6" fmla="*/ 795688 w 3102700"/>
                      <a:gd name="connsiteY6" fmla="*/ 513141 h 1571716"/>
                      <a:gd name="connsiteX7" fmla="*/ 7494 w 3102700"/>
                      <a:gd name="connsiteY7" fmla="*/ 1553175 h 1571716"/>
                      <a:gd name="connsiteX8" fmla="*/ 1383380 w 3102700"/>
                      <a:gd name="connsiteY8" fmla="*/ 1131980 h 1571716"/>
                      <a:gd name="connsiteX9" fmla="*/ 1938497 w 3102700"/>
                      <a:gd name="connsiteY9" fmla="*/ 577434 h 1571716"/>
                      <a:gd name="connsiteX10" fmla="*/ 2309496 w 3102700"/>
                      <a:gd name="connsiteY10" fmla="*/ 474660 h 1571716"/>
                      <a:gd name="connsiteX11" fmla="*/ 2633156 w 3102700"/>
                      <a:gd name="connsiteY11" fmla="*/ 630012 h 1571716"/>
                      <a:gd name="connsiteX12" fmla="*/ 2841753 w 3102700"/>
                      <a:gd name="connsiteY12" fmla="*/ 877377 h 1571716"/>
                      <a:gd name="connsiteX13" fmla="*/ 3097976 w 3102700"/>
                      <a:gd name="connsiteY13" fmla="*/ 664779 h 15717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3102700" h="1571716">
                        <a:moveTo>
                          <a:pt x="3097976" y="664779"/>
                        </a:moveTo>
                        <a:cubicBezTo>
                          <a:pt x="3090641" y="608010"/>
                          <a:pt x="3071401" y="553146"/>
                          <a:pt x="3039778" y="505425"/>
                        </a:cubicBezTo>
                        <a:cubicBezTo>
                          <a:pt x="3011965" y="463420"/>
                          <a:pt x="2969102" y="414081"/>
                          <a:pt x="2904808" y="370456"/>
                        </a:cubicBezTo>
                        <a:cubicBezTo>
                          <a:pt x="2755743" y="269491"/>
                          <a:pt x="2559337" y="89469"/>
                          <a:pt x="2442179" y="47654"/>
                        </a:cubicBezTo>
                        <a:cubicBezTo>
                          <a:pt x="2325022" y="5934"/>
                          <a:pt x="2277111" y="-24165"/>
                          <a:pt x="1949832" y="26794"/>
                        </a:cubicBezTo>
                        <a:cubicBezTo>
                          <a:pt x="1622458" y="77753"/>
                          <a:pt x="1361568" y="138808"/>
                          <a:pt x="1251078" y="153762"/>
                        </a:cubicBezTo>
                        <a:cubicBezTo>
                          <a:pt x="1140588" y="168717"/>
                          <a:pt x="1043528" y="179766"/>
                          <a:pt x="795688" y="513141"/>
                        </a:cubicBezTo>
                        <a:cubicBezTo>
                          <a:pt x="547847" y="846516"/>
                          <a:pt x="120175" y="1444686"/>
                          <a:pt x="7494" y="1553175"/>
                        </a:cubicBezTo>
                        <a:cubicBezTo>
                          <a:pt x="-105187" y="1661665"/>
                          <a:pt x="1085533" y="1264282"/>
                          <a:pt x="1383380" y="1131980"/>
                        </a:cubicBezTo>
                        <a:cubicBezTo>
                          <a:pt x="1681227" y="999773"/>
                          <a:pt x="1904588" y="797462"/>
                          <a:pt x="1938497" y="577434"/>
                        </a:cubicBezTo>
                        <a:cubicBezTo>
                          <a:pt x="2075657" y="603628"/>
                          <a:pt x="2244726" y="571719"/>
                          <a:pt x="2309496" y="474660"/>
                        </a:cubicBezTo>
                        <a:cubicBezTo>
                          <a:pt x="2378457" y="535334"/>
                          <a:pt x="2552003" y="653539"/>
                          <a:pt x="2633156" y="630012"/>
                        </a:cubicBezTo>
                        <a:cubicBezTo>
                          <a:pt x="2689258" y="713928"/>
                          <a:pt x="2780603" y="826037"/>
                          <a:pt x="2841753" y="877377"/>
                        </a:cubicBezTo>
                        <a:cubicBezTo>
                          <a:pt x="2987485" y="999963"/>
                          <a:pt x="3130742" y="918334"/>
                          <a:pt x="3097976" y="664779"/>
                        </a:cubicBezTo>
                        <a:close/>
                      </a:path>
                    </a:pathLst>
                  </a:custGeom>
                  <a:solidFill>
                    <a:srgbClr val="F2AF8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>
                      <a:defRPr/>
                    </a:pPr>
                    <a:endParaRPr lang="th-TH" sz="2800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13" name="Freeform: Shape 12">
                    <a:extLst>
                      <a:ext uri="{FF2B5EF4-FFF2-40B4-BE49-F238E27FC236}">
                        <a16:creationId xmlns:a16="http://schemas.microsoft.com/office/drawing/2014/main" id="{2ACBC6E0-0176-4D59-AADC-5B254622F81E}"/>
                      </a:ext>
                    </a:extLst>
                  </p:cNvPr>
                  <p:cNvSpPr/>
                  <p:nvPr/>
                </p:nvSpPr>
                <p:spPr>
                  <a:xfrm rot="19017801">
                    <a:off x="7410298" y="71189"/>
                    <a:ext cx="3908432" cy="3778852"/>
                  </a:xfrm>
                  <a:custGeom>
                    <a:avLst/>
                    <a:gdLst>
                      <a:gd name="connsiteX0" fmla="*/ 424720 w 2541017"/>
                      <a:gd name="connsiteY0" fmla="*/ 560484 h 2566532"/>
                      <a:gd name="connsiteX1" fmla="*/ 775430 w 2541017"/>
                      <a:gd name="connsiteY1" fmla="*/ 106903 h 2566532"/>
                      <a:gd name="connsiteX2" fmla="*/ 1834420 w 2541017"/>
                      <a:gd name="connsiteY2" fmla="*/ 381509 h 2566532"/>
                      <a:gd name="connsiteX3" fmla="*/ 1896808 w 2541017"/>
                      <a:gd name="connsiteY3" fmla="*/ 1031019 h 2566532"/>
                      <a:gd name="connsiteX4" fmla="*/ 2434114 w 2541017"/>
                      <a:gd name="connsiteY4" fmla="*/ 1401161 h 2566532"/>
                      <a:gd name="connsiteX5" fmla="*/ 2159508 w 2541017"/>
                      <a:gd name="connsiteY5" fmla="*/ 2460150 h 2566532"/>
                      <a:gd name="connsiteX6" fmla="*/ 1592675 w 2541017"/>
                      <a:gd name="connsiteY6" fmla="*/ 2546256 h 2566532"/>
                      <a:gd name="connsiteX7" fmla="*/ 1592675 w 2541017"/>
                      <a:gd name="connsiteY7" fmla="*/ 2546923 h 2566532"/>
                      <a:gd name="connsiteX8" fmla="*/ 0 w 2541017"/>
                      <a:gd name="connsiteY8" fmla="*/ 2146682 h 2566532"/>
                      <a:gd name="connsiteX9" fmla="*/ 424053 w 2541017"/>
                      <a:gd name="connsiteY9" fmla="*/ 560198 h 2566532"/>
                      <a:gd name="connsiteX10" fmla="*/ 424720 w 2541017"/>
                      <a:gd name="connsiteY10" fmla="*/ 560484 h 25665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541017" h="2566532">
                        <a:moveTo>
                          <a:pt x="424720" y="560484"/>
                        </a:moveTo>
                        <a:cubicBezTo>
                          <a:pt x="477488" y="376556"/>
                          <a:pt x="597503" y="211583"/>
                          <a:pt x="775430" y="106903"/>
                        </a:cubicBezTo>
                        <a:cubicBezTo>
                          <a:pt x="1143667" y="-109695"/>
                          <a:pt x="1617821" y="13273"/>
                          <a:pt x="1834420" y="381509"/>
                        </a:cubicBezTo>
                        <a:cubicBezTo>
                          <a:pt x="1954816" y="586106"/>
                          <a:pt x="1969960" y="823374"/>
                          <a:pt x="1896808" y="1031019"/>
                        </a:cubicBezTo>
                        <a:cubicBezTo>
                          <a:pt x="2113884" y="1067976"/>
                          <a:pt x="2313813" y="1196564"/>
                          <a:pt x="2434114" y="1401161"/>
                        </a:cubicBezTo>
                        <a:cubicBezTo>
                          <a:pt x="2650712" y="1769397"/>
                          <a:pt x="2527744" y="2243552"/>
                          <a:pt x="2159508" y="2460150"/>
                        </a:cubicBezTo>
                        <a:cubicBezTo>
                          <a:pt x="1981581" y="2564830"/>
                          <a:pt x="1779080" y="2589499"/>
                          <a:pt x="1592675" y="2546256"/>
                        </a:cubicBezTo>
                        <a:lnTo>
                          <a:pt x="1592675" y="2546923"/>
                        </a:lnTo>
                        <a:cubicBezTo>
                          <a:pt x="1562386" y="2539303"/>
                          <a:pt x="0" y="2146682"/>
                          <a:pt x="0" y="2146682"/>
                        </a:cubicBezTo>
                        <a:cubicBezTo>
                          <a:pt x="0" y="2146682"/>
                          <a:pt x="415481" y="592297"/>
                          <a:pt x="424053" y="560198"/>
                        </a:cubicBezTo>
                        <a:lnTo>
                          <a:pt x="424720" y="560484"/>
                        </a:lnTo>
                        <a:close/>
                      </a:path>
                    </a:pathLst>
                  </a:custGeom>
                  <a:solidFill>
                    <a:srgbClr val="FF5A62"/>
                  </a:solidFill>
                  <a:ln w="57150" cap="flat">
                    <a:solidFill>
                      <a:schemeClr val="bg1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>
                      <a:defRPr/>
                    </a:pPr>
                    <a:endParaRPr lang="th-TH" sz="2800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14" name="Freeform: Shape 13">
                    <a:extLst>
                      <a:ext uri="{FF2B5EF4-FFF2-40B4-BE49-F238E27FC236}">
                        <a16:creationId xmlns:a16="http://schemas.microsoft.com/office/drawing/2014/main" id="{E5E63AC8-EFE8-4AAA-94FB-FE362CFDF090}"/>
                      </a:ext>
                    </a:extLst>
                  </p:cNvPr>
                  <p:cNvSpPr/>
                  <p:nvPr/>
                </p:nvSpPr>
                <p:spPr>
                  <a:xfrm>
                    <a:off x="7196422" y="2411593"/>
                    <a:ext cx="853887" cy="580018"/>
                  </a:xfrm>
                  <a:custGeom>
                    <a:avLst/>
                    <a:gdLst>
                      <a:gd name="connsiteX0" fmla="*/ 513207 w 853887"/>
                      <a:gd name="connsiteY0" fmla="*/ 19472 h 580018"/>
                      <a:gd name="connsiteX1" fmla="*/ 842677 w 853887"/>
                      <a:gd name="connsiteY1" fmla="*/ 116437 h 580018"/>
                      <a:gd name="connsiteX2" fmla="*/ 557594 w 853887"/>
                      <a:gd name="connsiteY2" fmla="*/ 580019 h 580018"/>
                      <a:gd name="connsiteX3" fmla="*/ 0 w 853887"/>
                      <a:gd name="connsiteY3" fmla="*/ 439906 h 580018"/>
                      <a:gd name="connsiteX4" fmla="*/ 513207 w 853887"/>
                      <a:gd name="connsiteY4" fmla="*/ 19472 h 5800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53887" h="580018">
                        <a:moveTo>
                          <a:pt x="513207" y="19472"/>
                        </a:moveTo>
                        <a:cubicBezTo>
                          <a:pt x="513207" y="19472"/>
                          <a:pt x="770001" y="-64538"/>
                          <a:pt x="842677" y="116437"/>
                        </a:cubicBezTo>
                        <a:cubicBezTo>
                          <a:pt x="921639" y="313033"/>
                          <a:pt x="557594" y="580019"/>
                          <a:pt x="557594" y="580019"/>
                        </a:cubicBezTo>
                        <a:lnTo>
                          <a:pt x="0" y="439906"/>
                        </a:lnTo>
                        <a:cubicBezTo>
                          <a:pt x="95" y="439906"/>
                          <a:pt x="229838" y="89291"/>
                          <a:pt x="513207" y="19472"/>
                        </a:cubicBezTo>
                        <a:close/>
                      </a:path>
                    </a:pathLst>
                  </a:custGeom>
                  <a:solidFill>
                    <a:srgbClr val="E2405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>
                      <a:defRPr/>
                    </a:pPr>
                    <a:endParaRPr lang="th-TH" sz="2800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15" name="Freeform: Shape 14">
                    <a:extLst>
                      <a:ext uri="{FF2B5EF4-FFF2-40B4-BE49-F238E27FC236}">
                        <a16:creationId xmlns:a16="http://schemas.microsoft.com/office/drawing/2014/main" id="{2A9EB819-12AF-4622-8A84-5B175048F54D}"/>
                      </a:ext>
                    </a:extLst>
                  </p:cNvPr>
                  <p:cNvSpPr/>
                  <p:nvPr/>
                </p:nvSpPr>
                <p:spPr>
                  <a:xfrm>
                    <a:off x="3071025" y="2377114"/>
                    <a:ext cx="4968124" cy="2735428"/>
                  </a:xfrm>
                  <a:custGeom>
                    <a:avLst/>
                    <a:gdLst>
                      <a:gd name="connsiteX0" fmla="*/ 1054347 w 4968124"/>
                      <a:gd name="connsiteY0" fmla="*/ 2735429 h 2735428"/>
                      <a:gd name="connsiteX1" fmla="*/ 2041137 w 4968124"/>
                      <a:gd name="connsiteY1" fmla="*/ 2263465 h 2735428"/>
                      <a:gd name="connsiteX2" fmla="*/ 3139179 w 4968124"/>
                      <a:gd name="connsiteY2" fmla="*/ 1658723 h 2735428"/>
                      <a:gd name="connsiteX3" fmla="*/ 3880319 w 4968124"/>
                      <a:gd name="connsiteY3" fmla="*/ 883292 h 2735428"/>
                      <a:gd name="connsiteX4" fmla="*/ 4702898 w 4968124"/>
                      <a:gd name="connsiteY4" fmla="*/ 503721 h 2735428"/>
                      <a:gd name="connsiteX5" fmla="*/ 4947024 w 4968124"/>
                      <a:gd name="connsiteY5" fmla="*/ 115197 h 2735428"/>
                      <a:gd name="connsiteX6" fmla="*/ 4604601 w 4968124"/>
                      <a:gd name="connsiteY6" fmla="*/ 21471 h 2735428"/>
                      <a:gd name="connsiteX7" fmla="*/ 4061866 w 4968124"/>
                      <a:gd name="connsiteY7" fmla="*/ 222924 h 2735428"/>
                      <a:gd name="connsiteX8" fmla="*/ 2845809 w 4968124"/>
                      <a:gd name="connsiteY8" fmla="*/ 470670 h 2735428"/>
                      <a:gd name="connsiteX9" fmla="*/ 1661090 w 4968124"/>
                      <a:gd name="connsiteY9" fmla="*/ 898533 h 2735428"/>
                      <a:gd name="connsiteX10" fmla="*/ 45745 w 4968124"/>
                      <a:gd name="connsiteY10" fmla="*/ 1780357 h 2735428"/>
                      <a:gd name="connsiteX11" fmla="*/ 1054347 w 4968124"/>
                      <a:gd name="connsiteY11" fmla="*/ 2735429 h 2735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4968124" h="2735428">
                        <a:moveTo>
                          <a:pt x="1054347" y="2735429"/>
                        </a:moveTo>
                        <a:cubicBezTo>
                          <a:pt x="1054347" y="2735429"/>
                          <a:pt x="1867496" y="2331188"/>
                          <a:pt x="2041137" y="2263465"/>
                        </a:cubicBezTo>
                        <a:cubicBezTo>
                          <a:pt x="2214778" y="2195742"/>
                          <a:pt x="2826378" y="2130687"/>
                          <a:pt x="3139179" y="1658723"/>
                        </a:cubicBezTo>
                        <a:cubicBezTo>
                          <a:pt x="3451980" y="1186759"/>
                          <a:pt x="3701249" y="991878"/>
                          <a:pt x="3880319" y="883292"/>
                        </a:cubicBezTo>
                        <a:cubicBezTo>
                          <a:pt x="4059389" y="774708"/>
                          <a:pt x="4458296" y="679743"/>
                          <a:pt x="4702898" y="503721"/>
                        </a:cubicBezTo>
                        <a:cubicBezTo>
                          <a:pt x="4947501" y="327699"/>
                          <a:pt x="5005698" y="208161"/>
                          <a:pt x="4947024" y="115197"/>
                        </a:cubicBezTo>
                        <a:cubicBezTo>
                          <a:pt x="4888255" y="22232"/>
                          <a:pt x="4808721" y="-32822"/>
                          <a:pt x="4604601" y="21471"/>
                        </a:cubicBezTo>
                        <a:cubicBezTo>
                          <a:pt x="4400385" y="75858"/>
                          <a:pt x="4192739" y="143391"/>
                          <a:pt x="4061866" y="222924"/>
                        </a:cubicBezTo>
                        <a:cubicBezTo>
                          <a:pt x="3930992" y="302458"/>
                          <a:pt x="3283388" y="563634"/>
                          <a:pt x="2845809" y="470670"/>
                        </a:cubicBezTo>
                        <a:cubicBezTo>
                          <a:pt x="2408231" y="377706"/>
                          <a:pt x="2158866" y="580207"/>
                          <a:pt x="1661090" y="898533"/>
                        </a:cubicBezTo>
                        <a:cubicBezTo>
                          <a:pt x="1119974" y="1244671"/>
                          <a:pt x="350069" y="1578427"/>
                          <a:pt x="45745" y="1780357"/>
                        </a:cubicBezTo>
                        <a:cubicBezTo>
                          <a:pt x="-258484" y="1982287"/>
                          <a:pt x="1054347" y="2735429"/>
                          <a:pt x="1054347" y="2735429"/>
                        </a:cubicBezTo>
                        <a:close/>
                      </a:path>
                    </a:pathLst>
                  </a:custGeom>
                  <a:solidFill>
                    <a:srgbClr val="FFBE9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>
                      <a:defRPr/>
                    </a:pPr>
                    <a:endParaRPr lang="th-TH" sz="2800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16" name="Freeform: Shape 15">
                    <a:extLst>
                      <a:ext uri="{FF2B5EF4-FFF2-40B4-BE49-F238E27FC236}">
                        <a16:creationId xmlns:a16="http://schemas.microsoft.com/office/drawing/2014/main" id="{EFE02FD4-1EB0-49DE-B841-A8E48748CD3D}"/>
                      </a:ext>
                    </a:extLst>
                  </p:cNvPr>
                  <p:cNvSpPr/>
                  <p:nvPr/>
                </p:nvSpPr>
                <p:spPr>
                  <a:xfrm>
                    <a:off x="7564087" y="2431029"/>
                    <a:ext cx="414984" cy="376368"/>
                  </a:xfrm>
                  <a:custGeom>
                    <a:avLst/>
                    <a:gdLst>
                      <a:gd name="connsiteX0" fmla="*/ 400431 w 414984"/>
                      <a:gd name="connsiteY0" fmla="*/ 202919 h 376368"/>
                      <a:gd name="connsiteX1" fmla="*/ 173926 w 414984"/>
                      <a:gd name="connsiteY1" fmla="*/ 376369 h 376368"/>
                      <a:gd name="connsiteX2" fmla="*/ 1619 w 414984"/>
                      <a:gd name="connsiteY2" fmla="*/ 82427 h 376368"/>
                      <a:gd name="connsiteX3" fmla="*/ 294417 w 414984"/>
                      <a:gd name="connsiteY3" fmla="*/ 3275 h 376368"/>
                      <a:gd name="connsiteX4" fmla="*/ 400431 w 414984"/>
                      <a:gd name="connsiteY4" fmla="*/ 202919 h 3763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4984" h="376368">
                        <a:moveTo>
                          <a:pt x="400431" y="202919"/>
                        </a:moveTo>
                        <a:cubicBezTo>
                          <a:pt x="361950" y="258926"/>
                          <a:pt x="268319" y="358938"/>
                          <a:pt x="173926" y="376369"/>
                        </a:cubicBezTo>
                        <a:cubicBezTo>
                          <a:pt x="110490" y="374845"/>
                          <a:pt x="-15717" y="139673"/>
                          <a:pt x="1619" y="82427"/>
                        </a:cubicBezTo>
                        <a:cubicBezTo>
                          <a:pt x="36766" y="34898"/>
                          <a:pt x="199358" y="-13108"/>
                          <a:pt x="294417" y="3275"/>
                        </a:cubicBezTo>
                        <a:cubicBezTo>
                          <a:pt x="376809" y="17467"/>
                          <a:pt x="446150" y="136339"/>
                          <a:pt x="400431" y="202919"/>
                        </a:cubicBezTo>
                        <a:close/>
                      </a:path>
                    </a:pathLst>
                  </a:custGeom>
                  <a:solidFill>
                    <a:srgbClr val="F2AF8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>
                      <a:defRPr/>
                    </a:pPr>
                    <a:endParaRPr lang="th-TH" sz="2800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17" name="Freeform: Shape 16">
                    <a:extLst>
                      <a:ext uri="{FF2B5EF4-FFF2-40B4-BE49-F238E27FC236}">
                        <a16:creationId xmlns:a16="http://schemas.microsoft.com/office/drawing/2014/main" id="{83A34DEB-4FEE-4FBE-909E-713A8DA0E232}"/>
                      </a:ext>
                    </a:extLst>
                  </p:cNvPr>
                  <p:cNvSpPr/>
                  <p:nvPr/>
                </p:nvSpPr>
                <p:spPr>
                  <a:xfrm>
                    <a:off x="7057191" y="3288125"/>
                    <a:ext cx="176283" cy="253460"/>
                  </a:xfrm>
                  <a:custGeom>
                    <a:avLst/>
                    <a:gdLst>
                      <a:gd name="connsiteX0" fmla="*/ 176284 w 176283"/>
                      <a:gd name="connsiteY0" fmla="*/ 0 h 253460"/>
                      <a:gd name="connsiteX1" fmla="*/ 3214 w 176283"/>
                      <a:gd name="connsiteY1" fmla="*/ 143446 h 253460"/>
                      <a:gd name="connsiteX2" fmla="*/ 12168 w 176283"/>
                      <a:gd name="connsiteY2" fmla="*/ 253460 h 253460"/>
                      <a:gd name="connsiteX3" fmla="*/ 176284 w 176283"/>
                      <a:gd name="connsiteY3" fmla="*/ 0 h 2534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6283" h="253460">
                        <a:moveTo>
                          <a:pt x="176284" y="0"/>
                        </a:moveTo>
                        <a:cubicBezTo>
                          <a:pt x="176284" y="0"/>
                          <a:pt x="23122" y="37910"/>
                          <a:pt x="3214" y="143446"/>
                        </a:cubicBezTo>
                        <a:cubicBezTo>
                          <a:pt x="-7549" y="242697"/>
                          <a:pt x="12168" y="253460"/>
                          <a:pt x="12168" y="253460"/>
                        </a:cubicBezTo>
                        <a:cubicBezTo>
                          <a:pt x="12168" y="253460"/>
                          <a:pt x="168283" y="128207"/>
                          <a:pt x="176284" y="0"/>
                        </a:cubicBezTo>
                        <a:close/>
                      </a:path>
                    </a:pathLst>
                  </a:custGeom>
                  <a:solidFill>
                    <a:srgbClr val="DB9A6E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>
                      <a:defRPr/>
                    </a:pPr>
                    <a:endParaRPr lang="th-TH" sz="2800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</p:grpSp>
            <p:sp>
              <p:nvSpPr>
                <p:cNvPr id="4" name="Freeform: Shape 3">
                  <a:extLst>
                    <a:ext uri="{FF2B5EF4-FFF2-40B4-BE49-F238E27FC236}">
                      <a16:creationId xmlns:a16="http://schemas.microsoft.com/office/drawing/2014/main" id="{F4860977-B28D-45AC-8CF1-DC6D16444F1C}"/>
                    </a:ext>
                  </a:extLst>
                </p:cNvPr>
                <p:cNvSpPr/>
                <p:nvPr/>
              </p:nvSpPr>
              <p:spPr>
                <a:xfrm>
                  <a:off x="2452687" y="3805808"/>
                  <a:ext cx="1849659" cy="2348864"/>
                </a:xfrm>
                <a:custGeom>
                  <a:avLst/>
                  <a:gdLst>
                    <a:gd name="connsiteX0" fmla="*/ 0 w 1849659"/>
                    <a:gd name="connsiteY0" fmla="*/ 624840 h 2348864"/>
                    <a:gd name="connsiteX1" fmla="*/ 0 w 1849659"/>
                    <a:gd name="connsiteY1" fmla="*/ 2348865 h 2348864"/>
                    <a:gd name="connsiteX2" fmla="*/ 1667637 w 1849659"/>
                    <a:gd name="connsiteY2" fmla="*/ 1414367 h 2348864"/>
                    <a:gd name="connsiteX3" fmla="*/ 1849660 w 1849659"/>
                    <a:gd name="connsiteY3" fmla="*/ 1311497 h 2348864"/>
                    <a:gd name="connsiteX4" fmla="*/ 1836706 w 1849659"/>
                    <a:gd name="connsiteY4" fmla="*/ 1289114 h 2348864"/>
                    <a:gd name="connsiteX5" fmla="*/ 1089660 w 1849659"/>
                    <a:gd name="connsiteY5" fmla="*/ 0 h 2348864"/>
                    <a:gd name="connsiteX6" fmla="*/ 996696 w 1849659"/>
                    <a:gd name="connsiteY6" fmla="*/ 56960 h 2348864"/>
                    <a:gd name="connsiteX7" fmla="*/ 892683 w 1849659"/>
                    <a:gd name="connsiteY7" fmla="*/ 120682 h 2348864"/>
                    <a:gd name="connsiteX8" fmla="*/ 891445 w 1849659"/>
                    <a:gd name="connsiteY8" fmla="*/ 121444 h 2348864"/>
                    <a:gd name="connsiteX9" fmla="*/ 0 w 1849659"/>
                    <a:gd name="connsiteY9" fmla="*/ 624840 h 23488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49659" h="2348864">
                      <a:moveTo>
                        <a:pt x="0" y="624840"/>
                      </a:moveTo>
                      <a:lnTo>
                        <a:pt x="0" y="2348865"/>
                      </a:lnTo>
                      <a:cubicBezTo>
                        <a:pt x="157163" y="2259521"/>
                        <a:pt x="1566577" y="1471613"/>
                        <a:pt x="1667637" y="1414367"/>
                      </a:cubicBezTo>
                      <a:cubicBezTo>
                        <a:pt x="1781366" y="1349978"/>
                        <a:pt x="1849660" y="1311497"/>
                        <a:pt x="1849660" y="1311497"/>
                      </a:cubicBezTo>
                      <a:lnTo>
                        <a:pt x="1836706" y="1289114"/>
                      </a:lnTo>
                      <a:lnTo>
                        <a:pt x="1089660" y="0"/>
                      </a:lnTo>
                      <a:lnTo>
                        <a:pt x="996696" y="56960"/>
                      </a:lnTo>
                      <a:lnTo>
                        <a:pt x="892683" y="120682"/>
                      </a:lnTo>
                      <a:lnTo>
                        <a:pt x="891445" y="121444"/>
                      </a:lnTo>
                      <a:lnTo>
                        <a:pt x="0" y="624840"/>
                      </a:lnTo>
                      <a:close/>
                    </a:path>
                  </a:pathLst>
                </a:custGeom>
                <a:solidFill>
                  <a:srgbClr val="BDD7EE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446">
                    <a:defRPr/>
                  </a:pPr>
                  <a:endParaRPr lang="th-TH" sz="280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5" name="Freeform: Shape 4">
                  <a:extLst>
                    <a:ext uri="{FF2B5EF4-FFF2-40B4-BE49-F238E27FC236}">
                      <a16:creationId xmlns:a16="http://schemas.microsoft.com/office/drawing/2014/main" id="{955A6D65-7B9D-4387-A45B-036A0167B8E4}"/>
                    </a:ext>
                  </a:extLst>
                </p:cNvPr>
                <p:cNvSpPr/>
                <p:nvPr/>
              </p:nvSpPr>
              <p:spPr>
                <a:xfrm>
                  <a:off x="2452687" y="3962781"/>
                  <a:ext cx="1655445" cy="2191892"/>
                </a:xfrm>
                <a:custGeom>
                  <a:avLst/>
                  <a:gdLst>
                    <a:gd name="connsiteX0" fmla="*/ 0 w 1655445"/>
                    <a:gd name="connsiteY0" fmla="*/ 2191893 h 2191892"/>
                    <a:gd name="connsiteX1" fmla="*/ 1655445 w 1655445"/>
                    <a:gd name="connsiteY1" fmla="*/ 1242727 h 2191892"/>
                    <a:gd name="connsiteX2" fmla="*/ 910019 w 1655445"/>
                    <a:gd name="connsiteY2" fmla="*/ 0 h 2191892"/>
                    <a:gd name="connsiteX3" fmla="*/ 1501712 w 1655445"/>
                    <a:gd name="connsiteY3" fmla="*/ 1204436 h 2191892"/>
                    <a:gd name="connsiteX4" fmla="*/ 0 w 1655445"/>
                    <a:gd name="connsiteY4" fmla="*/ 2017300 h 21918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55445" h="2191892">
                      <a:moveTo>
                        <a:pt x="0" y="2191893"/>
                      </a:moveTo>
                      <a:lnTo>
                        <a:pt x="1655445" y="1242727"/>
                      </a:lnTo>
                      <a:lnTo>
                        <a:pt x="910019" y="0"/>
                      </a:lnTo>
                      <a:lnTo>
                        <a:pt x="1501712" y="1204436"/>
                      </a:lnTo>
                      <a:lnTo>
                        <a:pt x="0" y="2017300"/>
                      </a:lnTo>
                      <a:close/>
                    </a:path>
                  </a:pathLst>
                </a:custGeom>
                <a:solidFill>
                  <a:srgbClr val="BDD7EE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446">
                    <a:defRPr/>
                  </a:pPr>
                  <a:endParaRPr lang="th-TH" sz="280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6" name="Freeform: Shape 5">
                  <a:extLst>
                    <a:ext uri="{FF2B5EF4-FFF2-40B4-BE49-F238E27FC236}">
                      <a16:creationId xmlns:a16="http://schemas.microsoft.com/office/drawing/2014/main" id="{E09D18CB-9A13-4A78-B765-57178D90A97D}"/>
                    </a:ext>
                  </a:extLst>
                </p:cNvPr>
                <p:cNvSpPr/>
                <p:nvPr/>
              </p:nvSpPr>
              <p:spPr>
                <a:xfrm>
                  <a:off x="3332144" y="3628534"/>
                  <a:ext cx="1162717" cy="1661700"/>
                </a:xfrm>
                <a:custGeom>
                  <a:avLst/>
                  <a:gdLst>
                    <a:gd name="connsiteX0" fmla="*/ 30561 w 1162717"/>
                    <a:gd name="connsiteY0" fmla="*/ 334247 h 1661700"/>
                    <a:gd name="connsiteX1" fmla="*/ 762366 w 1162717"/>
                    <a:gd name="connsiteY1" fmla="*/ 1556876 h 1661700"/>
                    <a:gd name="connsiteX2" fmla="*/ 1095837 w 1162717"/>
                    <a:gd name="connsiteY2" fmla="*/ 1602310 h 1661700"/>
                    <a:gd name="connsiteX3" fmla="*/ 1133270 w 1162717"/>
                    <a:gd name="connsiteY3" fmla="*/ 1337515 h 1661700"/>
                    <a:gd name="connsiteX4" fmla="*/ 413942 w 1162717"/>
                    <a:gd name="connsiteY4" fmla="*/ 106790 h 1661700"/>
                    <a:gd name="connsiteX5" fmla="*/ 111238 w 1162717"/>
                    <a:gd name="connsiteY5" fmla="*/ 34400 h 1661700"/>
                    <a:gd name="connsiteX6" fmla="*/ 98760 w 1162717"/>
                    <a:gd name="connsiteY6" fmla="*/ 42401 h 1661700"/>
                    <a:gd name="connsiteX7" fmla="*/ 30561 w 1162717"/>
                    <a:gd name="connsiteY7" fmla="*/ 334247 h 16617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162717" h="1661700">
                      <a:moveTo>
                        <a:pt x="30561" y="334247"/>
                      </a:moveTo>
                      <a:lnTo>
                        <a:pt x="762366" y="1556876"/>
                      </a:lnTo>
                      <a:cubicBezTo>
                        <a:pt x="833328" y="1675367"/>
                        <a:pt x="995824" y="1697465"/>
                        <a:pt x="1095837" y="1602310"/>
                      </a:cubicBezTo>
                      <a:cubicBezTo>
                        <a:pt x="1168227" y="1533444"/>
                        <a:pt x="1183657" y="1423811"/>
                        <a:pt x="1133270" y="1337515"/>
                      </a:cubicBezTo>
                      <a:lnTo>
                        <a:pt x="413942" y="106790"/>
                      </a:lnTo>
                      <a:cubicBezTo>
                        <a:pt x="352029" y="872"/>
                        <a:pt x="214393" y="-32085"/>
                        <a:pt x="111238" y="34400"/>
                      </a:cubicBezTo>
                      <a:lnTo>
                        <a:pt x="98760" y="42401"/>
                      </a:lnTo>
                      <a:cubicBezTo>
                        <a:pt x="1128" y="105361"/>
                        <a:pt x="-29066" y="234520"/>
                        <a:pt x="30561" y="334247"/>
                      </a:cubicBezTo>
                      <a:close/>
                    </a:path>
                  </a:pathLst>
                </a:custGeom>
                <a:solidFill>
                  <a:srgbClr val="45454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446">
                    <a:defRPr/>
                  </a:pPr>
                  <a:endParaRPr lang="th-TH" sz="280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  <p:sp>
            <p:nvSpPr>
              <p:cNvPr id="172" name="TextBox 171">
                <a:extLst>
                  <a:ext uri="{FF2B5EF4-FFF2-40B4-BE49-F238E27FC236}">
                    <a16:creationId xmlns:a16="http://schemas.microsoft.com/office/drawing/2014/main" id="{86619A8C-9283-4A9C-7699-BB58BB28E885}"/>
                  </a:ext>
                </a:extLst>
              </p:cNvPr>
              <p:cNvSpPr txBox="1"/>
              <p:nvPr/>
            </p:nvSpPr>
            <p:spPr>
              <a:xfrm flipH="1">
                <a:off x="9084601" y="261373"/>
                <a:ext cx="1497326" cy="11695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446"/>
                <a:r>
                  <a:rPr lang="en-US" sz="3500" b="1">
                    <a:solidFill>
                      <a:srgbClr val="BDD7EE">
                        <a:lumMod val="10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 Light"/>
                    <a:sym typeface="Arial"/>
                    <a:rtl val="0"/>
                  </a:rPr>
                  <a:t>Câu </a:t>
                </a:r>
              </a:p>
              <a:p>
                <a:pPr algn="ctr" defTabSz="914446"/>
                <a:r>
                  <a:rPr lang="en-US" sz="3500" b="1">
                    <a:solidFill>
                      <a:srgbClr val="BDD7EE">
                        <a:lumMod val="10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 Light"/>
                    <a:sym typeface="Arial"/>
                    <a:rtl val="0"/>
                  </a:rPr>
                  <a:t>2</a:t>
                </a:r>
                <a:endParaRPr lang="th-TH" sz="3500" b="1" dirty="0">
                  <a:solidFill>
                    <a:srgbClr val="BDD7EE">
                      <a:lumMod val="1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/>
                  <a:rtl val="0"/>
                </a:endParaRPr>
              </a:p>
            </p:txBody>
          </p:sp>
        </p:grpSp>
        <p:sp>
          <p:nvSpPr>
            <p:cNvPr id="177" name="TextBox 176">
              <a:extLst>
                <a:ext uri="{FF2B5EF4-FFF2-40B4-BE49-F238E27FC236}">
                  <a16:creationId xmlns:a16="http://schemas.microsoft.com/office/drawing/2014/main" id="{9ADBCE99-AAD7-F4AE-3657-BE4F521E7B0B}"/>
                </a:ext>
              </a:extLst>
            </p:cNvPr>
            <p:cNvSpPr txBox="1"/>
            <p:nvPr/>
          </p:nvSpPr>
          <p:spPr>
            <a:xfrm>
              <a:off x="1381525" y="406485"/>
              <a:ext cx="6797646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46"/>
              <a:r>
                <a:rPr lang="en-US" sz="5400" b="1" dirty="0" err="1">
                  <a:solidFill>
                    <a:srgbClr val="EE99A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 Light"/>
                </a:rPr>
                <a:t>Số</a:t>
              </a:r>
              <a:r>
                <a:rPr lang="en-US" sz="5400" b="1" dirty="0">
                  <a:solidFill>
                    <a:srgbClr val="EE99A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 Light"/>
                </a:rPr>
                <a:t> </a:t>
              </a:r>
              <a:r>
                <a:rPr lang="en-US" sz="5400" b="1" dirty="0" err="1">
                  <a:solidFill>
                    <a:srgbClr val="EE99A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 Light"/>
                </a:rPr>
                <a:t>trung</a:t>
              </a:r>
              <a:r>
                <a:rPr lang="en-US" sz="5400" b="1" dirty="0">
                  <a:solidFill>
                    <a:srgbClr val="EE99A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 Light"/>
                </a:rPr>
                <a:t> </a:t>
              </a:r>
              <a:r>
                <a:rPr lang="en-US" sz="5400" b="1" dirty="0" err="1">
                  <a:solidFill>
                    <a:srgbClr val="EE99A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 Light"/>
                </a:rPr>
                <a:t>bình</a:t>
              </a:r>
              <a:r>
                <a:rPr lang="en-US" sz="5400" b="1" dirty="0">
                  <a:solidFill>
                    <a:srgbClr val="EE99A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 Light"/>
                </a:rPr>
                <a:t> </a:t>
              </a:r>
              <a:r>
                <a:rPr lang="en-US" sz="5400" b="1" dirty="0" err="1">
                  <a:solidFill>
                    <a:srgbClr val="EE99A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 Light"/>
                </a:rPr>
                <a:t>cộng</a:t>
              </a:r>
              <a:r>
                <a:rPr lang="en-US" sz="5400" b="1" dirty="0">
                  <a:solidFill>
                    <a:srgbClr val="EE99A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 Light"/>
                </a:rPr>
                <a:t> </a:t>
              </a:r>
              <a:r>
                <a:rPr lang="en-US" sz="5400" b="1" dirty="0" err="1">
                  <a:solidFill>
                    <a:srgbClr val="EE99A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 Light"/>
                </a:rPr>
                <a:t>của</a:t>
              </a:r>
              <a:r>
                <a:rPr lang="en-US" sz="5400" b="1" dirty="0">
                  <a:solidFill>
                    <a:srgbClr val="EE99A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 Light"/>
                </a:rPr>
                <a:t> 32 </a:t>
              </a:r>
              <a:r>
                <a:rPr lang="en-US" sz="5400" b="1" dirty="0" err="1">
                  <a:solidFill>
                    <a:srgbClr val="EE99A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 Light"/>
                </a:rPr>
                <a:t>và</a:t>
              </a:r>
              <a:r>
                <a:rPr lang="en-US" sz="5400" b="1" dirty="0">
                  <a:solidFill>
                    <a:srgbClr val="EE99A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 Light"/>
                </a:rPr>
                <a:t> 24 </a:t>
              </a:r>
              <a:r>
                <a:rPr lang="en-US" sz="5400" b="1" dirty="0" err="1">
                  <a:solidFill>
                    <a:srgbClr val="EE99A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 Light"/>
                </a:rPr>
                <a:t>là</a:t>
              </a:r>
              <a:r>
                <a:rPr lang="en-US" sz="5400" b="1" dirty="0">
                  <a:solidFill>
                    <a:srgbClr val="EE99A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 Light"/>
                </a:rPr>
                <a:t>: </a:t>
              </a:r>
            </a:p>
          </p:txBody>
        </p:sp>
      </p:grpSp>
      <p:grpSp>
        <p:nvGrpSpPr>
          <p:cNvPr id="266" name="CÂU A">
            <a:extLst>
              <a:ext uri="{FF2B5EF4-FFF2-40B4-BE49-F238E27FC236}">
                <a16:creationId xmlns:a16="http://schemas.microsoft.com/office/drawing/2014/main" id="{9A1B5BB8-7F56-1F7D-70A6-48F7D3BC6AAB}"/>
              </a:ext>
            </a:extLst>
          </p:cNvPr>
          <p:cNvGrpSpPr/>
          <p:nvPr/>
        </p:nvGrpSpPr>
        <p:grpSpPr>
          <a:xfrm>
            <a:off x="469368" y="2212134"/>
            <a:ext cx="6883435" cy="1895769"/>
            <a:chOff x="-5320" y="2211857"/>
            <a:chExt cx="6883435" cy="1895769"/>
          </a:xfrm>
        </p:grpSpPr>
        <p:grpSp>
          <p:nvGrpSpPr>
            <p:cNvPr id="247" name="Group 246">
              <a:extLst>
                <a:ext uri="{FF2B5EF4-FFF2-40B4-BE49-F238E27FC236}">
                  <a16:creationId xmlns:a16="http://schemas.microsoft.com/office/drawing/2014/main" id="{62852EB3-9A22-A114-29D3-5A3E00717D43}"/>
                </a:ext>
              </a:extLst>
            </p:cNvPr>
            <p:cNvGrpSpPr/>
            <p:nvPr/>
          </p:nvGrpSpPr>
          <p:grpSpPr>
            <a:xfrm>
              <a:off x="-5320" y="2211857"/>
              <a:ext cx="6672474" cy="1895769"/>
              <a:chOff x="-5320" y="2211857"/>
              <a:chExt cx="6672474" cy="1895769"/>
            </a:xfrm>
          </p:grpSpPr>
          <p:sp>
            <p:nvSpPr>
              <p:cNvPr id="179" name="Rectangle: Rounded Corners 178">
                <a:extLst>
                  <a:ext uri="{FF2B5EF4-FFF2-40B4-BE49-F238E27FC236}">
                    <a16:creationId xmlns:a16="http://schemas.microsoft.com/office/drawing/2014/main" id="{E371C076-F495-FC3E-EAA5-408129552E7F}"/>
                  </a:ext>
                </a:extLst>
              </p:cNvPr>
              <p:cNvSpPr/>
              <p:nvPr/>
            </p:nvSpPr>
            <p:spPr>
              <a:xfrm rot="5400000">
                <a:off x="2814354" y="134503"/>
                <a:ext cx="1121126" cy="6584474"/>
              </a:xfrm>
              <a:custGeom>
                <a:avLst/>
                <a:gdLst>
                  <a:gd name="connsiteX0" fmla="*/ 0 w 1121126"/>
                  <a:gd name="connsiteY0" fmla="*/ 560563 h 6584474"/>
                  <a:gd name="connsiteX1" fmla="*/ 560563 w 1121126"/>
                  <a:gd name="connsiteY1" fmla="*/ 0 h 6584474"/>
                  <a:gd name="connsiteX2" fmla="*/ 560563 w 1121126"/>
                  <a:gd name="connsiteY2" fmla="*/ 0 h 6584474"/>
                  <a:gd name="connsiteX3" fmla="*/ 1121126 w 1121126"/>
                  <a:gd name="connsiteY3" fmla="*/ 560563 h 6584474"/>
                  <a:gd name="connsiteX4" fmla="*/ 1121126 w 1121126"/>
                  <a:gd name="connsiteY4" fmla="*/ 6023911 h 6584474"/>
                  <a:gd name="connsiteX5" fmla="*/ 560563 w 1121126"/>
                  <a:gd name="connsiteY5" fmla="*/ 6584474 h 6584474"/>
                  <a:gd name="connsiteX6" fmla="*/ 560563 w 1121126"/>
                  <a:gd name="connsiteY6" fmla="*/ 6584474 h 6584474"/>
                  <a:gd name="connsiteX7" fmla="*/ 0 w 1121126"/>
                  <a:gd name="connsiteY7" fmla="*/ 6023911 h 6584474"/>
                  <a:gd name="connsiteX8" fmla="*/ 0 w 1121126"/>
                  <a:gd name="connsiteY8" fmla="*/ 560563 h 6584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21126" h="6584474" fill="none" extrusionOk="0">
                    <a:moveTo>
                      <a:pt x="0" y="560563"/>
                    </a:moveTo>
                    <a:cubicBezTo>
                      <a:pt x="-11535" y="233776"/>
                      <a:pt x="227794" y="13028"/>
                      <a:pt x="560563" y="0"/>
                    </a:cubicBezTo>
                    <a:lnTo>
                      <a:pt x="560563" y="0"/>
                    </a:lnTo>
                    <a:cubicBezTo>
                      <a:pt x="858802" y="-38425"/>
                      <a:pt x="1126458" y="217593"/>
                      <a:pt x="1121126" y="560563"/>
                    </a:cubicBezTo>
                    <a:cubicBezTo>
                      <a:pt x="961584" y="2435196"/>
                      <a:pt x="1015364" y="4019141"/>
                      <a:pt x="1121126" y="6023911"/>
                    </a:cubicBezTo>
                    <a:cubicBezTo>
                      <a:pt x="1107629" y="6303872"/>
                      <a:pt x="871759" y="6645394"/>
                      <a:pt x="560563" y="6584474"/>
                    </a:cubicBezTo>
                    <a:lnTo>
                      <a:pt x="560563" y="6584474"/>
                    </a:lnTo>
                    <a:cubicBezTo>
                      <a:pt x="231353" y="6561804"/>
                      <a:pt x="7768" y="6319895"/>
                      <a:pt x="0" y="6023911"/>
                    </a:cubicBezTo>
                    <a:cubicBezTo>
                      <a:pt x="-125567" y="4959433"/>
                      <a:pt x="-130875" y="3251619"/>
                      <a:pt x="0" y="560563"/>
                    </a:cubicBezTo>
                    <a:close/>
                  </a:path>
                  <a:path w="1121126" h="6584474" stroke="0" extrusionOk="0">
                    <a:moveTo>
                      <a:pt x="0" y="560563"/>
                    </a:moveTo>
                    <a:cubicBezTo>
                      <a:pt x="17748" y="268229"/>
                      <a:pt x="304663" y="4186"/>
                      <a:pt x="560563" y="0"/>
                    </a:cubicBezTo>
                    <a:lnTo>
                      <a:pt x="560563" y="0"/>
                    </a:lnTo>
                    <a:cubicBezTo>
                      <a:pt x="854419" y="-39917"/>
                      <a:pt x="1101236" y="235873"/>
                      <a:pt x="1121126" y="560563"/>
                    </a:cubicBezTo>
                    <a:cubicBezTo>
                      <a:pt x="1020064" y="3085728"/>
                      <a:pt x="1097009" y="5235877"/>
                      <a:pt x="1121126" y="6023911"/>
                    </a:cubicBezTo>
                    <a:cubicBezTo>
                      <a:pt x="1123775" y="6308151"/>
                      <a:pt x="921284" y="6600717"/>
                      <a:pt x="560563" y="6584474"/>
                    </a:cubicBezTo>
                    <a:lnTo>
                      <a:pt x="560563" y="6584474"/>
                    </a:lnTo>
                    <a:cubicBezTo>
                      <a:pt x="196870" y="6578860"/>
                      <a:pt x="-2250" y="6298182"/>
                      <a:pt x="0" y="6023911"/>
                    </a:cubicBezTo>
                    <a:cubicBezTo>
                      <a:pt x="-53421" y="5328534"/>
                      <a:pt x="-37377" y="2644284"/>
                      <a:pt x="0" y="560563"/>
                    </a:cubicBez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 w="38100">
                <a:solidFill>
                  <a:schemeClr val="accent5">
                    <a:lumMod val="5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430683465">
                      <a:prstGeom prst="roundRect">
                        <a:avLst>
                          <a:gd name="adj" fmla="val 50000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th-TH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446"/>
                <a:endParaRPr lang="en-US">
                  <a:solidFill>
                    <a:srgbClr val="CDA45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 Light"/>
                </a:endParaRPr>
              </a:p>
            </p:txBody>
          </p:sp>
          <p:grpSp>
            <p:nvGrpSpPr>
              <p:cNvPr id="197" name="Group 196">
                <a:extLst>
                  <a:ext uri="{FF2B5EF4-FFF2-40B4-BE49-F238E27FC236}">
                    <a16:creationId xmlns:a16="http://schemas.microsoft.com/office/drawing/2014/main" id="{19470931-6D86-7647-9DDA-175D5A0690EE}"/>
                  </a:ext>
                </a:extLst>
              </p:cNvPr>
              <p:cNvGrpSpPr/>
              <p:nvPr/>
            </p:nvGrpSpPr>
            <p:grpSpPr>
              <a:xfrm>
                <a:off x="-5320" y="2211857"/>
                <a:ext cx="1653157" cy="1895769"/>
                <a:chOff x="-5320" y="2211857"/>
                <a:chExt cx="1653157" cy="1895769"/>
              </a:xfrm>
            </p:grpSpPr>
            <p:grpSp>
              <p:nvGrpSpPr>
                <p:cNvPr id="183" name="Graphic 1">
                  <a:extLst>
                    <a:ext uri="{FF2B5EF4-FFF2-40B4-BE49-F238E27FC236}">
                      <a16:creationId xmlns:a16="http://schemas.microsoft.com/office/drawing/2014/main" id="{2A01D428-014E-F349-E1A5-DE01B42F375E}"/>
                    </a:ext>
                  </a:extLst>
                </p:cNvPr>
                <p:cNvGrpSpPr/>
                <p:nvPr/>
              </p:nvGrpSpPr>
              <p:grpSpPr>
                <a:xfrm rot="1448159">
                  <a:off x="-5320" y="2211857"/>
                  <a:ext cx="1653157" cy="1895769"/>
                  <a:chOff x="5676900" y="2895491"/>
                  <a:chExt cx="839158" cy="1068361"/>
                </a:xfrm>
              </p:grpSpPr>
              <p:grpSp>
                <p:nvGrpSpPr>
                  <p:cNvPr id="184" name="Graphic 1">
                    <a:extLst>
                      <a:ext uri="{FF2B5EF4-FFF2-40B4-BE49-F238E27FC236}">
                        <a16:creationId xmlns:a16="http://schemas.microsoft.com/office/drawing/2014/main" id="{CC1245FF-8CBA-2444-297D-F69B110BD2F5}"/>
                      </a:ext>
                    </a:extLst>
                  </p:cNvPr>
                  <p:cNvGrpSpPr/>
                  <p:nvPr/>
                </p:nvGrpSpPr>
                <p:grpSpPr>
                  <a:xfrm>
                    <a:off x="5676900" y="3234861"/>
                    <a:ext cx="839158" cy="728991"/>
                    <a:chOff x="5676900" y="3234861"/>
                    <a:chExt cx="839158" cy="728991"/>
                  </a:xfrm>
                </p:grpSpPr>
                <p:sp>
                  <p:nvSpPr>
                    <p:cNvPr id="188" name="Freeform: Shape 187">
                      <a:extLst>
                        <a:ext uri="{FF2B5EF4-FFF2-40B4-BE49-F238E27FC236}">
                          <a16:creationId xmlns:a16="http://schemas.microsoft.com/office/drawing/2014/main" id="{BB91D3E9-F23A-6413-C50B-E98D4705811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5549" y="3234861"/>
                      <a:ext cx="420508" cy="495727"/>
                    </a:xfrm>
                    <a:custGeom>
                      <a:avLst/>
                      <a:gdLst>
                        <a:gd name="connsiteX0" fmla="*/ 413264 w 420508"/>
                        <a:gd name="connsiteY0" fmla="*/ 362445 h 495727"/>
                        <a:gd name="connsiteX1" fmla="*/ 304107 w 420508"/>
                        <a:gd name="connsiteY1" fmla="*/ 257575 h 495727"/>
                        <a:gd name="connsiteX2" fmla="*/ 303822 w 420508"/>
                        <a:gd name="connsiteY2" fmla="*/ 236144 h 495727"/>
                        <a:gd name="connsiteX3" fmla="*/ 406501 w 420508"/>
                        <a:gd name="connsiteY3" fmla="*/ 137084 h 495727"/>
                        <a:gd name="connsiteX4" fmla="*/ 400500 w 420508"/>
                        <a:gd name="connsiteY4" fmla="*/ 107366 h 495727"/>
                        <a:gd name="connsiteX5" fmla="*/ 145230 w 420508"/>
                        <a:gd name="connsiteY5" fmla="*/ 1733 h 495727"/>
                        <a:gd name="connsiteX6" fmla="*/ 127228 w 420508"/>
                        <a:gd name="connsiteY6" fmla="*/ 5448 h 495727"/>
                        <a:gd name="connsiteX7" fmla="*/ 27596 w 420508"/>
                        <a:gd name="connsiteY7" fmla="*/ 102508 h 495727"/>
                        <a:gd name="connsiteX8" fmla="*/ 641 w 420508"/>
                        <a:gd name="connsiteY8" fmla="*/ 123272 h 495727"/>
                        <a:gd name="connsiteX9" fmla="*/ 1022 w 420508"/>
                        <a:gd name="connsiteY9" fmla="*/ 128130 h 495727"/>
                        <a:gd name="connsiteX10" fmla="*/ 5213 w 420508"/>
                        <a:gd name="connsiteY10" fmla="*/ 131369 h 495727"/>
                        <a:gd name="connsiteX11" fmla="*/ 282390 w 420508"/>
                        <a:gd name="connsiteY11" fmla="*/ 247383 h 495727"/>
                        <a:gd name="connsiteX12" fmla="*/ 6642 w 420508"/>
                        <a:gd name="connsiteY12" fmla="*/ 360635 h 495727"/>
                        <a:gd name="connsiteX13" fmla="*/ 3213 w 420508"/>
                        <a:gd name="connsiteY13" fmla="*/ 364445 h 495727"/>
                        <a:gd name="connsiteX14" fmla="*/ 4927 w 420508"/>
                        <a:gd name="connsiteY14" fmla="*/ 371875 h 495727"/>
                        <a:gd name="connsiteX15" fmla="*/ 22929 w 420508"/>
                        <a:gd name="connsiteY15" fmla="*/ 391973 h 495727"/>
                        <a:gd name="connsiteX16" fmla="*/ 121037 w 420508"/>
                        <a:gd name="connsiteY16" fmla="*/ 487985 h 495727"/>
                        <a:gd name="connsiteX17" fmla="*/ 153136 w 420508"/>
                        <a:gd name="connsiteY17" fmla="*/ 492557 h 495727"/>
                        <a:gd name="connsiteX18" fmla="*/ 233527 w 420508"/>
                        <a:gd name="connsiteY18" fmla="*/ 459314 h 495727"/>
                        <a:gd name="connsiteX19" fmla="*/ 409644 w 420508"/>
                        <a:gd name="connsiteY19" fmla="*/ 381876 h 495727"/>
                        <a:gd name="connsiteX20" fmla="*/ 413264 w 420508"/>
                        <a:gd name="connsiteY20" fmla="*/ 362445 h 4957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</a:cxnLst>
                      <a:rect l="l" t="t" r="r" b="b"/>
                      <a:pathLst>
                        <a:path w="420508" h="495727">
                          <a:moveTo>
                            <a:pt x="413264" y="362445"/>
                          </a:moveTo>
                          <a:cubicBezTo>
                            <a:pt x="376593" y="327774"/>
                            <a:pt x="340779" y="292246"/>
                            <a:pt x="304107" y="257575"/>
                          </a:cubicBezTo>
                          <a:cubicBezTo>
                            <a:pt x="295535" y="249479"/>
                            <a:pt x="294487" y="244811"/>
                            <a:pt x="303822" y="236144"/>
                          </a:cubicBezTo>
                          <a:cubicBezTo>
                            <a:pt x="338493" y="203663"/>
                            <a:pt x="372402" y="170326"/>
                            <a:pt x="406501" y="137084"/>
                          </a:cubicBezTo>
                          <a:cubicBezTo>
                            <a:pt x="426123" y="117938"/>
                            <a:pt x="426027" y="117843"/>
                            <a:pt x="400500" y="107366"/>
                          </a:cubicBezTo>
                          <a:cubicBezTo>
                            <a:pt x="315347" y="72218"/>
                            <a:pt x="230193" y="37262"/>
                            <a:pt x="145230" y="1733"/>
                          </a:cubicBezTo>
                          <a:cubicBezTo>
                            <a:pt x="137420" y="-1505"/>
                            <a:pt x="132848" y="-172"/>
                            <a:pt x="127228" y="5448"/>
                          </a:cubicBezTo>
                          <a:cubicBezTo>
                            <a:pt x="94271" y="38119"/>
                            <a:pt x="61315" y="70694"/>
                            <a:pt x="27596" y="102508"/>
                          </a:cubicBezTo>
                          <a:cubicBezTo>
                            <a:pt x="19500" y="110223"/>
                            <a:pt x="12928" y="120796"/>
                            <a:pt x="641" y="123272"/>
                          </a:cubicBezTo>
                          <a:cubicBezTo>
                            <a:pt x="-312" y="124987"/>
                            <a:pt x="-216" y="126606"/>
                            <a:pt x="1022" y="128130"/>
                          </a:cubicBezTo>
                          <a:cubicBezTo>
                            <a:pt x="2260" y="129464"/>
                            <a:pt x="3594" y="130511"/>
                            <a:pt x="5213" y="131369"/>
                          </a:cubicBezTo>
                          <a:cubicBezTo>
                            <a:pt x="95795" y="171564"/>
                            <a:pt x="188474" y="206711"/>
                            <a:pt x="282390" y="247383"/>
                          </a:cubicBezTo>
                          <a:cubicBezTo>
                            <a:pt x="187426" y="285483"/>
                            <a:pt x="97319" y="323583"/>
                            <a:pt x="6642" y="360635"/>
                          </a:cubicBezTo>
                          <a:cubicBezTo>
                            <a:pt x="5118" y="361493"/>
                            <a:pt x="3974" y="362826"/>
                            <a:pt x="3213" y="364445"/>
                          </a:cubicBezTo>
                          <a:cubicBezTo>
                            <a:pt x="2927" y="367112"/>
                            <a:pt x="3689" y="369589"/>
                            <a:pt x="4927" y="371875"/>
                          </a:cubicBezTo>
                          <a:cubicBezTo>
                            <a:pt x="10356" y="379114"/>
                            <a:pt x="18643" y="383781"/>
                            <a:pt x="22929" y="391973"/>
                          </a:cubicBezTo>
                          <a:cubicBezTo>
                            <a:pt x="56743" y="422834"/>
                            <a:pt x="88366" y="455981"/>
                            <a:pt x="121037" y="487985"/>
                          </a:cubicBezTo>
                          <a:cubicBezTo>
                            <a:pt x="130657" y="497414"/>
                            <a:pt x="141325" y="497319"/>
                            <a:pt x="153136" y="492557"/>
                          </a:cubicBezTo>
                          <a:cubicBezTo>
                            <a:pt x="180092" y="481793"/>
                            <a:pt x="206762" y="470459"/>
                            <a:pt x="233527" y="459314"/>
                          </a:cubicBezTo>
                          <a:cubicBezTo>
                            <a:pt x="251148" y="451980"/>
                            <a:pt x="376211" y="395021"/>
                            <a:pt x="409644" y="381876"/>
                          </a:cubicBezTo>
                          <a:cubicBezTo>
                            <a:pt x="422979" y="376733"/>
                            <a:pt x="423741" y="372351"/>
                            <a:pt x="413264" y="362445"/>
                          </a:cubicBezTo>
                          <a:close/>
                        </a:path>
                      </a:pathLst>
                    </a:custGeom>
                    <a:solidFill>
                      <a:srgbClr val="F8C09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189" name="Freeform: Shape 188">
                      <a:extLst>
                        <a:ext uri="{FF2B5EF4-FFF2-40B4-BE49-F238E27FC236}">
                          <a16:creationId xmlns:a16="http://schemas.microsoft.com/office/drawing/2014/main" id="{35A8C072-2934-975A-0A25-EB4E22EA417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08484" y="3597500"/>
                      <a:ext cx="296850" cy="366352"/>
                    </a:xfrm>
                    <a:custGeom>
                      <a:avLst/>
                      <a:gdLst>
                        <a:gd name="connsiteX0" fmla="*/ 291231 w 296850"/>
                        <a:gd name="connsiteY0" fmla="*/ 854 h 366352"/>
                        <a:gd name="connsiteX1" fmla="*/ 294660 w 296850"/>
                        <a:gd name="connsiteY1" fmla="*/ 7807 h 366352"/>
                        <a:gd name="connsiteX2" fmla="*/ 296755 w 296850"/>
                        <a:gd name="connsiteY2" fmla="*/ 68481 h 366352"/>
                        <a:gd name="connsiteX3" fmla="*/ 296850 w 296850"/>
                        <a:gd name="connsiteY3" fmla="*/ 346802 h 366352"/>
                        <a:gd name="connsiteX4" fmla="*/ 295517 w 296850"/>
                        <a:gd name="connsiteY4" fmla="*/ 364137 h 366352"/>
                        <a:gd name="connsiteX5" fmla="*/ 282753 w 296850"/>
                        <a:gd name="connsiteY5" fmla="*/ 363566 h 366352"/>
                        <a:gd name="connsiteX6" fmla="*/ 5385 w 296850"/>
                        <a:gd name="connsiteY6" fmla="*/ 248504 h 366352"/>
                        <a:gd name="connsiteX7" fmla="*/ 337 w 296850"/>
                        <a:gd name="connsiteY7" fmla="*/ 229454 h 366352"/>
                        <a:gd name="connsiteX8" fmla="*/ 242 w 296850"/>
                        <a:gd name="connsiteY8" fmla="*/ 107724 h 366352"/>
                        <a:gd name="connsiteX9" fmla="*/ 10053 w 296850"/>
                        <a:gd name="connsiteY9" fmla="*/ 99152 h 366352"/>
                        <a:gd name="connsiteX10" fmla="*/ 25007 w 296850"/>
                        <a:gd name="connsiteY10" fmla="*/ 103438 h 366352"/>
                        <a:gd name="connsiteX11" fmla="*/ 145689 w 296850"/>
                        <a:gd name="connsiteY11" fmla="*/ 152873 h 366352"/>
                        <a:gd name="connsiteX12" fmla="*/ 180550 w 296850"/>
                        <a:gd name="connsiteY12" fmla="*/ 147253 h 366352"/>
                        <a:gd name="connsiteX13" fmla="*/ 270276 w 296850"/>
                        <a:gd name="connsiteY13" fmla="*/ 25428 h 366352"/>
                        <a:gd name="connsiteX14" fmla="*/ 274276 w 296850"/>
                        <a:gd name="connsiteY14" fmla="*/ 17713 h 366352"/>
                        <a:gd name="connsiteX15" fmla="*/ 286659 w 296850"/>
                        <a:gd name="connsiteY15" fmla="*/ 187 h 366352"/>
                        <a:gd name="connsiteX16" fmla="*/ 291231 w 296850"/>
                        <a:gd name="connsiteY16" fmla="*/ 854 h 36635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</a:cxnLst>
                      <a:rect l="l" t="t" r="r" b="b"/>
                      <a:pathLst>
                        <a:path w="296850" h="366352">
                          <a:moveTo>
                            <a:pt x="291231" y="854"/>
                          </a:moveTo>
                          <a:cubicBezTo>
                            <a:pt x="292374" y="3140"/>
                            <a:pt x="293517" y="5521"/>
                            <a:pt x="294660" y="7807"/>
                          </a:cubicBezTo>
                          <a:cubicBezTo>
                            <a:pt x="296755" y="28000"/>
                            <a:pt x="296755" y="48193"/>
                            <a:pt x="296755" y="68481"/>
                          </a:cubicBezTo>
                          <a:cubicBezTo>
                            <a:pt x="296755" y="161255"/>
                            <a:pt x="296660" y="254028"/>
                            <a:pt x="296850" y="346802"/>
                          </a:cubicBezTo>
                          <a:cubicBezTo>
                            <a:pt x="296850" y="352612"/>
                            <a:pt x="296565" y="358327"/>
                            <a:pt x="295517" y="364137"/>
                          </a:cubicBezTo>
                          <a:cubicBezTo>
                            <a:pt x="291040" y="368614"/>
                            <a:pt x="286659" y="365185"/>
                            <a:pt x="282753" y="363566"/>
                          </a:cubicBezTo>
                          <a:cubicBezTo>
                            <a:pt x="190266" y="325275"/>
                            <a:pt x="97873" y="286890"/>
                            <a:pt x="5385" y="248504"/>
                          </a:cubicBezTo>
                          <a:cubicBezTo>
                            <a:pt x="-1949" y="243646"/>
                            <a:pt x="337" y="236121"/>
                            <a:pt x="337" y="229454"/>
                          </a:cubicBezTo>
                          <a:cubicBezTo>
                            <a:pt x="147" y="188877"/>
                            <a:pt x="337" y="148301"/>
                            <a:pt x="242" y="107724"/>
                          </a:cubicBezTo>
                          <a:cubicBezTo>
                            <a:pt x="-330" y="100485"/>
                            <a:pt x="4052" y="98771"/>
                            <a:pt x="10053" y="99152"/>
                          </a:cubicBezTo>
                          <a:cubicBezTo>
                            <a:pt x="15291" y="99533"/>
                            <a:pt x="20244" y="101438"/>
                            <a:pt x="25007" y="103438"/>
                          </a:cubicBezTo>
                          <a:cubicBezTo>
                            <a:pt x="64917" y="120583"/>
                            <a:pt x="106160" y="134680"/>
                            <a:pt x="145689" y="152873"/>
                          </a:cubicBezTo>
                          <a:cubicBezTo>
                            <a:pt x="164643" y="161636"/>
                            <a:pt x="170549" y="160874"/>
                            <a:pt x="180550" y="147253"/>
                          </a:cubicBezTo>
                          <a:cubicBezTo>
                            <a:pt x="210363" y="106581"/>
                            <a:pt x="239605" y="65529"/>
                            <a:pt x="270276" y="25428"/>
                          </a:cubicBezTo>
                          <a:cubicBezTo>
                            <a:pt x="272085" y="23142"/>
                            <a:pt x="273228" y="20475"/>
                            <a:pt x="274276" y="17713"/>
                          </a:cubicBezTo>
                          <a:cubicBezTo>
                            <a:pt x="277038" y="10855"/>
                            <a:pt x="281420" y="5235"/>
                            <a:pt x="286659" y="187"/>
                          </a:cubicBezTo>
                          <a:cubicBezTo>
                            <a:pt x="288278" y="-194"/>
                            <a:pt x="289802" y="-3"/>
                            <a:pt x="291231" y="854"/>
                          </a:cubicBezTo>
                          <a:close/>
                        </a:path>
                      </a:pathLst>
                    </a:custGeom>
                    <a:solidFill>
                      <a:srgbClr val="FAAF7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190" name="Freeform: Shape 189">
                      <a:extLst>
                        <a:ext uri="{FF2B5EF4-FFF2-40B4-BE49-F238E27FC236}">
                          <a16:creationId xmlns:a16="http://schemas.microsoft.com/office/drawing/2014/main" id="{04150364-58F2-C0DF-3B18-0ED615D81B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80470" y="3479128"/>
                      <a:ext cx="415827" cy="249481"/>
                    </a:xfrm>
                    <a:custGeom>
                      <a:avLst/>
                      <a:gdLst>
                        <a:gd name="connsiteX0" fmla="*/ 403052 w 415827"/>
                        <a:gd name="connsiteY0" fmla="*/ 110939 h 249481"/>
                        <a:gd name="connsiteX1" fmla="*/ 137209 w 415827"/>
                        <a:gd name="connsiteY1" fmla="*/ 1497 h 249481"/>
                        <a:gd name="connsiteX2" fmla="*/ 126827 w 415827"/>
                        <a:gd name="connsiteY2" fmla="*/ 735 h 249481"/>
                        <a:gd name="connsiteX3" fmla="*/ 109586 w 415827"/>
                        <a:gd name="connsiteY3" fmla="*/ 19975 h 249481"/>
                        <a:gd name="connsiteX4" fmla="*/ 7193 w 415827"/>
                        <a:gd name="connsiteY4" fmla="*/ 118749 h 249481"/>
                        <a:gd name="connsiteX5" fmla="*/ 10241 w 415827"/>
                        <a:gd name="connsiteY5" fmla="*/ 136942 h 249481"/>
                        <a:gd name="connsiteX6" fmla="*/ 111491 w 415827"/>
                        <a:gd name="connsiteY6" fmla="*/ 177804 h 249481"/>
                        <a:gd name="connsiteX7" fmla="*/ 121588 w 415827"/>
                        <a:gd name="connsiteY7" fmla="*/ 183805 h 249481"/>
                        <a:gd name="connsiteX8" fmla="*/ 123302 w 415827"/>
                        <a:gd name="connsiteY8" fmla="*/ 184377 h 249481"/>
                        <a:gd name="connsiteX9" fmla="*/ 138542 w 415827"/>
                        <a:gd name="connsiteY9" fmla="*/ 191616 h 249481"/>
                        <a:gd name="connsiteX10" fmla="*/ 142067 w 415827"/>
                        <a:gd name="connsiteY10" fmla="*/ 194378 h 249481"/>
                        <a:gd name="connsiteX11" fmla="*/ 142924 w 415827"/>
                        <a:gd name="connsiteY11" fmla="*/ 195807 h 249481"/>
                        <a:gd name="connsiteX12" fmla="*/ 146448 w 415827"/>
                        <a:gd name="connsiteY12" fmla="*/ 197331 h 249481"/>
                        <a:gd name="connsiteX13" fmla="*/ 244270 w 415827"/>
                        <a:gd name="connsiteY13" fmla="*/ 238479 h 249481"/>
                        <a:gd name="connsiteX14" fmla="*/ 315612 w 415827"/>
                        <a:gd name="connsiteY14" fmla="*/ 228192 h 249481"/>
                        <a:gd name="connsiteX15" fmla="*/ 322280 w 415827"/>
                        <a:gd name="connsiteY15" fmla="*/ 222667 h 249481"/>
                        <a:gd name="connsiteX16" fmla="*/ 405433 w 415827"/>
                        <a:gd name="connsiteY16" fmla="*/ 136371 h 249481"/>
                        <a:gd name="connsiteX17" fmla="*/ 415815 w 415827"/>
                        <a:gd name="connsiteY17" fmla="*/ 119226 h 249481"/>
                        <a:gd name="connsiteX18" fmla="*/ 403052 w 415827"/>
                        <a:gd name="connsiteY18" fmla="*/ 110939 h 2494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</a:cxnLst>
                      <a:rect l="l" t="t" r="r" b="b"/>
                      <a:pathLst>
                        <a:path w="415827" h="249481">
                          <a:moveTo>
                            <a:pt x="403052" y="110939"/>
                          </a:moveTo>
                          <a:cubicBezTo>
                            <a:pt x="314183" y="75030"/>
                            <a:pt x="225696" y="38168"/>
                            <a:pt x="137209" y="1497"/>
                          </a:cubicBezTo>
                          <a:cubicBezTo>
                            <a:pt x="133780" y="354"/>
                            <a:pt x="130446" y="-789"/>
                            <a:pt x="126827" y="735"/>
                          </a:cubicBezTo>
                          <a:cubicBezTo>
                            <a:pt x="123017" y="8831"/>
                            <a:pt x="115778" y="13974"/>
                            <a:pt x="109586" y="19975"/>
                          </a:cubicBezTo>
                          <a:cubicBezTo>
                            <a:pt x="75582" y="53027"/>
                            <a:pt x="41578" y="86079"/>
                            <a:pt x="7193" y="118749"/>
                          </a:cubicBezTo>
                          <a:cubicBezTo>
                            <a:pt x="-1666" y="127227"/>
                            <a:pt x="-4142" y="131513"/>
                            <a:pt x="10241" y="136942"/>
                          </a:cubicBezTo>
                          <a:cubicBezTo>
                            <a:pt x="44245" y="149801"/>
                            <a:pt x="77487" y="164755"/>
                            <a:pt x="111491" y="177804"/>
                          </a:cubicBezTo>
                          <a:cubicBezTo>
                            <a:pt x="115873" y="179519"/>
                            <a:pt x="119207" y="181424"/>
                            <a:pt x="121588" y="183805"/>
                          </a:cubicBezTo>
                          <a:cubicBezTo>
                            <a:pt x="122159" y="183900"/>
                            <a:pt x="122731" y="184091"/>
                            <a:pt x="123302" y="184377"/>
                          </a:cubicBezTo>
                          <a:cubicBezTo>
                            <a:pt x="128351" y="186853"/>
                            <a:pt x="133589" y="188853"/>
                            <a:pt x="138542" y="191616"/>
                          </a:cubicBezTo>
                          <a:cubicBezTo>
                            <a:pt x="139971" y="192187"/>
                            <a:pt x="141114" y="193140"/>
                            <a:pt x="142067" y="194378"/>
                          </a:cubicBezTo>
                          <a:cubicBezTo>
                            <a:pt x="142352" y="194854"/>
                            <a:pt x="142638" y="195330"/>
                            <a:pt x="142924" y="195807"/>
                          </a:cubicBezTo>
                          <a:cubicBezTo>
                            <a:pt x="144162" y="196283"/>
                            <a:pt x="145305" y="196854"/>
                            <a:pt x="146448" y="197331"/>
                          </a:cubicBezTo>
                          <a:cubicBezTo>
                            <a:pt x="178643" y="212190"/>
                            <a:pt x="212647" y="222572"/>
                            <a:pt x="244270" y="238479"/>
                          </a:cubicBezTo>
                          <a:cubicBezTo>
                            <a:pt x="270654" y="251718"/>
                            <a:pt x="295514" y="257910"/>
                            <a:pt x="315612" y="228192"/>
                          </a:cubicBezTo>
                          <a:cubicBezTo>
                            <a:pt x="317136" y="225906"/>
                            <a:pt x="320184" y="224667"/>
                            <a:pt x="322280" y="222667"/>
                          </a:cubicBezTo>
                          <a:cubicBezTo>
                            <a:pt x="351426" y="195330"/>
                            <a:pt x="381049" y="168375"/>
                            <a:pt x="405433" y="136371"/>
                          </a:cubicBezTo>
                          <a:cubicBezTo>
                            <a:pt x="407909" y="130084"/>
                            <a:pt x="416196" y="127322"/>
                            <a:pt x="415815" y="119226"/>
                          </a:cubicBezTo>
                          <a:cubicBezTo>
                            <a:pt x="412958" y="114273"/>
                            <a:pt x="407814" y="112844"/>
                            <a:pt x="403052" y="110939"/>
                          </a:cubicBezTo>
                          <a:close/>
                        </a:path>
                      </a:pathLst>
                    </a:custGeom>
                    <a:solidFill>
                      <a:srgbClr val="F8C09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191" name="Freeform: Shape 190">
                      <a:extLst>
                        <a:ext uri="{FF2B5EF4-FFF2-40B4-BE49-F238E27FC236}">
                          <a16:creationId xmlns:a16="http://schemas.microsoft.com/office/drawing/2014/main" id="{DC60B468-D0D9-8B3B-5CD4-C0EC4603781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76900" y="3236097"/>
                      <a:ext cx="419278" cy="247099"/>
                    </a:xfrm>
                    <a:custGeom>
                      <a:avLst/>
                      <a:gdLst>
                        <a:gd name="connsiteX0" fmla="*/ 137160 w 419278"/>
                        <a:gd name="connsiteY0" fmla="*/ 247100 h 247099"/>
                        <a:gd name="connsiteX1" fmla="*/ 130397 w 419278"/>
                        <a:gd name="connsiteY1" fmla="*/ 243671 h 247099"/>
                        <a:gd name="connsiteX2" fmla="*/ 0 w 419278"/>
                        <a:gd name="connsiteY2" fmla="*/ 117274 h 247099"/>
                        <a:gd name="connsiteX3" fmla="*/ 87344 w 419278"/>
                        <a:gd name="connsiteY3" fmla="*/ 80603 h 247099"/>
                        <a:gd name="connsiteX4" fmla="*/ 275082 w 419278"/>
                        <a:gd name="connsiteY4" fmla="*/ 2688 h 247099"/>
                        <a:gd name="connsiteX5" fmla="*/ 302133 w 419278"/>
                        <a:gd name="connsiteY5" fmla="*/ 7927 h 247099"/>
                        <a:gd name="connsiteX6" fmla="*/ 419100 w 419278"/>
                        <a:gd name="connsiteY6" fmla="*/ 122132 h 247099"/>
                        <a:gd name="connsiteX7" fmla="*/ 419195 w 419278"/>
                        <a:gd name="connsiteY7" fmla="*/ 125465 h 247099"/>
                        <a:gd name="connsiteX8" fmla="*/ 409670 w 419278"/>
                        <a:gd name="connsiteY8" fmla="*/ 135848 h 247099"/>
                        <a:gd name="connsiteX9" fmla="*/ 246412 w 419278"/>
                        <a:gd name="connsiteY9" fmla="*/ 203380 h 247099"/>
                        <a:gd name="connsiteX10" fmla="*/ 158496 w 419278"/>
                        <a:gd name="connsiteY10" fmla="*/ 240242 h 247099"/>
                        <a:gd name="connsiteX11" fmla="*/ 137160 w 419278"/>
                        <a:gd name="connsiteY11" fmla="*/ 247100 h 2470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419278" h="247099">
                          <a:moveTo>
                            <a:pt x="137160" y="247100"/>
                          </a:moveTo>
                          <a:cubicBezTo>
                            <a:pt x="134874" y="245957"/>
                            <a:pt x="132683" y="244814"/>
                            <a:pt x="130397" y="243671"/>
                          </a:cubicBezTo>
                          <a:cubicBezTo>
                            <a:pt x="87630" y="202237"/>
                            <a:pt x="44768" y="160708"/>
                            <a:pt x="0" y="117274"/>
                          </a:cubicBezTo>
                          <a:cubicBezTo>
                            <a:pt x="30385" y="104510"/>
                            <a:pt x="58865" y="92414"/>
                            <a:pt x="87344" y="80603"/>
                          </a:cubicBezTo>
                          <a:cubicBezTo>
                            <a:pt x="149924" y="54695"/>
                            <a:pt x="212789" y="29168"/>
                            <a:pt x="275082" y="2688"/>
                          </a:cubicBezTo>
                          <a:cubicBezTo>
                            <a:pt x="286607" y="-2170"/>
                            <a:pt x="293656" y="-455"/>
                            <a:pt x="302133" y="7927"/>
                          </a:cubicBezTo>
                          <a:cubicBezTo>
                            <a:pt x="340805" y="46313"/>
                            <a:pt x="380048" y="84127"/>
                            <a:pt x="419100" y="122132"/>
                          </a:cubicBezTo>
                          <a:cubicBezTo>
                            <a:pt x="419100" y="123275"/>
                            <a:pt x="419100" y="124322"/>
                            <a:pt x="419195" y="125465"/>
                          </a:cubicBezTo>
                          <a:cubicBezTo>
                            <a:pt x="420053" y="132609"/>
                            <a:pt x="414147" y="133943"/>
                            <a:pt x="409670" y="135848"/>
                          </a:cubicBezTo>
                          <a:cubicBezTo>
                            <a:pt x="355378" y="158708"/>
                            <a:pt x="301276" y="182139"/>
                            <a:pt x="246412" y="203380"/>
                          </a:cubicBezTo>
                          <a:cubicBezTo>
                            <a:pt x="216789" y="214810"/>
                            <a:pt x="188119" y="228621"/>
                            <a:pt x="158496" y="240242"/>
                          </a:cubicBezTo>
                          <a:cubicBezTo>
                            <a:pt x="151543" y="242909"/>
                            <a:pt x="144494" y="245385"/>
                            <a:pt x="137160" y="247100"/>
                          </a:cubicBezTo>
                          <a:close/>
                        </a:path>
                      </a:pathLst>
                    </a:custGeom>
                    <a:solidFill>
                      <a:srgbClr val="F6A26B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192" name="Freeform: Shape 191">
                      <a:extLst>
                        <a:ext uri="{FF2B5EF4-FFF2-40B4-BE49-F238E27FC236}">
                          <a16:creationId xmlns:a16="http://schemas.microsoft.com/office/drawing/2014/main" id="{2B0A13CF-DA48-DF4A-793C-E63C48E3D88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8246" y="3605402"/>
                      <a:ext cx="291281" cy="356235"/>
                    </a:xfrm>
                    <a:custGeom>
                      <a:avLst/>
                      <a:gdLst>
                        <a:gd name="connsiteX0" fmla="*/ 5755 w 291281"/>
                        <a:gd name="connsiteY0" fmla="*/ 356235 h 356235"/>
                        <a:gd name="connsiteX1" fmla="*/ 1468 w 291281"/>
                        <a:gd name="connsiteY1" fmla="*/ 336899 h 356235"/>
                        <a:gd name="connsiteX2" fmla="*/ 1468 w 291281"/>
                        <a:gd name="connsiteY2" fmla="*/ 38386 h 356235"/>
                        <a:gd name="connsiteX3" fmla="*/ 4802 w 291281"/>
                        <a:gd name="connsiteY3" fmla="*/ 0 h 356235"/>
                        <a:gd name="connsiteX4" fmla="*/ 22138 w 291281"/>
                        <a:gd name="connsiteY4" fmla="*/ 17526 h 356235"/>
                        <a:gd name="connsiteX5" fmla="*/ 52713 w 291281"/>
                        <a:gd name="connsiteY5" fmla="*/ 60484 h 356235"/>
                        <a:gd name="connsiteX6" fmla="*/ 108720 w 291281"/>
                        <a:gd name="connsiteY6" fmla="*/ 137922 h 356235"/>
                        <a:gd name="connsiteX7" fmla="*/ 139390 w 291281"/>
                        <a:gd name="connsiteY7" fmla="*/ 147161 h 356235"/>
                        <a:gd name="connsiteX8" fmla="*/ 263216 w 291281"/>
                        <a:gd name="connsiteY8" fmla="*/ 96488 h 356235"/>
                        <a:gd name="connsiteX9" fmla="*/ 289790 w 291281"/>
                        <a:gd name="connsiteY9" fmla="*/ 93345 h 356235"/>
                        <a:gd name="connsiteX10" fmla="*/ 291219 w 291281"/>
                        <a:gd name="connsiteY10" fmla="*/ 188595 h 356235"/>
                        <a:gd name="connsiteX11" fmla="*/ 245118 w 291281"/>
                        <a:gd name="connsiteY11" fmla="*/ 258223 h 356235"/>
                        <a:gd name="connsiteX12" fmla="*/ 5755 w 291281"/>
                        <a:gd name="connsiteY12" fmla="*/ 356235 h 3562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291281" h="356235">
                          <a:moveTo>
                            <a:pt x="5755" y="356235"/>
                          </a:moveTo>
                          <a:cubicBezTo>
                            <a:pt x="-1103" y="350996"/>
                            <a:pt x="1468" y="343472"/>
                            <a:pt x="1468" y="336899"/>
                          </a:cubicBezTo>
                          <a:cubicBezTo>
                            <a:pt x="1278" y="237363"/>
                            <a:pt x="1278" y="137922"/>
                            <a:pt x="1468" y="38386"/>
                          </a:cubicBezTo>
                          <a:cubicBezTo>
                            <a:pt x="1468" y="25527"/>
                            <a:pt x="-3485" y="12097"/>
                            <a:pt x="4802" y="0"/>
                          </a:cubicBezTo>
                          <a:cubicBezTo>
                            <a:pt x="10422" y="6001"/>
                            <a:pt x="18709" y="9430"/>
                            <a:pt x="22138" y="17526"/>
                          </a:cubicBezTo>
                          <a:cubicBezTo>
                            <a:pt x="28424" y="34671"/>
                            <a:pt x="42616" y="46101"/>
                            <a:pt x="52713" y="60484"/>
                          </a:cubicBezTo>
                          <a:cubicBezTo>
                            <a:pt x="70906" y="86582"/>
                            <a:pt x="90622" y="111728"/>
                            <a:pt x="108720" y="137922"/>
                          </a:cubicBezTo>
                          <a:cubicBezTo>
                            <a:pt x="117292" y="150400"/>
                            <a:pt x="125865" y="152972"/>
                            <a:pt x="139390" y="147161"/>
                          </a:cubicBezTo>
                          <a:cubicBezTo>
                            <a:pt x="180348" y="129635"/>
                            <a:pt x="222258" y="114205"/>
                            <a:pt x="263216" y="96488"/>
                          </a:cubicBezTo>
                          <a:cubicBezTo>
                            <a:pt x="271121" y="93059"/>
                            <a:pt x="279789" y="83725"/>
                            <a:pt x="289790" y="93345"/>
                          </a:cubicBezTo>
                          <a:cubicBezTo>
                            <a:pt x="290266" y="125063"/>
                            <a:pt x="290743" y="156877"/>
                            <a:pt x="291219" y="188595"/>
                          </a:cubicBezTo>
                          <a:cubicBezTo>
                            <a:pt x="291600" y="238792"/>
                            <a:pt x="291695" y="238982"/>
                            <a:pt x="245118" y="258223"/>
                          </a:cubicBezTo>
                          <a:cubicBezTo>
                            <a:pt x="165394" y="291084"/>
                            <a:pt x="85574" y="323660"/>
                            <a:pt x="5755" y="356235"/>
                          </a:cubicBezTo>
                          <a:close/>
                        </a:path>
                      </a:pathLst>
                    </a:custGeom>
                    <a:solidFill>
                      <a:srgbClr val="E8956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193" name="Freeform: Shape 192">
                      <a:extLst>
                        <a:ext uri="{FF2B5EF4-FFF2-40B4-BE49-F238E27FC236}">
                          <a16:creationId xmlns:a16="http://schemas.microsoft.com/office/drawing/2014/main" id="{CB0E3FF0-9855-0CDC-EC34-4F01C76F1CB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14059" y="3361467"/>
                      <a:ext cx="291250" cy="236982"/>
                    </a:xfrm>
                    <a:custGeom>
                      <a:avLst/>
                      <a:gdLst>
                        <a:gd name="connsiteX0" fmla="*/ 0 w 291250"/>
                        <a:gd name="connsiteY0" fmla="*/ 121729 h 236982"/>
                        <a:gd name="connsiteX1" fmla="*/ 65246 w 291250"/>
                        <a:gd name="connsiteY1" fmla="*/ 91440 h 236982"/>
                        <a:gd name="connsiteX2" fmla="*/ 252222 w 291250"/>
                        <a:gd name="connsiteY2" fmla="*/ 13049 h 236982"/>
                        <a:gd name="connsiteX3" fmla="*/ 282035 w 291250"/>
                        <a:gd name="connsiteY3" fmla="*/ 0 h 236982"/>
                        <a:gd name="connsiteX4" fmla="*/ 285179 w 291250"/>
                        <a:gd name="connsiteY4" fmla="*/ 286 h 236982"/>
                        <a:gd name="connsiteX5" fmla="*/ 291084 w 291250"/>
                        <a:gd name="connsiteY5" fmla="*/ 19717 h 236982"/>
                        <a:gd name="connsiteX6" fmla="*/ 290989 w 291250"/>
                        <a:gd name="connsiteY6" fmla="*/ 218980 h 236982"/>
                        <a:gd name="connsiteX7" fmla="*/ 285464 w 291250"/>
                        <a:gd name="connsiteY7" fmla="*/ 236791 h 236982"/>
                        <a:gd name="connsiteX8" fmla="*/ 285464 w 291250"/>
                        <a:gd name="connsiteY8" fmla="*/ 236791 h 236982"/>
                        <a:gd name="connsiteX9" fmla="*/ 281845 w 291250"/>
                        <a:gd name="connsiteY9" fmla="*/ 236982 h 236982"/>
                        <a:gd name="connsiteX10" fmla="*/ 111538 w 291250"/>
                        <a:gd name="connsiteY10" fmla="*/ 168878 h 236982"/>
                        <a:gd name="connsiteX11" fmla="*/ 0 w 291250"/>
                        <a:gd name="connsiteY11" fmla="*/ 121729 h 23698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291250" h="236982">
                          <a:moveTo>
                            <a:pt x="0" y="121729"/>
                          </a:moveTo>
                          <a:cubicBezTo>
                            <a:pt x="19526" y="106871"/>
                            <a:pt x="43244" y="101060"/>
                            <a:pt x="65246" y="91440"/>
                          </a:cubicBezTo>
                          <a:cubicBezTo>
                            <a:pt x="127254" y="64484"/>
                            <a:pt x="191072" y="42005"/>
                            <a:pt x="252222" y="13049"/>
                          </a:cubicBezTo>
                          <a:cubicBezTo>
                            <a:pt x="262033" y="8382"/>
                            <a:pt x="273939" y="8477"/>
                            <a:pt x="282035" y="0"/>
                          </a:cubicBezTo>
                          <a:cubicBezTo>
                            <a:pt x="283083" y="95"/>
                            <a:pt x="284131" y="191"/>
                            <a:pt x="285179" y="286"/>
                          </a:cubicBezTo>
                          <a:cubicBezTo>
                            <a:pt x="289846" y="5905"/>
                            <a:pt x="291084" y="12668"/>
                            <a:pt x="291084" y="19717"/>
                          </a:cubicBezTo>
                          <a:cubicBezTo>
                            <a:pt x="291275" y="86106"/>
                            <a:pt x="291370" y="152591"/>
                            <a:pt x="290989" y="218980"/>
                          </a:cubicBezTo>
                          <a:cubicBezTo>
                            <a:pt x="290989" y="225362"/>
                            <a:pt x="290132" y="231743"/>
                            <a:pt x="285464" y="236791"/>
                          </a:cubicBezTo>
                          <a:cubicBezTo>
                            <a:pt x="285464" y="236791"/>
                            <a:pt x="285464" y="236791"/>
                            <a:pt x="285464" y="236791"/>
                          </a:cubicBezTo>
                          <a:cubicBezTo>
                            <a:pt x="284226" y="236887"/>
                            <a:pt x="283083" y="236887"/>
                            <a:pt x="281845" y="236982"/>
                          </a:cubicBezTo>
                          <a:cubicBezTo>
                            <a:pt x="223838" y="217456"/>
                            <a:pt x="168497" y="191262"/>
                            <a:pt x="111538" y="168878"/>
                          </a:cubicBezTo>
                          <a:cubicBezTo>
                            <a:pt x="74105" y="154210"/>
                            <a:pt x="37243" y="137541"/>
                            <a:pt x="0" y="121729"/>
                          </a:cubicBezTo>
                          <a:close/>
                        </a:path>
                      </a:pathLst>
                    </a:custGeom>
                    <a:solidFill>
                      <a:srgbClr val="E8956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194" name="Freeform: Shape 193">
                      <a:extLst>
                        <a:ext uri="{FF2B5EF4-FFF2-40B4-BE49-F238E27FC236}">
                          <a16:creationId xmlns:a16="http://schemas.microsoft.com/office/drawing/2014/main" id="{EE78CFD3-E89F-545F-E12E-A9B13AAAB54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9333" y="3361848"/>
                      <a:ext cx="285750" cy="236566"/>
                    </a:xfrm>
                    <a:custGeom>
                      <a:avLst/>
                      <a:gdLst>
                        <a:gd name="connsiteX0" fmla="*/ 381 w 285750"/>
                        <a:gd name="connsiteY0" fmla="*/ 236506 h 236566"/>
                        <a:gd name="connsiteX1" fmla="*/ 0 w 285750"/>
                        <a:gd name="connsiteY1" fmla="*/ 0 h 236566"/>
                        <a:gd name="connsiteX2" fmla="*/ 191834 w 285750"/>
                        <a:gd name="connsiteY2" fmla="*/ 80486 h 236566"/>
                        <a:gd name="connsiteX3" fmla="*/ 260985 w 285750"/>
                        <a:gd name="connsiteY3" fmla="*/ 107918 h 236566"/>
                        <a:gd name="connsiteX4" fmla="*/ 285750 w 285750"/>
                        <a:gd name="connsiteY4" fmla="*/ 119634 h 236566"/>
                        <a:gd name="connsiteX5" fmla="*/ 234029 w 285750"/>
                        <a:gd name="connsiteY5" fmla="*/ 142685 h 236566"/>
                        <a:gd name="connsiteX6" fmla="*/ 108014 w 285750"/>
                        <a:gd name="connsiteY6" fmla="*/ 195739 h 236566"/>
                        <a:gd name="connsiteX7" fmla="*/ 10763 w 285750"/>
                        <a:gd name="connsiteY7" fmla="*/ 235839 h 236566"/>
                        <a:gd name="connsiteX8" fmla="*/ 381 w 285750"/>
                        <a:gd name="connsiteY8" fmla="*/ 236506 h 2365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85750" h="236566">
                          <a:moveTo>
                            <a:pt x="381" y="236506"/>
                          </a:moveTo>
                          <a:cubicBezTo>
                            <a:pt x="286" y="157639"/>
                            <a:pt x="95" y="78772"/>
                            <a:pt x="0" y="0"/>
                          </a:cubicBezTo>
                          <a:cubicBezTo>
                            <a:pt x="63627" y="27527"/>
                            <a:pt x="128683" y="51721"/>
                            <a:pt x="191834" y="80486"/>
                          </a:cubicBezTo>
                          <a:cubicBezTo>
                            <a:pt x="214408" y="90773"/>
                            <a:pt x="238030" y="98584"/>
                            <a:pt x="260985" y="107918"/>
                          </a:cubicBezTo>
                          <a:cubicBezTo>
                            <a:pt x="268891" y="111157"/>
                            <a:pt x="276511" y="115252"/>
                            <a:pt x="285750" y="119634"/>
                          </a:cubicBezTo>
                          <a:cubicBezTo>
                            <a:pt x="269653" y="132874"/>
                            <a:pt x="250793" y="135350"/>
                            <a:pt x="234029" y="142685"/>
                          </a:cubicBezTo>
                          <a:cubicBezTo>
                            <a:pt x="192215" y="160782"/>
                            <a:pt x="150590" y="179451"/>
                            <a:pt x="108014" y="195739"/>
                          </a:cubicBezTo>
                          <a:cubicBezTo>
                            <a:pt x="75248" y="208312"/>
                            <a:pt x="43244" y="222790"/>
                            <a:pt x="10763" y="235839"/>
                          </a:cubicBezTo>
                          <a:cubicBezTo>
                            <a:pt x="7620" y="237077"/>
                            <a:pt x="3810" y="236315"/>
                            <a:pt x="381" y="236506"/>
                          </a:cubicBezTo>
                          <a:close/>
                        </a:path>
                      </a:pathLst>
                    </a:custGeom>
                    <a:solidFill>
                      <a:srgbClr val="FAAF7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195" name="Freeform: Shape 194">
                      <a:extLst>
                        <a:ext uri="{FF2B5EF4-FFF2-40B4-BE49-F238E27FC236}">
                          <a16:creationId xmlns:a16="http://schemas.microsoft.com/office/drawing/2014/main" id="{3279B9B9-1D0E-9CAF-7DB1-83E1E031700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18586" y="3623024"/>
                      <a:ext cx="269449" cy="138307"/>
                    </a:xfrm>
                    <a:custGeom>
                      <a:avLst/>
                      <a:gdLst>
                        <a:gd name="connsiteX0" fmla="*/ 269450 w 269449"/>
                        <a:gd name="connsiteY0" fmla="*/ 75819 h 138307"/>
                        <a:gd name="connsiteX1" fmla="*/ 216586 w 269449"/>
                        <a:gd name="connsiteY1" fmla="*/ 94869 h 138307"/>
                        <a:gd name="connsiteX2" fmla="*/ 115621 w 269449"/>
                        <a:gd name="connsiteY2" fmla="*/ 135731 h 138307"/>
                        <a:gd name="connsiteX3" fmla="*/ 87046 w 269449"/>
                        <a:gd name="connsiteY3" fmla="*/ 126111 h 138307"/>
                        <a:gd name="connsiteX4" fmla="*/ 9036 w 269449"/>
                        <a:gd name="connsiteY4" fmla="*/ 18383 h 138307"/>
                        <a:gd name="connsiteX5" fmla="*/ 1797 w 269449"/>
                        <a:gd name="connsiteY5" fmla="*/ 0 h 138307"/>
                        <a:gd name="connsiteX6" fmla="*/ 102381 w 269449"/>
                        <a:gd name="connsiteY6" fmla="*/ 98393 h 138307"/>
                        <a:gd name="connsiteX7" fmla="*/ 125908 w 269449"/>
                        <a:gd name="connsiteY7" fmla="*/ 101536 h 138307"/>
                        <a:gd name="connsiteX8" fmla="*/ 250876 w 269449"/>
                        <a:gd name="connsiteY8" fmla="*/ 49625 h 138307"/>
                        <a:gd name="connsiteX9" fmla="*/ 269355 w 269449"/>
                        <a:gd name="connsiteY9" fmla="*/ 44863 h 138307"/>
                        <a:gd name="connsiteX10" fmla="*/ 269450 w 269449"/>
                        <a:gd name="connsiteY10" fmla="*/ 75819 h 1383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269449" h="138307">
                          <a:moveTo>
                            <a:pt x="269450" y="75819"/>
                          </a:moveTo>
                          <a:cubicBezTo>
                            <a:pt x="249638" y="75914"/>
                            <a:pt x="234112" y="88392"/>
                            <a:pt x="216586" y="94869"/>
                          </a:cubicBezTo>
                          <a:cubicBezTo>
                            <a:pt x="182582" y="107537"/>
                            <a:pt x="149054" y="121634"/>
                            <a:pt x="115621" y="135731"/>
                          </a:cubicBezTo>
                          <a:cubicBezTo>
                            <a:pt x="102572" y="141256"/>
                            <a:pt x="95238" y="137827"/>
                            <a:pt x="87046" y="126111"/>
                          </a:cubicBezTo>
                          <a:cubicBezTo>
                            <a:pt x="61805" y="89725"/>
                            <a:pt x="34659" y="54578"/>
                            <a:pt x="9036" y="18383"/>
                          </a:cubicBezTo>
                          <a:cubicBezTo>
                            <a:pt x="5512" y="13335"/>
                            <a:pt x="-3918" y="9144"/>
                            <a:pt x="1797" y="0"/>
                          </a:cubicBezTo>
                          <a:cubicBezTo>
                            <a:pt x="35325" y="32766"/>
                            <a:pt x="69044" y="65342"/>
                            <a:pt x="102381" y="98393"/>
                          </a:cubicBezTo>
                          <a:cubicBezTo>
                            <a:pt x="109906" y="105918"/>
                            <a:pt x="117050" y="105251"/>
                            <a:pt x="125908" y="101536"/>
                          </a:cubicBezTo>
                          <a:cubicBezTo>
                            <a:pt x="167437" y="84011"/>
                            <a:pt x="209157" y="66865"/>
                            <a:pt x="250876" y="49625"/>
                          </a:cubicBezTo>
                          <a:cubicBezTo>
                            <a:pt x="256591" y="47244"/>
                            <a:pt x="261925" y="43148"/>
                            <a:pt x="269355" y="44863"/>
                          </a:cubicBezTo>
                          <a:cubicBezTo>
                            <a:pt x="269450" y="55054"/>
                            <a:pt x="269450" y="65437"/>
                            <a:pt x="269450" y="75819"/>
                          </a:cubicBezTo>
                          <a:close/>
                        </a:path>
                      </a:pathLst>
                    </a:custGeom>
                    <a:solidFill>
                      <a:srgbClr val="DA774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196" name="Freeform: Shape 195">
                      <a:extLst>
                        <a:ext uri="{FF2B5EF4-FFF2-40B4-BE49-F238E27FC236}">
                          <a16:creationId xmlns:a16="http://schemas.microsoft.com/office/drawing/2014/main" id="{3CBADA34-80BF-48FA-98EA-DB827ADDB26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10916" y="3615689"/>
                      <a:ext cx="274701" cy="145800"/>
                    </a:xfrm>
                    <a:custGeom>
                      <a:avLst/>
                      <a:gdLst>
                        <a:gd name="connsiteX0" fmla="*/ 0 w 274701"/>
                        <a:gd name="connsiteY0" fmla="*/ 83248 h 145800"/>
                        <a:gd name="connsiteX1" fmla="*/ 0 w 274701"/>
                        <a:gd name="connsiteY1" fmla="*/ 50006 h 145800"/>
                        <a:gd name="connsiteX2" fmla="*/ 101537 w 274701"/>
                        <a:gd name="connsiteY2" fmla="*/ 91250 h 145800"/>
                        <a:gd name="connsiteX3" fmla="*/ 134969 w 274701"/>
                        <a:gd name="connsiteY3" fmla="*/ 105347 h 145800"/>
                        <a:gd name="connsiteX4" fmla="*/ 173546 w 274701"/>
                        <a:gd name="connsiteY4" fmla="*/ 97060 h 145800"/>
                        <a:gd name="connsiteX5" fmla="*/ 274701 w 274701"/>
                        <a:gd name="connsiteY5" fmla="*/ 0 h 145800"/>
                        <a:gd name="connsiteX6" fmla="*/ 235172 w 274701"/>
                        <a:gd name="connsiteY6" fmla="*/ 58483 h 145800"/>
                        <a:gd name="connsiteX7" fmla="*/ 185452 w 274701"/>
                        <a:gd name="connsiteY7" fmla="*/ 126968 h 145800"/>
                        <a:gd name="connsiteX8" fmla="*/ 141351 w 274701"/>
                        <a:gd name="connsiteY8" fmla="*/ 139160 h 145800"/>
                        <a:gd name="connsiteX9" fmla="*/ 14954 w 274701"/>
                        <a:gd name="connsiteY9" fmla="*/ 87154 h 145800"/>
                        <a:gd name="connsiteX10" fmla="*/ 0 w 274701"/>
                        <a:gd name="connsiteY10" fmla="*/ 83248 h 145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274701" h="145800">
                          <a:moveTo>
                            <a:pt x="0" y="83248"/>
                          </a:moveTo>
                          <a:cubicBezTo>
                            <a:pt x="0" y="72962"/>
                            <a:pt x="0" y="62579"/>
                            <a:pt x="0" y="50006"/>
                          </a:cubicBezTo>
                          <a:cubicBezTo>
                            <a:pt x="34671" y="64103"/>
                            <a:pt x="68104" y="77629"/>
                            <a:pt x="101537" y="91250"/>
                          </a:cubicBezTo>
                          <a:cubicBezTo>
                            <a:pt x="112776" y="95822"/>
                            <a:pt x="124778" y="99155"/>
                            <a:pt x="134969" y="105347"/>
                          </a:cubicBezTo>
                          <a:cubicBezTo>
                            <a:pt x="151448" y="115443"/>
                            <a:pt x="161544" y="109061"/>
                            <a:pt x="173546" y="97060"/>
                          </a:cubicBezTo>
                          <a:cubicBezTo>
                            <a:pt x="206502" y="64008"/>
                            <a:pt x="240887" y="32290"/>
                            <a:pt x="274701" y="0"/>
                          </a:cubicBezTo>
                          <a:cubicBezTo>
                            <a:pt x="266224" y="22670"/>
                            <a:pt x="248507" y="39148"/>
                            <a:pt x="235172" y="58483"/>
                          </a:cubicBezTo>
                          <a:cubicBezTo>
                            <a:pt x="219266" y="81725"/>
                            <a:pt x="201740" y="103918"/>
                            <a:pt x="185452" y="126968"/>
                          </a:cubicBezTo>
                          <a:cubicBezTo>
                            <a:pt x="169831" y="149066"/>
                            <a:pt x="166116" y="149733"/>
                            <a:pt x="141351" y="139160"/>
                          </a:cubicBezTo>
                          <a:cubicBezTo>
                            <a:pt x="99441" y="121253"/>
                            <a:pt x="57150" y="104299"/>
                            <a:pt x="14954" y="87154"/>
                          </a:cubicBezTo>
                          <a:cubicBezTo>
                            <a:pt x="10287" y="85344"/>
                            <a:pt x="5048" y="84582"/>
                            <a:pt x="0" y="83248"/>
                          </a:cubicBezTo>
                          <a:close/>
                        </a:path>
                      </a:pathLst>
                    </a:custGeom>
                    <a:solidFill>
                      <a:srgbClr val="ED8A51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</p:grpSp>
              <p:sp>
                <p:nvSpPr>
                  <p:cNvPr id="185" name="Freeform: Shape 184">
                    <a:extLst>
                      <a:ext uri="{FF2B5EF4-FFF2-40B4-BE49-F238E27FC236}">
                        <a16:creationId xmlns:a16="http://schemas.microsoft.com/office/drawing/2014/main" id="{AE9835A4-F35B-B5B4-5FF5-A0B2D569C49A}"/>
                      </a:ext>
                    </a:extLst>
                  </p:cNvPr>
                  <p:cNvSpPr/>
                  <p:nvPr/>
                </p:nvSpPr>
                <p:spPr>
                  <a:xfrm>
                    <a:off x="5853532" y="2895491"/>
                    <a:ext cx="226084" cy="220308"/>
                  </a:xfrm>
                  <a:custGeom>
                    <a:avLst/>
                    <a:gdLst>
                      <a:gd name="connsiteX0" fmla="*/ 226084 w 226084"/>
                      <a:gd name="connsiteY0" fmla="*/ 78023 h 220308"/>
                      <a:gd name="connsiteX1" fmla="*/ 180555 w 226084"/>
                      <a:gd name="connsiteY1" fmla="*/ 204420 h 220308"/>
                      <a:gd name="connsiteX2" fmla="*/ 141788 w 226084"/>
                      <a:gd name="connsiteY2" fmla="*/ 218803 h 220308"/>
                      <a:gd name="connsiteX3" fmla="*/ 13867 w 226084"/>
                      <a:gd name="connsiteY3" fmla="*/ 134316 h 220308"/>
                      <a:gd name="connsiteX4" fmla="*/ 532 w 226084"/>
                      <a:gd name="connsiteY4" fmla="*/ 87453 h 220308"/>
                      <a:gd name="connsiteX5" fmla="*/ 75018 w 226084"/>
                      <a:gd name="connsiteY5" fmla="*/ 46972 h 220308"/>
                      <a:gd name="connsiteX6" fmla="*/ 88067 w 226084"/>
                      <a:gd name="connsiteY6" fmla="*/ 52401 h 220308"/>
                      <a:gd name="connsiteX7" fmla="*/ 106736 w 226084"/>
                      <a:gd name="connsiteY7" fmla="*/ 45734 h 220308"/>
                      <a:gd name="connsiteX8" fmla="*/ 168458 w 226084"/>
                      <a:gd name="connsiteY8" fmla="*/ 299 h 220308"/>
                      <a:gd name="connsiteX9" fmla="*/ 223513 w 226084"/>
                      <a:gd name="connsiteY9" fmla="*/ 58307 h 220308"/>
                      <a:gd name="connsiteX10" fmla="*/ 226084 w 226084"/>
                      <a:gd name="connsiteY10" fmla="*/ 78023 h 2203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26084" h="220308">
                        <a:moveTo>
                          <a:pt x="226084" y="78023"/>
                        </a:moveTo>
                        <a:cubicBezTo>
                          <a:pt x="224370" y="128601"/>
                          <a:pt x="207796" y="168511"/>
                          <a:pt x="180555" y="204420"/>
                        </a:cubicBezTo>
                        <a:cubicBezTo>
                          <a:pt x="170554" y="217565"/>
                          <a:pt x="158362" y="223280"/>
                          <a:pt x="141788" y="218803"/>
                        </a:cubicBezTo>
                        <a:cubicBezTo>
                          <a:pt x="89782" y="204801"/>
                          <a:pt x="45681" y="178798"/>
                          <a:pt x="13867" y="134316"/>
                        </a:cubicBezTo>
                        <a:cubicBezTo>
                          <a:pt x="3961" y="120505"/>
                          <a:pt x="-1849" y="104884"/>
                          <a:pt x="532" y="87453"/>
                        </a:cubicBezTo>
                        <a:cubicBezTo>
                          <a:pt x="5295" y="52687"/>
                          <a:pt x="37585" y="35256"/>
                          <a:pt x="75018" y="46972"/>
                        </a:cubicBezTo>
                        <a:cubicBezTo>
                          <a:pt x="79495" y="48401"/>
                          <a:pt x="84257" y="49829"/>
                          <a:pt x="88067" y="52401"/>
                        </a:cubicBezTo>
                        <a:cubicBezTo>
                          <a:pt x="97687" y="58878"/>
                          <a:pt x="102355" y="57354"/>
                          <a:pt x="106736" y="45734"/>
                        </a:cubicBezTo>
                        <a:cubicBezTo>
                          <a:pt x="119690" y="11634"/>
                          <a:pt x="139693" y="-2272"/>
                          <a:pt x="168458" y="299"/>
                        </a:cubicBezTo>
                        <a:cubicBezTo>
                          <a:pt x="193890" y="2490"/>
                          <a:pt x="217703" y="27350"/>
                          <a:pt x="223513" y="58307"/>
                        </a:cubicBezTo>
                        <a:cubicBezTo>
                          <a:pt x="225132" y="66498"/>
                          <a:pt x="225704" y="74785"/>
                          <a:pt x="226084" y="78023"/>
                        </a:cubicBezTo>
                        <a:close/>
                      </a:path>
                    </a:pathLst>
                  </a:custGeom>
                  <a:solidFill>
                    <a:srgbClr val="E760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/>
                    <a:endParaRPr lang="th-TH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186" name="Freeform: Shape 185">
                    <a:extLst>
                      <a:ext uri="{FF2B5EF4-FFF2-40B4-BE49-F238E27FC236}">
                        <a16:creationId xmlns:a16="http://schemas.microsoft.com/office/drawing/2014/main" id="{7F444368-4892-37F2-2292-B7AB430B46B1}"/>
                      </a:ext>
                    </a:extLst>
                  </p:cNvPr>
                  <p:cNvSpPr/>
                  <p:nvPr/>
                </p:nvSpPr>
                <p:spPr>
                  <a:xfrm>
                    <a:off x="6122744" y="3145469"/>
                    <a:ext cx="197738" cy="193802"/>
                  </a:xfrm>
                  <a:custGeom>
                    <a:avLst/>
                    <a:gdLst>
                      <a:gd name="connsiteX0" fmla="*/ 197665 w 197738"/>
                      <a:gd name="connsiteY0" fmla="*/ 76743 h 193802"/>
                      <a:gd name="connsiteX1" fmla="*/ 156040 w 197738"/>
                      <a:gd name="connsiteY1" fmla="*/ 152276 h 193802"/>
                      <a:gd name="connsiteX2" fmla="*/ 88699 w 197738"/>
                      <a:gd name="connsiteY2" fmla="*/ 191043 h 193802"/>
                      <a:gd name="connsiteX3" fmla="*/ 60028 w 197738"/>
                      <a:gd name="connsiteY3" fmla="*/ 188185 h 193802"/>
                      <a:gd name="connsiteX4" fmla="*/ 307 w 197738"/>
                      <a:gd name="connsiteY4" fmla="*/ 47120 h 193802"/>
                      <a:gd name="connsiteX5" fmla="*/ 35835 w 197738"/>
                      <a:gd name="connsiteY5" fmla="*/ 1114 h 193802"/>
                      <a:gd name="connsiteX6" fmla="*/ 90223 w 197738"/>
                      <a:gd name="connsiteY6" fmla="*/ 26451 h 193802"/>
                      <a:gd name="connsiteX7" fmla="*/ 118702 w 197738"/>
                      <a:gd name="connsiteY7" fmla="*/ 32166 h 193802"/>
                      <a:gd name="connsiteX8" fmla="*/ 173852 w 197738"/>
                      <a:gd name="connsiteY8" fmla="*/ 28261 h 193802"/>
                      <a:gd name="connsiteX9" fmla="*/ 197665 w 197738"/>
                      <a:gd name="connsiteY9" fmla="*/ 76743 h 1938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97738" h="193802">
                        <a:moveTo>
                          <a:pt x="197665" y="76743"/>
                        </a:moveTo>
                        <a:cubicBezTo>
                          <a:pt x="197093" y="109223"/>
                          <a:pt x="178234" y="131893"/>
                          <a:pt x="156040" y="152276"/>
                        </a:cubicBezTo>
                        <a:cubicBezTo>
                          <a:pt x="136610" y="170088"/>
                          <a:pt x="113845" y="182851"/>
                          <a:pt x="88699" y="191043"/>
                        </a:cubicBezTo>
                        <a:cubicBezTo>
                          <a:pt x="78793" y="194281"/>
                          <a:pt x="67934" y="196091"/>
                          <a:pt x="60028" y="188185"/>
                        </a:cubicBezTo>
                        <a:cubicBezTo>
                          <a:pt x="21071" y="149323"/>
                          <a:pt x="-3027" y="103413"/>
                          <a:pt x="307" y="47120"/>
                        </a:cubicBezTo>
                        <a:cubicBezTo>
                          <a:pt x="1831" y="21879"/>
                          <a:pt x="16880" y="4829"/>
                          <a:pt x="35835" y="1114"/>
                        </a:cubicBezTo>
                        <a:cubicBezTo>
                          <a:pt x="59838" y="-3553"/>
                          <a:pt x="78507" y="6734"/>
                          <a:pt x="90223" y="26451"/>
                        </a:cubicBezTo>
                        <a:cubicBezTo>
                          <a:pt x="98986" y="41119"/>
                          <a:pt x="105082" y="43024"/>
                          <a:pt x="118702" y="32166"/>
                        </a:cubicBezTo>
                        <a:cubicBezTo>
                          <a:pt x="135276" y="18926"/>
                          <a:pt x="155088" y="17402"/>
                          <a:pt x="173852" y="28261"/>
                        </a:cubicBezTo>
                        <a:cubicBezTo>
                          <a:pt x="191950" y="38738"/>
                          <a:pt x="198522" y="56074"/>
                          <a:pt x="197665" y="76743"/>
                        </a:cubicBezTo>
                        <a:close/>
                      </a:path>
                    </a:pathLst>
                  </a:custGeom>
                  <a:solidFill>
                    <a:srgbClr val="E760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/>
                    <a:endParaRPr lang="th-TH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187" name="Freeform: Shape 186">
                    <a:extLst>
                      <a:ext uri="{FF2B5EF4-FFF2-40B4-BE49-F238E27FC236}">
                        <a16:creationId xmlns:a16="http://schemas.microsoft.com/office/drawing/2014/main" id="{61B4AD0A-158A-AF7C-2F9D-93D2C3C777F8}"/>
                      </a:ext>
                    </a:extLst>
                  </p:cNvPr>
                  <p:cNvSpPr/>
                  <p:nvPr/>
                </p:nvSpPr>
                <p:spPr>
                  <a:xfrm>
                    <a:off x="5920575" y="3310777"/>
                    <a:ext cx="168202" cy="162428"/>
                  </a:xfrm>
                  <a:custGeom>
                    <a:avLst/>
                    <a:gdLst>
                      <a:gd name="connsiteX0" fmla="*/ 168185 w 168202"/>
                      <a:gd name="connsiteY0" fmla="*/ 64978 h 162428"/>
                      <a:gd name="connsiteX1" fmla="*/ 126561 w 168202"/>
                      <a:gd name="connsiteY1" fmla="*/ 153561 h 162428"/>
                      <a:gd name="connsiteX2" fmla="*/ 100844 w 168202"/>
                      <a:gd name="connsiteY2" fmla="*/ 161276 h 162428"/>
                      <a:gd name="connsiteX3" fmla="*/ 10451 w 168202"/>
                      <a:gd name="connsiteY3" fmla="*/ 98792 h 162428"/>
                      <a:gd name="connsiteX4" fmla="*/ 8927 w 168202"/>
                      <a:gd name="connsiteY4" fmla="*/ 42594 h 162428"/>
                      <a:gd name="connsiteX5" fmla="*/ 64839 w 168202"/>
                      <a:gd name="connsiteY5" fmla="*/ 35451 h 162428"/>
                      <a:gd name="connsiteX6" fmla="*/ 81317 w 168202"/>
                      <a:gd name="connsiteY6" fmla="*/ 33355 h 162428"/>
                      <a:gd name="connsiteX7" fmla="*/ 133705 w 168202"/>
                      <a:gd name="connsiteY7" fmla="*/ 1732 h 162428"/>
                      <a:gd name="connsiteX8" fmla="*/ 168185 w 168202"/>
                      <a:gd name="connsiteY8" fmla="*/ 64978 h 162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68202" h="162428">
                        <a:moveTo>
                          <a:pt x="168185" y="64978"/>
                        </a:moveTo>
                        <a:cubicBezTo>
                          <a:pt x="166852" y="95172"/>
                          <a:pt x="151326" y="126414"/>
                          <a:pt x="126561" y="153561"/>
                        </a:cubicBezTo>
                        <a:cubicBezTo>
                          <a:pt x="119608" y="161181"/>
                          <a:pt x="111035" y="164324"/>
                          <a:pt x="100844" y="161276"/>
                        </a:cubicBezTo>
                        <a:cubicBezTo>
                          <a:pt x="64077" y="150036"/>
                          <a:pt x="32454" y="131177"/>
                          <a:pt x="10451" y="98792"/>
                        </a:cubicBezTo>
                        <a:cubicBezTo>
                          <a:pt x="-3169" y="78789"/>
                          <a:pt x="-3265" y="56882"/>
                          <a:pt x="8927" y="42594"/>
                        </a:cubicBezTo>
                        <a:cubicBezTo>
                          <a:pt x="21024" y="28497"/>
                          <a:pt x="42836" y="25640"/>
                          <a:pt x="64839" y="35451"/>
                        </a:cubicBezTo>
                        <a:cubicBezTo>
                          <a:pt x="70840" y="38118"/>
                          <a:pt x="75507" y="44118"/>
                          <a:pt x="81317" y="33355"/>
                        </a:cubicBezTo>
                        <a:cubicBezTo>
                          <a:pt x="97129" y="4304"/>
                          <a:pt x="112369" y="-4078"/>
                          <a:pt x="133705" y="1732"/>
                        </a:cubicBezTo>
                        <a:cubicBezTo>
                          <a:pt x="155136" y="7447"/>
                          <a:pt x="168757" y="29545"/>
                          <a:pt x="168185" y="64978"/>
                        </a:cubicBezTo>
                        <a:close/>
                      </a:path>
                    </a:pathLst>
                  </a:custGeom>
                  <a:solidFill>
                    <a:srgbClr val="E760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/>
                    <a:endParaRPr lang="th-TH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</p:grpSp>
            <p:sp>
              <p:nvSpPr>
                <p:cNvPr id="180" name="TextBox 179">
                  <a:extLst>
                    <a:ext uri="{FF2B5EF4-FFF2-40B4-BE49-F238E27FC236}">
                      <a16:creationId xmlns:a16="http://schemas.microsoft.com/office/drawing/2014/main" id="{8147E9A8-D511-0446-0129-75A2D9D241FF}"/>
                    </a:ext>
                  </a:extLst>
                </p:cNvPr>
                <p:cNvSpPr txBox="1"/>
                <p:nvPr/>
              </p:nvSpPr>
              <p:spPr>
                <a:xfrm>
                  <a:off x="312964" y="3076330"/>
                  <a:ext cx="782143" cy="10156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914446"/>
                  <a:r>
                    <a:rPr lang="en-US" sz="6000">
                      <a:ln w="28575">
                        <a:solidFill>
                          <a:srgbClr val="EE99AD">
                            <a:lumMod val="50000"/>
                          </a:srgbClr>
                        </a:solidFill>
                      </a:ln>
                      <a:solidFill>
                        <a:prstClr val="white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Calibri Light"/>
                    </a:rPr>
                    <a:t>A</a:t>
                  </a:r>
                  <a:endParaRPr lang="th-TH" sz="6000" dirty="0">
                    <a:ln w="28575">
                      <a:solidFill>
                        <a:srgbClr val="EE99AD">
                          <a:lumMod val="50000"/>
                        </a:srgbClr>
                      </a:solidFill>
                    </a:ln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</p:grpSp>
        <p:sp>
          <p:nvSpPr>
            <p:cNvPr id="246" name="TextBox 245">
              <a:extLst>
                <a:ext uri="{FF2B5EF4-FFF2-40B4-BE49-F238E27FC236}">
                  <a16:creationId xmlns:a16="http://schemas.microsoft.com/office/drawing/2014/main" id="{AF9C50E7-BA67-D64F-9F4C-2A7A591B8F7E}"/>
                </a:ext>
              </a:extLst>
            </p:cNvPr>
            <p:cNvSpPr txBox="1"/>
            <p:nvPr/>
          </p:nvSpPr>
          <p:spPr>
            <a:xfrm>
              <a:off x="2342339" y="2806138"/>
              <a:ext cx="453577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46"/>
              <a:r>
                <a:rPr lang="en-US" sz="54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 Light"/>
                </a:rPr>
                <a:t>28</a:t>
              </a:r>
            </a:p>
          </p:txBody>
        </p:sp>
      </p:grpSp>
      <p:grpSp>
        <p:nvGrpSpPr>
          <p:cNvPr id="267" name="CÂU C">
            <a:extLst>
              <a:ext uri="{FF2B5EF4-FFF2-40B4-BE49-F238E27FC236}">
                <a16:creationId xmlns:a16="http://schemas.microsoft.com/office/drawing/2014/main" id="{55B35CC0-4656-E9F3-D414-D49C2EE3FB6B}"/>
              </a:ext>
            </a:extLst>
          </p:cNvPr>
          <p:cNvGrpSpPr/>
          <p:nvPr/>
        </p:nvGrpSpPr>
        <p:grpSpPr>
          <a:xfrm>
            <a:off x="242224" y="4927989"/>
            <a:ext cx="6672474" cy="1895769"/>
            <a:chOff x="-5320" y="2211857"/>
            <a:chExt cx="6672474" cy="1895769"/>
          </a:xfrm>
        </p:grpSpPr>
        <p:grpSp>
          <p:nvGrpSpPr>
            <p:cNvPr id="268" name="Group 267">
              <a:extLst>
                <a:ext uri="{FF2B5EF4-FFF2-40B4-BE49-F238E27FC236}">
                  <a16:creationId xmlns:a16="http://schemas.microsoft.com/office/drawing/2014/main" id="{5B4EC89F-CDA5-591B-736E-921F5DD242DE}"/>
                </a:ext>
              </a:extLst>
            </p:cNvPr>
            <p:cNvGrpSpPr/>
            <p:nvPr/>
          </p:nvGrpSpPr>
          <p:grpSpPr>
            <a:xfrm>
              <a:off x="-5320" y="2211857"/>
              <a:ext cx="6672474" cy="1895769"/>
              <a:chOff x="-5320" y="2211857"/>
              <a:chExt cx="6672474" cy="1895769"/>
            </a:xfrm>
          </p:grpSpPr>
          <p:sp>
            <p:nvSpPr>
              <p:cNvPr id="270" name="Rectangle: Rounded Corners 269">
                <a:extLst>
                  <a:ext uri="{FF2B5EF4-FFF2-40B4-BE49-F238E27FC236}">
                    <a16:creationId xmlns:a16="http://schemas.microsoft.com/office/drawing/2014/main" id="{E7F0BCC0-91BA-4F3A-11F9-0EEEFA8B01A6}"/>
                  </a:ext>
                </a:extLst>
              </p:cNvPr>
              <p:cNvSpPr/>
              <p:nvPr/>
            </p:nvSpPr>
            <p:spPr>
              <a:xfrm rot="5400000">
                <a:off x="2814354" y="134503"/>
                <a:ext cx="1121126" cy="6584474"/>
              </a:xfrm>
              <a:custGeom>
                <a:avLst/>
                <a:gdLst>
                  <a:gd name="connsiteX0" fmla="*/ 0 w 1121126"/>
                  <a:gd name="connsiteY0" fmla="*/ 560563 h 6584474"/>
                  <a:gd name="connsiteX1" fmla="*/ 560563 w 1121126"/>
                  <a:gd name="connsiteY1" fmla="*/ 0 h 6584474"/>
                  <a:gd name="connsiteX2" fmla="*/ 560563 w 1121126"/>
                  <a:gd name="connsiteY2" fmla="*/ 0 h 6584474"/>
                  <a:gd name="connsiteX3" fmla="*/ 1121126 w 1121126"/>
                  <a:gd name="connsiteY3" fmla="*/ 560563 h 6584474"/>
                  <a:gd name="connsiteX4" fmla="*/ 1121126 w 1121126"/>
                  <a:gd name="connsiteY4" fmla="*/ 6023911 h 6584474"/>
                  <a:gd name="connsiteX5" fmla="*/ 560563 w 1121126"/>
                  <a:gd name="connsiteY5" fmla="*/ 6584474 h 6584474"/>
                  <a:gd name="connsiteX6" fmla="*/ 560563 w 1121126"/>
                  <a:gd name="connsiteY6" fmla="*/ 6584474 h 6584474"/>
                  <a:gd name="connsiteX7" fmla="*/ 0 w 1121126"/>
                  <a:gd name="connsiteY7" fmla="*/ 6023911 h 6584474"/>
                  <a:gd name="connsiteX8" fmla="*/ 0 w 1121126"/>
                  <a:gd name="connsiteY8" fmla="*/ 560563 h 6584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21126" h="6584474" fill="none" extrusionOk="0">
                    <a:moveTo>
                      <a:pt x="0" y="560563"/>
                    </a:moveTo>
                    <a:cubicBezTo>
                      <a:pt x="-11535" y="233776"/>
                      <a:pt x="227794" y="13028"/>
                      <a:pt x="560563" y="0"/>
                    </a:cubicBezTo>
                    <a:lnTo>
                      <a:pt x="560563" y="0"/>
                    </a:lnTo>
                    <a:cubicBezTo>
                      <a:pt x="858802" y="-38425"/>
                      <a:pt x="1126458" y="217593"/>
                      <a:pt x="1121126" y="560563"/>
                    </a:cubicBezTo>
                    <a:cubicBezTo>
                      <a:pt x="961584" y="2435196"/>
                      <a:pt x="1015364" y="4019141"/>
                      <a:pt x="1121126" y="6023911"/>
                    </a:cubicBezTo>
                    <a:cubicBezTo>
                      <a:pt x="1107629" y="6303872"/>
                      <a:pt x="871759" y="6645394"/>
                      <a:pt x="560563" y="6584474"/>
                    </a:cubicBezTo>
                    <a:lnTo>
                      <a:pt x="560563" y="6584474"/>
                    </a:lnTo>
                    <a:cubicBezTo>
                      <a:pt x="231353" y="6561804"/>
                      <a:pt x="7768" y="6319895"/>
                      <a:pt x="0" y="6023911"/>
                    </a:cubicBezTo>
                    <a:cubicBezTo>
                      <a:pt x="-125567" y="4959433"/>
                      <a:pt x="-130875" y="3251619"/>
                      <a:pt x="0" y="560563"/>
                    </a:cubicBezTo>
                    <a:close/>
                  </a:path>
                  <a:path w="1121126" h="6584474" stroke="0" extrusionOk="0">
                    <a:moveTo>
                      <a:pt x="0" y="560563"/>
                    </a:moveTo>
                    <a:cubicBezTo>
                      <a:pt x="17748" y="268229"/>
                      <a:pt x="304663" y="4186"/>
                      <a:pt x="560563" y="0"/>
                    </a:cubicBezTo>
                    <a:lnTo>
                      <a:pt x="560563" y="0"/>
                    </a:lnTo>
                    <a:cubicBezTo>
                      <a:pt x="854419" y="-39917"/>
                      <a:pt x="1101236" y="235873"/>
                      <a:pt x="1121126" y="560563"/>
                    </a:cubicBezTo>
                    <a:cubicBezTo>
                      <a:pt x="1020064" y="3085728"/>
                      <a:pt x="1097009" y="5235877"/>
                      <a:pt x="1121126" y="6023911"/>
                    </a:cubicBezTo>
                    <a:cubicBezTo>
                      <a:pt x="1123775" y="6308151"/>
                      <a:pt x="921284" y="6600717"/>
                      <a:pt x="560563" y="6584474"/>
                    </a:cubicBezTo>
                    <a:lnTo>
                      <a:pt x="560563" y="6584474"/>
                    </a:lnTo>
                    <a:cubicBezTo>
                      <a:pt x="196870" y="6578860"/>
                      <a:pt x="-2250" y="6298182"/>
                      <a:pt x="0" y="6023911"/>
                    </a:cubicBezTo>
                    <a:cubicBezTo>
                      <a:pt x="-53421" y="5328534"/>
                      <a:pt x="-37377" y="2644284"/>
                      <a:pt x="0" y="560563"/>
                    </a:cubicBez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 w="38100">
                <a:solidFill>
                  <a:schemeClr val="accent5">
                    <a:lumMod val="5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430683465">
                      <a:prstGeom prst="roundRect">
                        <a:avLst>
                          <a:gd name="adj" fmla="val 50000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th-TH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446"/>
                <a:endParaRPr lang="en-US">
                  <a:solidFill>
                    <a:srgbClr val="CDA45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 Light"/>
                </a:endParaRPr>
              </a:p>
            </p:txBody>
          </p:sp>
          <p:grpSp>
            <p:nvGrpSpPr>
              <p:cNvPr id="271" name="Group 270">
                <a:extLst>
                  <a:ext uri="{FF2B5EF4-FFF2-40B4-BE49-F238E27FC236}">
                    <a16:creationId xmlns:a16="http://schemas.microsoft.com/office/drawing/2014/main" id="{FDBB6F14-001F-5C87-69B1-6D82B9C719AF}"/>
                  </a:ext>
                </a:extLst>
              </p:cNvPr>
              <p:cNvGrpSpPr/>
              <p:nvPr/>
            </p:nvGrpSpPr>
            <p:grpSpPr>
              <a:xfrm>
                <a:off x="-5320" y="2211857"/>
                <a:ext cx="1653157" cy="1895769"/>
                <a:chOff x="-5320" y="2211857"/>
                <a:chExt cx="1653157" cy="1895769"/>
              </a:xfrm>
            </p:grpSpPr>
            <p:grpSp>
              <p:nvGrpSpPr>
                <p:cNvPr id="272" name="Graphic 1">
                  <a:extLst>
                    <a:ext uri="{FF2B5EF4-FFF2-40B4-BE49-F238E27FC236}">
                      <a16:creationId xmlns:a16="http://schemas.microsoft.com/office/drawing/2014/main" id="{DBB3D693-1EFC-6D79-CC95-8C3A2AD774B1}"/>
                    </a:ext>
                  </a:extLst>
                </p:cNvPr>
                <p:cNvGrpSpPr/>
                <p:nvPr/>
              </p:nvGrpSpPr>
              <p:grpSpPr>
                <a:xfrm rot="1448159">
                  <a:off x="-5320" y="2211857"/>
                  <a:ext cx="1653157" cy="1895769"/>
                  <a:chOff x="5676900" y="2895491"/>
                  <a:chExt cx="839158" cy="1068361"/>
                </a:xfrm>
              </p:grpSpPr>
              <p:grpSp>
                <p:nvGrpSpPr>
                  <p:cNvPr id="274" name="Graphic 1">
                    <a:extLst>
                      <a:ext uri="{FF2B5EF4-FFF2-40B4-BE49-F238E27FC236}">
                        <a16:creationId xmlns:a16="http://schemas.microsoft.com/office/drawing/2014/main" id="{97BDBB09-4E26-0E4D-71DB-E3204DC9910D}"/>
                      </a:ext>
                    </a:extLst>
                  </p:cNvPr>
                  <p:cNvGrpSpPr/>
                  <p:nvPr/>
                </p:nvGrpSpPr>
                <p:grpSpPr>
                  <a:xfrm>
                    <a:off x="5676900" y="3234861"/>
                    <a:ext cx="839158" cy="728991"/>
                    <a:chOff x="5676900" y="3234861"/>
                    <a:chExt cx="839158" cy="728991"/>
                  </a:xfrm>
                </p:grpSpPr>
                <p:sp>
                  <p:nvSpPr>
                    <p:cNvPr id="278" name="Freeform: Shape 277">
                      <a:extLst>
                        <a:ext uri="{FF2B5EF4-FFF2-40B4-BE49-F238E27FC236}">
                          <a16:creationId xmlns:a16="http://schemas.microsoft.com/office/drawing/2014/main" id="{DD4CFB4D-D5FF-802E-A98E-F75E11D8BF3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5549" y="3234861"/>
                      <a:ext cx="420508" cy="495727"/>
                    </a:xfrm>
                    <a:custGeom>
                      <a:avLst/>
                      <a:gdLst>
                        <a:gd name="connsiteX0" fmla="*/ 413264 w 420508"/>
                        <a:gd name="connsiteY0" fmla="*/ 362445 h 495727"/>
                        <a:gd name="connsiteX1" fmla="*/ 304107 w 420508"/>
                        <a:gd name="connsiteY1" fmla="*/ 257575 h 495727"/>
                        <a:gd name="connsiteX2" fmla="*/ 303822 w 420508"/>
                        <a:gd name="connsiteY2" fmla="*/ 236144 h 495727"/>
                        <a:gd name="connsiteX3" fmla="*/ 406501 w 420508"/>
                        <a:gd name="connsiteY3" fmla="*/ 137084 h 495727"/>
                        <a:gd name="connsiteX4" fmla="*/ 400500 w 420508"/>
                        <a:gd name="connsiteY4" fmla="*/ 107366 h 495727"/>
                        <a:gd name="connsiteX5" fmla="*/ 145230 w 420508"/>
                        <a:gd name="connsiteY5" fmla="*/ 1733 h 495727"/>
                        <a:gd name="connsiteX6" fmla="*/ 127228 w 420508"/>
                        <a:gd name="connsiteY6" fmla="*/ 5448 h 495727"/>
                        <a:gd name="connsiteX7" fmla="*/ 27596 w 420508"/>
                        <a:gd name="connsiteY7" fmla="*/ 102508 h 495727"/>
                        <a:gd name="connsiteX8" fmla="*/ 641 w 420508"/>
                        <a:gd name="connsiteY8" fmla="*/ 123272 h 495727"/>
                        <a:gd name="connsiteX9" fmla="*/ 1022 w 420508"/>
                        <a:gd name="connsiteY9" fmla="*/ 128130 h 495727"/>
                        <a:gd name="connsiteX10" fmla="*/ 5213 w 420508"/>
                        <a:gd name="connsiteY10" fmla="*/ 131369 h 495727"/>
                        <a:gd name="connsiteX11" fmla="*/ 282390 w 420508"/>
                        <a:gd name="connsiteY11" fmla="*/ 247383 h 495727"/>
                        <a:gd name="connsiteX12" fmla="*/ 6642 w 420508"/>
                        <a:gd name="connsiteY12" fmla="*/ 360635 h 495727"/>
                        <a:gd name="connsiteX13" fmla="*/ 3213 w 420508"/>
                        <a:gd name="connsiteY13" fmla="*/ 364445 h 495727"/>
                        <a:gd name="connsiteX14" fmla="*/ 4927 w 420508"/>
                        <a:gd name="connsiteY14" fmla="*/ 371875 h 495727"/>
                        <a:gd name="connsiteX15" fmla="*/ 22929 w 420508"/>
                        <a:gd name="connsiteY15" fmla="*/ 391973 h 495727"/>
                        <a:gd name="connsiteX16" fmla="*/ 121037 w 420508"/>
                        <a:gd name="connsiteY16" fmla="*/ 487985 h 495727"/>
                        <a:gd name="connsiteX17" fmla="*/ 153136 w 420508"/>
                        <a:gd name="connsiteY17" fmla="*/ 492557 h 495727"/>
                        <a:gd name="connsiteX18" fmla="*/ 233527 w 420508"/>
                        <a:gd name="connsiteY18" fmla="*/ 459314 h 495727"/>
                        <a:gd name="connsiteX19" fmla="*/ 409644 w 420508"/>
                        <a:gd name="connsiteY19" fmla="*/ 381876 h 495727"/>
                        <a:gd name="connsiteX20" fmla="*/ 413264 w 420508"/>
                        <a:gd name="connsiteY20" fmla="*/ 362445 h 4957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</a:cxnLst>
                      <a:rect l="l" t="t" r="r" b="b"/>
                      <a:pathLst>
                        <a:path w="420508" h="495727">
                          <a:moveTo>
                            <a:pt x="413264" y="362445"/>
                          </a:moveTo>
                          <a:cubicBezTo>
                            <a:pt x="376593" y="327774"/>
                            <a:pt x="340779" y="292246"/>
                            <a:pt x="304107" y="257575"/>
                          </a:cubicBezTo>
                          <a:cubicBezTo>
                            <a:pt x="295535" y="249479"/>
                            <a:pt x="294487" y="244811"/>
                            <a:pt x="303822" y="236144"/>
                          </a:cubicBezTo>
                          <a:cubicBezTo>
                            <a:pt x="338493" y="203663"/>
                            <a:pt x="372402" y="170326"/>
                            <a:pt x="406501" y="137084"/>
                          </a:cubicBezTo>
                          <a:cubicBezTo>
                            <a:pt x="426123" y="117938"/>
                            <a:pt x="426027" y="117843"/>
                            <a:pt x="400500" y="107366"/>
                          </a:cubicBezTo>
                          <a:cubicBezTo>
                            <a:pt x="315347" y="72218"/>
                            <a:pt x="230193" y="37262"/>
                            <a:pt x="145230" y="1733"/>
                          </a:cubicBezTo>
                          <a:cubicBezTo>
                            <a:pt x="137420" y="-1505"/>
                            <a:pt x="132848" y="-172"/>
                            <a:pt x="127228" y="5448"/>
                          </a:cubicBezTo>
                          <a:cubicBezTo>
                            <a:pt x="94271" y="38119"/>
                            <a:pt x="61315" y="70694"/>
                            <a:pt x="27596" y="102508"/>
                          </a:cubicBezTo>
                          <a:cubicBezTo>
                            <a:pt x="19500" y="110223"/>
                            <a:pt x="12928" y="120796"/>
                            <a:pt x="641" y="123272"/>
                          </a:cubicBezTo>
                          <a:cubicBezTo>
                            <a:pt x="-312" y="124987"/>
                            <a:pt x="-216" y="126606"/>
                            <a:pt x="1022" y="128130"/>
                          </a:cubicBezTo>
                          <a:cubicBezTo>
                            <a:pt x="2260" y="129464"/>
                            <a:pt x="3594" y="130511"/>
                            <a:pt x="5213" y="131369"/>
                          </a:cubicBezTo>
                          <a:cubicBezTo>
                            <a:pt x="95795" y="171564"/>
                            <a:pt x="188474" y="206711"/>
                            <a:pt x="282390" y="247383"/>
                          </a:cubicBezTo>
                          <a:cubicBezTo>
                            <a:pt x="187426" y="285483"/>
                            <a:pt x="97319" y="323583"/>
                            <a:pt x="6642" y="360635"/>
                          </a:cubicBezTo>
                          <a:cubicBezTo>
                            <a:pt x="5118" y="361493"/>
                            <a:pt x="3974" y="362826"/>
                            <a:pt x="3213" y="364445"/>
                          </a:cubicBezTo>
                          <a:cubicBezTo>
                            <a:pt x="2927" y="367112"/>
                            <a:pt x="3689" y="369589"/>
                            <a:pt x="4927" y="371875"/>
                          </a:cubicBezTo>
                          <a:cubicBezTo>
                            <a:pt x="10356" y="379114"/>
                            <a:pt x="18643" y="383781"/>
                            <a:pt x="22929" y="391973"/>
                          </a:cubicBezTo>
                          <a:cubicBezTo>
                            <a:pt x="56743" y="422834"/>
                            <a:pt x="88366" y="455981"/>
                            <a:pt x="121037" y="487985"/>
                          </a:cubicBezTo>
                          <a:cubicBezTo>
                            <a:pt x="130657" y="497414"/>
                            <a:pt x="141325" y="497319"/>
                            <a:pt x="153136" y="492557"/>
                          </a:cubicBezTo>
                          <a:cubicBezTo>
                            <a:pt x="180092" y="481793"/>
                            <a:pt x="206762" y="470459"/>
                            <a:pt x="233527" y="459314"/>
                          </a:cubicBezTo>
                          <a:cubicBezTo>
                            <a:pt x="251148" y="451980"/>
                            <a:pt x="376211" y="395021"/>
                            <a:pt x="409644" y="381876"/>
                          </a:cubicBezTo>
                          <a:cubicBezTo>
                            <a:pt x="422979" y="376733"/>
                            <a:pt x="423741" y="372351"/>
                            <a:pt x="413264" y="362445"/>
                          </a:cubicBezTo>
                          <a:close/>
                        </a:path>
                      </a:pathLst>
                    </a:custGeom>
                    <a:solidFill>
                      <a:srgbClr val="F8C09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279" name="Freeform: Shape 278">
                      <a:extLst>
                        <a:ext uri="{FF2B5EF4-FFF2-40B4-BE49-F238E27FC236}">
                          <a16:creationId xmlns:a16="http://schemas.microsoft.com/office/drawing/2014/main" id="{7E09A40E-95B6-9D8C-A149-4925583BFC9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08484" y="3597500"/>
                      <a:ext cx="296850" cy="366352"/>
                    </a:xfrm>
                    <a:custGeom>
                      <a:avLst/>
                      <a:gdLst>
                        <a:gd name="connsiteX0" fmla="*/ 291231 w 296850"/>
                        <a:gd name="connsiteY0" fmla="*/ 854 h 366352"/>
                        <a:gd name="connsiteX1" fmla="*/ 294660 w 296850"/>
                        <a:gd name="connsiteY1" fmla="*/ 7807 h 366352"/>
                        <a:gd name="connsiteX2" fmla="*/ 296755 w 296850"/>
                        <a:gd name="connsiteY2" fmla="*/ 68481 h 366352"/>
                        <a:gd name="connsiteX3" fmla="*/ 296850 w 296850"/>
                        <a:gd name="connsiteY3" fmla="*/ 346802 h 366352"/>
                        <a:gd name="connsiteX4" fmla="*/ 295517 w 296850"/>
                        <a:gd name="connsiteY4" fmla="*/ 364137 h 366352"/>
                        <a:gd name="connsiteX5" fmla="*/ 282753 w 296850"/>
                        <a:gd name="connsiteY5" fmla="*/ 363566 h 366352"/>
                        <a:gd name="connsiteX6" fmla="*/ 5385 w 296850"/>
                        <a:gd name="connsiteY6" fmla="*/ 248504 h 366352"/>
                        <a:gd name="connsiteX7" fmla="*/ 337 w 296850"/>
                        <a:gd name="connsiteY7" fmla="*/ 229454 h 366352"/>
                        <a:gd name="connsiteX8" fmla="*/ 242 w 296850"/>
                        <a:gd name="connsiteY8" fmla="*/ 107724 h 366352"/>
                        <a:gd name="connsiteX9" fmla="*/ 10053 w 296850"/>
                        <a:gd name="connsiteY9" fmla="*/ 99152 h 366352"/>
                        <a:gd name="connsiteX10" fmla="*/ 25007 w 296850"/>
                        <a:gd name="connsiteY10" fmla="*/ 103438 h 366352"/>
                        <a:gd name="connsiteX11" fmla="*/ 145689 w 296850"/>
                        <a:gd name="connsiteY11" fmla="*/ 152873 h 366352"/>
                        <a:gd name="connsiteX12" fmla="*/ 180550 w 296850"/>
                        <a:gd name="connsiteY12" fmla="*/ 147253 h 366352"/>
                        <a:gd name="connsiteX13" fmla="*/ 270276 w 296850"/>
                        <a:gd name="connsiteY13" fmla="*/ 25428 h 366352"/>
                        <a:gd name="connsiteX14" fmla="*/ 274276 w 296850"/>
                        <a:gd name="connsiteY14" fmla="*/ 17713 h 366352"/>
                        <a:gd name="connsiteX15" fmla="*/ 286659 w 296850"/>
                        <a:gd name="connsiteY15" fmla="*/ 187 h 366352"/>
                        <a:gd name="connsiteX16" fmla="*/ 291231 w 296850"/>
                        <a:gd name="connsiteY16" fmla="*/ 854 h 36635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</a:cxnLst>
                      <a:rect l="l" t="t" r="r" b="b"/>
                      <a:pathLst>
                        <a:path w="296850" h="366352">
                          <a:moveTo>
                            <a:pt x="291231" y="854"/>
                          </a:moveTo>
                          <a:cubicBezTo>
                            <a:pt x="292374" y="3140"/>
                            <a:pt x="293517" y="5521"/>
                            <a:pt x="294660" y="7807"/>
                          </a:cubicBezTo>
                          <a:cubicBezTo>
                            <a:pt x="296755" y="28000"/>
                            <a:pt x="296755" y="48193"/>
                            <a:pt x="296755" y="68481"/>
                          </a:cubicBezTo>
                          <a:cubicBezTo>
                            <a:pt x="296755" y="161255"/>
                            <a:pt x="296660" y="254028"/>
                            <a:pt x="296850" y="346802"/>
                          </a:cubicBezTo>
                          <a:cubicBezTo>
                            <a:pt x="296850" y="352612"/>
                            <a:pt x="296565" y="358327"/>
                            <a:pt x="295517" y="364137"/>
                          </a:cubicBezTo>
                          <a:cubicBezTo>
                            <a:pt x="291040" y="368614"/>
                            <a:pt x="286659" y="365185"/>
                            <a:pt x="282753" y="363566"/>
                          </a:cubicBezTo>
                          <a:cubicBezTo>
                            <a:pt x="190266" y="325275"/>
                            <a:pt x="97873" y="286890"/>
                            <a:pt x="5385" y="248504"/>
                          </a:cubicBezTo>
                          <a:cubicBezTo>
                            <a:pt x="-1949" y="243646"/>
                            <a:pt x="337" y="236121"/>
                            <a:pt x="337" y="229454"/>
                          </a:cubicBezTo>
                          <a:cubicBezTo>
                            <a:pt x="147" y="188877"/>
                            <a:pt x="337" y="148301"/>
                            <a:pt x="242" y="107724"/>
                          </a:cubicBezTo>
                          <a:cubicBezTo>
                            <a:pt x="-330" y="100485"/>
                            <a:pt x="4052" y="98771"/>
                            <a:pt x="10053" y="99152"/>
                          </a:cubicBezTo>
                          <a:cubicBezTo>
                            <a:pt x="15291" y="99533"/>
                            <a:pt x="20244" y="101438"/>
                            <a:pt x="25007" y="103438"/>
                          </a:cubicBezTo>
                          <a:cubicBezTo>
                            <a:pt x="64917" y="120583"/>
                            <a:pt x="106160" y="134680"/>
                            <a:pt x="145689" y="152873"/>
                          </a:cubicBezTo>
                          <a:cubicBezTo>
                            <a:pt x="164643" y="161636"/>
                            <a:pt x="170549" y="160874"/>
                            <a:pt x="180550" y="147253"/>
                          </a:cubicBezTo>
                          <a:cubicBezTo>
                            <a:pt x="210363" y="106581"/>
                            <a:pt x="239605" y="65529"/>
                            <a:pt x="270276" y="25428"/>
                          </a:cubicBezTo>
                          <a:cubicBezTo>
                            <a:pt x="272085" y="23142"/>
                            <a:pt x="273228" y="20475"/>
                            <a:pt x="274276" y="17713"/>
                          </a:cubicBezTo>
                          <a:cubicBezTo>
                            <a:pt x="277038" y="10855"/>
                            <a:pt x="281420" y="5235"/>
                            <a:pt x="286659" y="187"/>
                          </a:cubicBezTo>
                          <a:cubicBezTo>
                            <a:pt x="288278" y="-194"/>
                            <a:pt x="289802" y="-3"/>
                            <a:pt x="291231" y="854"/>
                          </a:cubicBezTo>
                          <a:close/>
                        </a:path>
                      </a:pathLst>
                    </a:custGeom>
                    <a:solidFill>
                      <a:srgbClr val="FAAF7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280" name="Freeform: Shape 279">
                      <a:extLst>
                        <a:ext uri="{FF2B5EF4-FFF2-40B4-BE49-F238E27FC236}">
                          <a16:creationId xmlns:a16="http://schemas.microsoft.com/office/drawing/2014/main" id="{9BC04727-DB08-F8A1-A40D-137034093B7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80470" y="3479128"/>
                      <a:ext cx="415827" cy="249481"/>
                    </a:xfrm>
                    <a:custGeom>
                      <a:avLst/>
                      <a:gdLst>
                        <a:gd name="connsiteX0" fmla="*/ 403052 w 415827"/>
                        <a:gd name="connsiteY0" fmla="*/ 110939 h 249481"/>
                        <a:gd name="connsiteX1" fmla="*/ 137209 w 415827"/>
                        <a:gd name="connsiteY1" fmla="*/ 1497 h 249481"/>
                        <a:gd name="connsiteX2" fmla="*/ 126827 w 415827"/>
                        <a:gd name="connsiteY2" fmla="*/ 735 h 249481"/>
                        <a:gd name="connsiteX3" fmla="*/ 109586 w 415827"/>
                        <a:gd name="connsiteY3" fmla="*/ 19975 h 249481"/>
                        <a:gd name="connsiteX4" fmla="*/ 7193 w 415827"/>
                        <a:gd name="connsiteY4" fmla="*/ 118749 h 249481"/>
                        <a:gd name="connsiteX5" fmla="*/ 10241 w 415827"/>
                        <a:gd name="connsiteY5" fmla="*/ 136942 h 249481"/>
                        <a:gd name="connsiteX6" fmla="*/ 111491 w 415827"/>
                        <a:gd name="connsiteY6" fmla="*/ 177804 h 249481"/>
                        <a:gd name="connsiteX7" fmla="*/ 121588 w 415827"/>
                        <a:gd name="connsiteY7" fmla="*/ 183805 h 249481"/>
                        <a:gd name="connsiteX8" fmla="*/ 123302 w 415827"/>
                        <a:gd name="connsiteY8" fmla="*/ 184377 h 249481"/>
                        <a:gd name="connsiteX9" fmla="*/ 138542 w 415827"/>
                        <a:gd name="connsiteY9" fmla="*/ 191616 h 249481"/>
                        <a:gd name="connsiteX10" fmla="*/ 142067 w 415827"/>
                        <a:gd name="connsiteY10" fmla="*/ 194378 h 249481"/>
                        <a:gd name="connsiteX11" fmla="*/ 142924 w 415827"/>
                        <a:gd name="connsiteY11" fmla="*/ 195807 h 249481"/>
                        <a:gd name="connsiteX12" fmla="*/ 146448 w 415827"/>
                        <a:gd name="connsiteY12" fmla="*/ 197331 h 249481"/>
                        <a:gd name="connsiteX13" fmla="*/ 244270 w 415827"/>
                        <a:gd name="connsiteY13" fmla="*/ 238479 h 249481"/>
                        <a:gd name="connsiteX14" fmla="*/ 315612 w 415827"/>
                        <a:gd name="connsiteY14" fmla="*/ 228192 h 249481"/>
                        <a:gd name="connsiteX15" fmla="*/ 322280 w 415827"/>
                        <a:gd name="connsiteY15" fmla="*/ 222667 h 249481"/>
                        <a:gd name="connsiteX16" fmla="*/ 405433 w 415827"/>
                        <a:gd name="connsiteY16" fmla="*/ 136371 h 249481"/>
                        <a:gd name="connsiteX17" fmla="*/ 415815 w 415827"/>
                        <a:gd name="connsiteY17" fmla="*/ 119226 h 249481"/>
                        <a:gd name="connsiteX18" fmla="*/ 403052 w 415827"/>
                        <a:gd name="connsiteY18" fmla="*/ 110939 h 2494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</a:cxnLst>
                      <a:rect l="l" t="t" r="r" b="b"/>
                      <a:pathLst>
                        <a:path w="415827" h="249481">
                          <a:moveTo>
                            <a:pt x="403052" y="110939"/>
                          </a:moveTo>
                          <a:cubicBezTo>
                            <a:pt x="314183" y="75030"/>
                            <a:pt x="225696" y="38168"/>
                            <a:pt x="137209" y="1497"/>
                          </a:cubicBezTo>
                          <a:cubicBezTo>
                            <a:pt x="133780" y="354"/>
                            <a:pt x="130446" y="-789"/>
                            <a:pt x="126827" y="735"/>
                          </a:cubicBezTo>
                          <a:cubicBezTo>
                            <a:pt x="123017" y="8831"/>
                            <a:pt x="115778" y="13974"/>
                            <a:pt x="109586" y="19975"/>
                          </a:cubicBezTo>
                          <a:cubicBezTo>
                            <a:pt x="75582" y="53027"/>
                            <a:pt x="41578" y="86079"/>
                            <a:pt x="7193" y="118749"/>
                          </a:cubicBezTo>
                          <a:cubicBezTo>
                            <a:pt x="-1666" y="127227"/>
                            <a:pt x="-4142" y="131513"/>
                            <a:pt x="10241" y="136942"/>
                          </a:cubicBezTo>
                          <a:cubicBezTo>
                            <a:pt x="44245" y="149801"/>
                            <a:pt x="77487" y="164755"/>
                            <a:pt x="111491" y="177804"/>
                          </a:cubicBezTo>
                          <a:cubicBezTo>
                            <a:pt x="115873" y="179519"/>
                            <a:pt x="119207" y="181424"/>
                            <a:pt x="121588" y="183805"/>
                          </a:cubicBezTo>
                          <a:cubicBezTo>
                            <a:pt x="122159" y="183900"/>
                            <a:pt x="122731" y="184091"/>
                            <a:pt x="123302" y="184377"/>
                          </a:cubicBezTo>
                          <a:cubicBezTo>
                            <a:pt x="128351" y="186853"/>
                            <a:pt x="133589" y="188853"/>
                            <a:pt x="138542" y="191616"/>
                          </a:cubicBezTo>
                          <a:cubicBezTo>
                            <a:pt x="139971" y="192187"/>
                            <a:pt x="141114" y="193140"/>
                            <a:pt x="142067" y="194378"/>
                          </a:cubicBezTo>
                          <a:cubicBezTo>
                            <a:pt x="142352" y="194854"/>
                            <a:pt x="142638" y="195330"/>
                            <a:pt x="142924" y="195807"/>
                          </a:cubicBezTo>
                          <a:cubicBezTo>
                            <a:pt x="144162" y="196283"/>
                            <a:pt x="145305" y="196854"/>
                            <a:pt x="146448" y="197331"/>
                          </a:cubicBezTo>
                          <a:cubicBezTo>
                            <a:pt x="178643" y="212190"/>
                            <a:pt x="212647" y="222572"/>
                            <a:pt x="244270" y="238479"/>
                          </a:cubicBezTo>
                          <a:cubicBezTo>
                            <a:pt x="270654" y="251718"/>
                            <a:pt x="295514" y="257910"/>
                            <a:pt x="315612" y="228192"/>
                          </a:cubicBezTo>
                          <a:cubicBezTo>
                            <a:pt x="317136" y="225906"/>
                            <a:pt x="320184" y="224667"/>
                            <a:pt x="322280" y="222667"/>
                          </a:cubicBezTo>
                          <a:cubicBezTo>
                            <a:pt x="351426" y="195330"/>
                            <a:pt x="381049" y="168375"/>
                            <a:pt x="405433" y="136371"/>
                          </a:cubicBezTo>
                          <a:cubicBezTo>
                            <a:pt x="407909" y="130084"/>
                            <a:pt x="416196" y="127322"/>
                            <a:pt x="415815" y="119226"/>
                          </a:cubicBezTo>
                          <a:cubicBezTo>
                            <a:pt x="412958" y="114273"/>
                            <a:pt x="407814" y="112844"/>
                            <a:pt x="403052" y="110939"/>
                          </a:cubicBezTo>
                          <a:close/>
                        </a:path>
                      </a:pathLst>
                    </a:custGeom>
                    <a:solidFill>
                      <a:srgbClr val="F8C09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281" name="Freeform: Shape 280">
                      <a:extLst>
                        <a:ext uri="{FF2B5EF4-FFF2-40B4-BE49-F238E27FC236}">
                          <a16:creationId xmlns:a16="http://schemas.microsoft.com/office/drawing/2014/main" id="{65A4023B-DA1A-0C98-50C0-B6DC47FE7EF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76900" y="3236097"/>
                      <a:ext cx="419278" cy="247099"/>
                    </a:xfrm>
                    <a:custGeom>
                      <a:avLst/>
                      <a:gdLst>
                        <a:gd name="connsiteX0" fmla="*/ 137160 w 419278"/>
                        <a:gd name="connsiteY0" fmla="*/ 247100 h 247099"/>
                        <a:gd name="connsiteX1" fmla="*/ 130397 w 419278"/>
                        <a:gd name="connsiteY1" fmla="*/ 243671 h 247099"/>
                        <a:gd name="connsiteX2" fmla="*/ 0 w 419278"/>
                        <a:gd name="connsiteY2" fmla="*/ 117274 h 247099"/>
                        <a:gd name="connsiteX3" fmla="*/ 87344 w 419278"/>
                        <a:gd name="connsiteY3" fmla="*/ 80603 h 247099"/>
                        <a:gd name="connsiteX4" fmla="*/ 275082 w 419278"/>
                        <a:gd name="connsiteY4" fmla="*/ 2688 h 247099"/>
                        <a:gd name="connsiteX5" fmla="*/ 302133 w 419278"/>
                        <a:gd name="connsiteY5" fmla="*/ 7927 h 247099"/>
                        <a:gd name="connsiteX6" fmla="*/ 419100 w 419278"/>
                        <a:gd name="connsiteY6" fmla="*/ 122132 h 247099"/>
                        <a:gd name="connsiteX7" fmla="*/ 419195 w 419278"/>
                        <a:gd name="connsiteY7" fmla="*/ 125465 h 247099"/>
                        <a:gd name="connsiteX8" fmla="*/ 409670 w 419278"/>
                        <a:gd name="connsiteY8" fmla="*/ 135848 h 247099"/>
                        <a:gd name="connsiteX9" fmla="*/ 246412 w 419278"/>
                        <a:gd name="connsiteY9" fmla="*/ 203380 h 247099"/>
                        <a:gd name="connsiteX10" fmla="*/ 158496 w 419278"/>
                        <a:gd name="connsiteY10" fmla="*/ 240242 h 247099"/>
                        <a:gd name="connsiteX11" fmla="*/ 137160 w 419278"/>
                        <a:gd name="connsiteY11" fmla="*/ 247100 h 2470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419278" h="247099">
                          <a:moveTo>
                            <a:pt x="137160" y="247100"/>
                          </a:moveTo>
                          <a:cubicBezTo>
                            <a:pt x="134874" y="245957"/>
                            <a:pt x="132683" y="244814"/>
                            <a:pt x="130397" y="243671"/>
                          </a:cubicBezTo>
                          <a:cubicBezTo>
                            <a:pt x="87630" y="202237"/>
                            <a:pt x="44768" y="160708"/>
                            <a:pt x="0" y="117274"/>
                          </a:cubicBezTo>
                          <a:cubicBezTo>
                            <a:pt x="30385" y="104510"/>
                            <a:pt x="58865" y="92414"/>
                            <a:pt x="87344" y="80603"/>
                          </a:cubicBezTo>
                          <a:cubicBezTo>
                            <a:pt x="149924" y="54695"/>
                            <a:pt x="212789" y="29168"/>
                            <a:pt x="275082" y="2688"/>
                          </a:cubicBezTo>
                          <a:cubicBezTo>
                            <a:pt x="286607" y="-2170"/>
                            <a:pt x="293656" y="-455"/>
                            <a:pt x="302133" y="7927"/>
                          </a:cubicBezTo>
                          <a:cubicBezTo>
                            <a:pt x="340805" y="46313"/>
                            <a:pt x="380048" y="84127"/>
                            <a:pt x="419100" y="122132"/>
                          </a:cubicBezTo>
                          <a:cubicBezTo>
                            <a:pt x="419100" y="123275"/>
                            <a:pt x="419100" y="124322"/>
                            <a:pt x="419195" y="125465"/>
                          </a:cubicBezTo>
                          <a:cubicBezTo>
                            <a:pt x="420053" y="132609"/>
                            <a:pt x="414147" y="133943"/>
                            <a:pt x="409670" y="135848"/>
                          </a:cubicBezTo>
                          <a:cubicBezTo>
                            <a:pt x="355378" y="158708"/>
                            <a:pt x="301276" y="182139"/>
                            <a:pt x="246412" y="203380"/>
                          </a:cubicBezTo>
                          <a:cubicBezTo>
                            <a:pt x="216789" y="214810"/>
                            <a:pt x="188119" y="228621"/>
                            <a:pt x="158496" y="240242"/>
                          </a:cubicBezTo>
                          <a:cubicBezTo>
                            <a:pt x="151543" y="242909"/>
                            <a:pt x="144494" y="245385"/>
                            <a:pt x="137160" y="247100"/>
                          </a:cubicBezTo>
                          <a:close/>
                        </a:path>
                      </a:pathLst>
                    </a:custGeom>
                    <a:solidFill>
                      <a:srgbClr val="F6A26B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282" name="Freeform: Shape 281">
                      <a:extLst>
                        <a:ext uri="{FF2B5EF4-FFF2-40B4-BE49-F238E27FC236}">
                          <a16:creationId xmlns:a16="http://schemas.microsoft.com/office/drawing/2014/main" id="{BDF8D440-5E1E-0C61-E7C0-27A7A72068F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8246" y="3605402"/>
                      <a:ext cx="291281" cy="356235"/>
                    </a:xfrm>
                    <a:custGeom>
                      <a:avLst/>
                      <a:gdLst>
                        <a:gd name="connsiteX0" fmla="*/ 5755 w 291281"/>
                        <a:gd name="connsiteY0" fmla="*/ 356235 h 356235"/>
                        <a:gd name="connsiteX1" fmla="*/ 1468 w 291281"/>
                        <a:gd name="connsiteY1" fmla="*/ 336899 h 356235"/>
                        <a:gd name="connsiteX2" fmla="*/ 1468 w 291281"/>
                        <a:gd name="connsiteY2" fmla="*/ 38386 h 356235"/>
                        <a:gd name="connsiteX3" fmla="*/ 4802 w 291281"/>
                        <a:gd name="connsiteY3" fmla="*/ 0 h 356235"/>
                        <a:gd name="connsiteX4" fmla="*/ 22138 w 291281"/>
                        <a:gd name="connsiteY4" fmla="*/ 17526 h 356235"/>
                        <a:gd name="connsiteX5" fmla="*/ 52713 w 291281"/>
                        <a:gd name="connsiteY5" fmla="*/ 60484 h 356235"/>
                        <a:gd name="connsiteX6" fmla="*/ 108720 w 291281"/>
                        <a:gd name="connsiteY6" fmla="*/ 137922 h 356235"/>
                        <a:gd name="connsiteX7" fmla="*/ 139390 w 291281"/>
                        <a:gd name="connsiteY7" fmla="*/ 147161 h 356235"/>
                        <a:gd name="connsiteX8" fmla="*/ 263216 w 291281"/>
                        <a:gd name="connsiteY8" fmla="*/ 96488 h 356235"/>
                        <a:gd name="connsiteX9" fmla="*/ 289790 w 291281"/>
                        <a:gd name="connsiteY9" fmla="*/ 93345 h 356235"/>
                        <a:gd name="connsiteX10" fmla="*/ 291219 w 291281"/>
                        <a:gd name="connsiteY10" fmla="*/ 188595 h 356235"/>
                        <a:gd name="connsiteX11" fmla="*/ 245118 w 291281"/>
                        <a:gd name="connsiteY11" fmla="*/ 258223 h 356235"/>
                        <a:gd name="connsiteX12" fmla="*/ 5755 w 291281"/>
                        <a:gd name="connsiteY12" fmla="*/ 356235 h 3562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291281" h="356235">
                          <a:moveTo>
                            <a:pt x="5755" y="356235"/>
                          </a:moveTo>
                          <a:cubicBezTo>
                            <a:pt x="-1103" y="350996"/>
                            <a:pt x="1468" y="343472"/>
                            <a:pt x="1468" y="336899"/>
                          </a:cubicBezTo>
                          <a:cubicBezTo>
                            <a:pt x="1278" y="237363"/>
                            <a:pt x="1278" y="137922"/>
                            <a:pt x="1468" y="38386"/>
                          </a:cubicBezTo>
                          <a:cubicBezTo>
                            <a:pt x="1468" y="25527"/>
                            <a:pt x="-3485" y="12097"/>
                            <a:pt x="4802" y="0"/>
                          </a:cubicBezTo>
                          <a:cubicBezTo>
                            <a:pt x="10422" y="6001"/>
                            <a:pt x="18709" y="9430"/>
                            <a:pt x="22138" y="17526"/>
                          </a:cubicBezTo>
                          <a:cubicBezTo>
                            <a:pt x="28424" y="34671"/>
                            <a:pt x="42616" y="46101"/>
                            <a:pt x="52713" y="60484"/>
                          </a:cubicBezTo>
                          <a:cubicBezTo>
                            <a:pt x="70906" y="86582"/>
                            <a:pt x="90622" y="111728"/>
                            <a:pt x="108720" y="137922"/>
                          </a:cubicBezTo>
                          <a:cubicBezTo>
                            <a:pt x="117292" y="150400"/>
                            <a:pt x="125865" y="152972"/>
                            <a:pt x="139390" y="147161"/>
                          </a:cubicBezTo>
                          <a:cubicBezTo>
                            <a:pt x="180348" y="129635"/>
                            <a:pt x="222258" y="114205"/>
                            <a:pt x="263216" y="96488"/>
                          </a:cubicBezTo>
                          <a:cubicBezTo>
                            <a:pt x="271121" y="93059"/>
                            <a:pt x="279789" y="83725"/>
                            <a:pt x="289790" y="93345"/>
                          </a:cubicBezTo>
                          <a:cubicBezTo>
                            <a:pt x="290266" y="125063"/>
                            <a:pt x="290743" y="156877"/>
                            <a:pt x="291219" y="188595"/>
                          </a:cubicBezTo>
                          <a:cubicBezTo>
                            <a:pt x="291600" y="238792"/>
                            <a:pt x="291695" y="238982"/>
                            <a:pt x="245118" y="258223"/>
                          </a:cubicBezTo>
                          <a:cubicBezTo>
                            <a:pt x="165394" y="291084"/>
                            <a:pt x="85574" y="323660"/>
                            <a:pt x="5755" y="356235"/>
                          </a:cubicBezTo>
                          <a:close/>
                        </a:path>
                      </a:pathLst>
                    </a:custGeom>
                    <a:solidFill>
                      <a:srgbClr val="E8956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283" name="Freeform: Shape 282">
                      <a:extLst>
                        <a:ext uri="{FF2B5EF4-FFF2-40B4-BE49-F238E27FC236}">
                          <a16:creationId xmlns:a16="http://schemas.microsoft.com/office/drawing/2014/main" id="{0443B2EB-F8D2-D68C-5E29-6DF2EB5FF32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14059" y="3361467"/>
                      <a:ext cx="291250" cy="236982"/>
                    </a:xfrm>
                    <a:custGeom>
                      <a:avLst/>
                      <a:gdLst>
                        <a:gd name="connsiteX0" fmla="*/ 0 w 291250"/>
                        <a:gd name="connsiteY0" fmla="*/ 121729 h 236982"/>
                        <a:gd name="connsiteX1" fmla="*/ 65246 w 291250"/>
                        <a:gd name="connsiteY1" fmla="*/ 91440 h 236982"/>
                        <a:gd name="connsiteX2" fmla="*/ 252222 w 291250"/>
                        <a:gd name="connsiteY2" fmla="*/ 13049 h 236982"/>
                        <a:gd name="connsiteX3" fmla="*/ 282035 w 291250"/>
                        <a:gd name="connsiteY3" fmla="*/ 0 h 236982"/>
                        <a:gd name="connsiteX4" fmla="*/ 285179 w 291250"/>
                        <a:gd name="connsiteY4" fmla="*/ 286 h 236982"/>
                        <a:gd name="connsiteX5" fmla="*/ 291084 w 291250"/>
                        <a:gd name="connsiteY5" fmla="*/ 19717 h 236982"/>
                        <a:gd name="connsiteX6" fmla="*/ 290989 w 291250"/>
                        <a:gd name="connsiteY6" fmla="*/ 218980 h 236982"/>
                        <a:gd name="connsiteX7" fmla="*/ 285464 w 291250"/>
                        <a:gd name="connsiteY7" fmla="*/ 236791 h 236982"/>
                        <a:gd name="connsiteX8" fmla="*/ 285464 w 291250"/>
                        <a:gd name="connsiteY8" fmla="*/ 236791 h 236982"/>
                        <a:gd name="connsiteX9" fmla="*/ 281845 w 291250"/>
                        <a:gd name="connsiteY9" fmla="*/ 236982 h 236982"/>
                        <a:gd name="connsiteX10" fmla="*/ 111538 w 291250"/>
                        <a:gd name="connsiteY10" fmla="*/ 168878 h 236982"/>
                        <a:gd name="connsiteX11" fmla="*/ 0 w 291250"/>
                        <a:gd name="connsiteY11" fmla="*/ 121729 h 23698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291250" h="236982">
                          <a:moveTo>
                            <a:pt x="0" y="121729"/>
                          </a:moveTo>
                          <a:cubicBezTo>
                            <a:pt x="19526" y="106871"/>
                            <a:pt x="43244" y="101060"/>
                            <a:pt x="65246" y="91440"/>
                          </a:cubicBezTo>
                          <a:cubicBezTo>
                            <a:pt x="127254" y="64484"/>
                            <a:pt x="191072" y="42005"/>
                            <a:pt x="252222" y="13049"/>
                          </a:cubicBezTo>
                          <a:cubicBezTo>
                            <a:pt x="262033" y="8382"/>
                            <a:pt x="273939" y="8477"/>
                            <a:pt x="282035" y="0"/>
                          </a:cubicBezTo>
                          <a:cubicBezTo>
                            <a:pt x="283083" y="95"/>
                            <a:pt x="284131" y="191"/>
                            <a:pt x="285179" y="286"/>
                          </a:cubicBezTo>
                          <a:cubicBezTo>
                            <a:pt x="289846" y="5905"/>
                            <a:pt x="291084" y="12668"/>
                            <a:pt x="291084" y="19717"/>
                          </a:cubicBezTo>
                          <a:cubicBezTo>
                            <a:pt x="291275" y="86106"/>
                            <a:pt x="291370" y="152591"/>
                            <a:pt x="290989" y="218980"/>
                          </a:cubicBezTo>
                          <a:cubicBezTo>
                            <a:pt x="290989" y="225362"/>
                            <a:pt x="290132" y="231743"/>
                            <a:pt x="285464" y="236791"/>
                          </a:cubicBezTo>
                          <a:cubicBezTo>
                            <a:pt x="285464" y="236791"/>
                            <a:pt x="285464" y="236791"/>
                            <a:pt x="285464" y="236791"/>
                          </a:cubicBezTo>
                          <a:cubicBezTo>
                            <a:pt x="284226" y="236887"/>
                            <a:pt x="283083" y="236887"/>
                            <a:pt x="281845" y="236982"/>
                          </a:cubicBezTo>
                          <a:cubicBezTo>
                            <a:pt x="223838" y="217456"/>
                            <a:pt x="168497" y="191262"/>
                            <a:pt x="111538" y="168878"/>
                          </a:cubicBezTo>
                          <a:cubicBezTo>
                            <a:pt x="74105" y="154210"/>
                            <a:pt x="37243" y="137541"/>
                            <a:pt x="0" y="121729"/>
                          </a:cubicBezTo>
                          <a:close/>
                        </a:path>
                      </a:pathLst>
                    </a:custGeom>
                    <a:solidFill>
                      <a:srgbClr val="E8956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284" name="Freeform: Shape 283">
                      <a:extLst>
                        <a:ext uri="{FF2B5EF4-FFF2-40B4-BE49-F238E27FC236}">
                          <a16:creationId xmlns:a16="http://schemas.microsoft.com/office/drawing/2014/main" id="{2130A4B7-F1D1-848E-5523-E537327ECE0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9333" y="3361848"/>
                      <a:ext cx="285750" cy="236566"/>
                    </a:xfrm>
                    <a:custGeom>
                      <a:avLst/>
                      <a:gdLst>
                        <a:gd name="connsiteX0" fmla="*/ 381 w 285750"/>
                        <a:gd name="connsiteY0" fmla="*/ 236506 h 236566"/>
                        <a:gd name="connsiteX1" fmla="*/ 0 w 285750"/>
                        <a:gd name="connsiteY1" fmla="*/ 0 h 236566"/>
                        <a:gd name="connsiteX2" fmla="*/ 191834 w 285750"/>
                        <a:gd name="connsiteY2" fmla="*/ 80486 h 236566"/>
                        <a:gd name="connsiteX3" fmla="*/ 260985 w 285750"/>
                        <a:gd name="connsiteY3" fmla="*/ 107918 h 236566"/>
                        <a:gd name="connsiteX4" fmla="*/ 285750 w 285750"/>
                        <a:gd name="connsiteY4" fmla="*/ 119634 h 236566"/>
                        <a:gd name="connsiteX5" fmla="*/ 234029 w 285750"/>
                        <a:gd name="connsiteY5" fmla="*/ 142685 h 236566"/>
                        <a:gd name="connsiteX6" fmla="*/ 108014 w 285750"/>
                        <a:gd name="connsiteY6" fmla="*/ 195739 h 236566"/>
                        <a:gd name="connsiteX7" fmla="*/ 10763 w 285750"/>
                        <a:gd name="connsiteY7" fmla="*/ 235839 h 236566"/>
                        <a:gd name="connsiteX8" fmla="*/ 381 w 285750"/>
                        <a:gd name="connsiteY8" fmla="*/ 236506 h 2365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85750" h="236566">
                          <a:moveTo>
                            <a:pt x="381" y="236506"/>
                          </a:moveTo>
                          <a:cubicBezTo>
                            <a:pt x="286" y="157639"/>
                            <a:pt x="95" y="78772"/>
                            <a:pt x="0" y="0"/>
                          </a:cubicBezTo>
                          <a:cubicBezTo>
                            <a:pt x="63627" y="27527"/>
                            <a:pt x="128683" y="51721"/>
                            <a:pt x="191834" y="80486"/>
                          </a:cubicBezTo>
                          <a:cubicBezTo>
                            <a:pt x="214408" y="90773"/>
                            <a:pt x="238030" y="98584"/>
                            <a:pt x="260985" y="107918"/>
                          </a:cubicBezTo>
                          <a:cubicBezTo>
                            <a:pt x="268891" y="111157"/>
                            <a:pt x="276511" y="115252"/>
                            <a:pt x="285750" y="119634"/>
                          </a:cubicBezTo>
                          <a:cubicBezTo>
                            <a:pt x="269653" y="132874"/>
                            <a:pt x="250793" y="135350"/>
                            <a:pt x="234029" y="142685"/>
                          </a:cubicBezTo>
                          <a:cubicBezTo>
                            <a:pt x="192215" y="160782"/>
                            <a:pt x="150590" y="179451"/>
                            <a:pt x="108014" y="195739"/>
                          </a:cubicBezTo>
                          <a:cubicBezTo>
                            <a:pt x="75248" y="208312"/>
                            <a:pt x="43244" y="222790"/>
                            <a:pt x="10763" y="235839"/>
                          </a:cubicBezTo>
                          <a:cubicBezTo>
                            <a:pt x="7620" y="237077"/>
                            <a:pt x="3810" y="236315"/>
                            <a:pt x="381" y="236506"/>
                          </a:cubicBezTo>
                          <a:close/>
                        </a:path>
                      </a:pathLst>
                    </a:custGeom>
                    <a:solidFill>
                      <a:srgbClr val="FAAF7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285" name="Freeform: Shape 284">
                      <a:extLst>
                        <a:ext uri="{FF2B5EF4-FFF2-40B4-BE49-F238E27FC236}">
                          <a16:creationId xmlns:a16="http://schemas.microsoft.com/office/drawing/2014/main" id="{30B73657-EEAA-1B73-8E16-5DD7CB16809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18586" y="3623024"/>
                      <a:ext cx="269449" cy="138307"/>
                    </a:xfrm>
                    <a:custGeom>
                      <a:avLst/>
                      <a:gdLst>
                        <a:gd name="connsiteX0" fmla="*/ 269450 w 269449"/>
                        <a:gd name="connsiteY0" fmla="*/ 75819 h 138307"/>
                        <a:gd name="connsiteX1" fmla="*/ 216586 w 269449"/>
                        <a:gd name="connsiteY1" fmla="*/ 94869 h 138307"/>
                        <a:gd name="connsiteX2" fmla="*/ 115621 w 269449"/>
                        <a:gd name="connsiteY2" fmla="*/ 135731 h 138307"/>
                        <a:gd name="connsiteX3" fmla="*/ 87046 w 269449"/>
                        <a:gd name="connsiteY3" fmla="*/ 126111 h 138307"/>
                        <a:gd name="connsiteX4" fmla="*/ 9036 w 269449"/>
                        <a:gd name="connsiteY4" fmla="*/ 18383 h 138307"/>
                        <a:gd name="connsiteX5" fmla="*/ 1797 w 269449"/>
                        <a:gd name="connsiteY5" fmla="*/ 0 h 138307"/>
                        <a:gd name="connsiteX6" fmla="*/ 102381 w 269449"/>
                        <a:gd name="connsiteY6" fmla="*/ 98393 h 138307"/>
                        <a:gd name="connsiteX7" fmla="*/ 125908 w 269449"/>
                        <a:gd name="connsiteY7" fmla="*/ 101536 h 138307"/>
                        <a:gd name="connsiteX8" fmla="*/ 250876 w 269449"/>
                        <a:gd name="connsiteY8" fmla="*/ 49625 h 138307"/>
                        <a:gd name="connsiteX9" fmla="*/ 269355 w 269449"/>
                        <a:gd name="connsiteY9" fmla="*/ 44863 h 138307"/>
                        <a:gd name="connsiteX10" fmla="*/ 269450 w 269449"/>
                        <a:gd name="connsiteY10" fmla="*/ 75819 h 1383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269449" h="138307">
                          <a:moveTo>
                            <a:pt x="269450" y="75819"/>
                          </a:moveTo>
                          <a:cubicBezTo>
                            <a:pt x="249638" y="75914"/>
                            <a:pt x="234112" y="88392"/>
                            <a:pt x="216586" y="94869"/>
                          </a:cubicBezTo>
                          <a:cubicBezTo>
                            <a:pt x="182582" y="107537"/>
                            <a:pt x="149054" y="121634"/>
                            <a:pt x="115621" y="135731"/>
                          </a:cubicBezTo>
                          <a:cubicBezTo>
                            <a:pt x="102572" y="141256"/>
                            <a:pt x="95238" y="137827"/>
                            <a:pt x="87046" y="126111"/>
                          </a:cubicBezTo>
                          <a:cubicBezTo>
                            <a:pt x="61805" y="89725"/>
                            <a:pt x="34659" y="54578"/>
                            <a:pt x="9036" y="18383"/>
                          </a:cubicBezTo>
                          <a:cubicBezTo>
                            <a:pt x="5512" y="13335"/>
                            <a:pt x="-3918" y="9144"/>
                            <a:pt x="1797" y="0"/>
                          </a:cubicBezTo>
                          <a:cubicBezTo>
                            <a:pt x="35325" y="32766"/>
                            <a:pt x="69044" y="65342"/>
                            <a:pt x="102381" y="98393"/>
                          </a:cubicBezTo>
                          <a:cubicBezTo>
                            <a:pt x="109906" y="105918"/>
                            <a:pt x="117050" y="105251"/>
                            <a:pt x="125908" y="101536"/>
                          </a:cubicBezTo>
                          <a:cubicBezTo>
                            <a:pt x="167437" y="84011"/>
                            <a:pt x="209157" y="66865"/>
                            <a:pt x="250876" y="49625"/>
                          </a:cubicBezTo>
                          <a:cubicBezTo>
                            <a:pt x="256591" y="47244"/>
                            <a:pt x="261925" y="43148"/>
                            <a:pt x="269355" y="44863"/>
                          </a:cubicBezTo>
                          <a:cubicBezTo>
                            <a:pt x="269450" y="55054"/>
                            <a:pt x="269450" y="65437"/>
                            <a:pt x="269450" y="75819"/>
                          </a:cubicBezTo>
                          <a:close/>
                        </a:path>
                      </a:pathLst>
                    </a:custGeom>
                    <a:solidFill>
                      <a:srgbClr val="DA774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286" name="Freeform: Shape 285">
                      <a:extLst>
                        <a:ext uri="{FF2B5EF4-FFF2-40B4-BE49-F238E27FC236}">
                          <a16:creationId xmlns:a16="http://schemas.microsoft.com/office/drawing/2014/main" id="{52603150-E8CD-3713-EF78-A32E5CBF346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10916" y="3615689"/>
                      <a:ext cx="274701" cy="145800"/>
                    </a:xfrm>
                    <a:custGeom>
                      <a:avLst/>
                      <a:gdLst>
                        <a:gd name="connsiteX0" fmla="*/ 0 w 274701"/>
                        <a:gd name="connsiteY0" fmla="*/ 83248 h 145800"/>
                        <a:gd name="connsiteX1" fmla="*/ 0 w 274701"/>
                        <a:gd name="connsiteY1" fmla="*/ 50006 h 145800"/>
                        <a:gd name="connsiteX2" fmla="*/ 101537 w 274701"/>
                        <a:gd name="connsiteY2" fmla="*/ 91250 h 145800"/>
                        <a:gd name="connsiteX3" fmla="*/ 134969 w 274701"/>
                        <a:gd name="connsiteY3" fmla="*/ 105347 h 145800"/>
                        <a:gd name="connsiteX4" fmla="*/ 173546 w 274701"/>
                        <a:gd name="connsiteY4" fmla="*/ 97060 h 145800"/>
                        <a:gd name="connsiteX5" fmla="*/ 274701 w 274701"/>
                        <a:gd name="connsiteY5" fmla="*/ 0 h 145800"/>
                        <a:gd name="connsiteX6" fmla="*/ 235172 w 274701"/>
                        <a:gd name="connsiteY6" fmla="*/ 58483 h 145800"/>
                        <a:gd name="connsiteX7" fmla="*/ 185452 w 274701"/>
                        <a:gd name="connsiteY7" fmla="*/ 126968 h 145800"/>
                        <a:gd name="connsiteX8" fmla="*/ 141351 w 274701"/>
                        <a:gd name="connsiteY8" fmla="*/ 139160 h 145800"/>
                        <a:gd name="connsiteX9" fmla="*/ 14954 w 274701"/>
                        <a:gd name="connsiteY9" fmla="*/ 87154 h 145800"/>
                        <a:gd name="connsiteX10" fmla="*/ 0 w 274701"/>
                        <a:gd name="connsiteY10" fmla="*/ 83248 h 145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274701" h="145800">
                          <a:moveTo>
                            <a:pt x="0" y="83248"/>
                          </a:moveTo>
                          <a:cubicBezTo>
                            <a:pt x="0" y="72962"/>
                            <a:pt x="0" y="62579"/>
                            <a:pt x="0" y="50006"/>
                          </a:cubicBezTo>
                          <a:cubicBezTo>
                            <a:pt x="34671" y="64103"/>
                            <a:pt x="68104" y="77629"/>
                            <a:pt x="101537" y="91250"/>
                          </a:cubicBezTo>
                          <a:cubicBezTo>
                            <a:pt x="112776" y="95822"/>
                            <a:pt x="124778" y="99155"/>
                            <a:pt x="134969" y="105347"/>
                          </a:cubicBezTo>
                          <a:cubicBezTo>
                            <a:pt x="151448" y="115443"/>
                            <a:pt x="161544" y="109061"/>
                            <a:pt x="173546" y="97060"/>
                          </a:cubicBezTo>
                          <a:cubicBezTo>
                            <a:pt x="206502" y="64008"/>
                            <a:pt x="240887" y="32290"/>
                            <a:pt x="274701" y="0"/>
                          </a:cubicBezTo>
                          <a:cubicBezTo>
                            <a:pt x="266224" y="22670"/>
                            <a:pt x="248507" y="39148"/>
                            <a:pt x="235172" y="58483"/>
                          </a:cubicBezTo>
                          <a:cubicBezTo>
                            <a:pt x="219266" y="81725"/>
                            <a:pt x="201740" y="103918"/>
                            <a:pt x="185452" y="126968"/>
                          </a:cubicBezTo>
                          <a:cubicBezTo>
                            <a:pt x="169831" y="149066"/>
                            <a:pt x="166116" y="149733"/>
                            <a:pt x="141351" y="139160"/>
                          </a:cubicBezTo>
                          <a:cubicBezTo>
                            <a:pt x="99441" y="121253"/>
                            <a:pt x="57150" y="104299"/>
                            <a:pt x="14954" y="87154"/>
                          </a:cubicBezTo>
                          <a:cubicBezTo>
                            <a:pt x="10287" y="85344"/>
                            <a:pt x="5048" y="84582"/>
                            <a:pt x="0" y="83248"/>
                          </a:cubicBezTo>
                          <a:close/>
                        </a:path>
                      </a:pathLst>
                    </a:custGeom>
                    <a:solidFill>
                      <a:srgbClr val="ED8A51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</p:grpSp>
              <p:sp>
                <p:nvSpPr>
                  <p:cNvPr id="275" name="Freeform: Shape 274">
                    <a:extLst>
                      <a:ext uri="{FF2B5EF4-FFF2-40B4-BE49-F238E27FC236}">
                        <a16:creationId xmlns:a16="http://schemas.microsoft.com/office/drawing/2014/main" id="{7F2F0897-7310-C8CA-2015-1536097E2674}"/>
                      </a:ext>
                    </a:extLst>
                  </p:cNvPr>
                  <p:cNvSpPr/>
                  <p:nvPr/>
                </p:nvSpPr>
                <p:spPr>
                  <a:xfrm>
                    <a:off x="5853532" y="2895491"/>
                    <a:ext cx="226084" cy="220308"/>
                  </a:xfrm>
                  <a:custGeom>
                    <a:avLst/>
                    <a:gdLst>
                      <a:gd name="connsiteX0" fmla="*/ 226084 w 226084"/>
                      <a:gd name="connsiteY0" fmla="*/ 78023 h 220308"/>
                      <a:gd name="connsiteX1" fmla="*/ 180555 w 226084"/>
                      <a:gd name="connsiteY1" fmla="*/ 204420 h 220308"/>
                      <a:gd name="connsiteX2" fmla="*/ 141788 w 226084"/>
                      <a:gd name="connsiteY2" fmla="*/ 218803 h 220308"/>
                      <a:gd name="connsiteX3" fmla="*/ 13867 w 226084"/>
                      <a:gd name="connsiteY3" fmla="*/ 134316 h 220308"/>
                      <a:gd name="connsiteX4" fmla="*/ 532 w 226084"/>
                      <a:gd name="connsiteY4" fmla="*/ 87453 h 220308"/>
                      <a:gd name="connsiteX5" fmla="*/ 75018 w 226084"/>
                      <a:gd name="connsiteY5" fmla="*/ 46972 h 220308"/>
                      <a:gd name="connsiteX6" fmla="*/ 88067 w 226084"/>
                      <a:gd name="connsiteY6" fmla="*/ 52401 h 220308"/>
                      <a:gd name="connsiteX7" fmla="*/ 106736 w 226084"/>
                      <a:gd name="connsiteY7" fmla="*/ 45734 h 220308"/>
                      <a:gd name="connsiteX8" fmla="*/ 168458 w 226084"/>
                      <a:gd name="connsiteY8" fmla="*/ 299 h 220308"/>
                      <a:gd name="connsiteX9" fmla="*/ 223513 w 226084"/>
                      <a:gd name="connsiteY9" fmla="*/ 58307 h 220308"/>
                      <a:gd name="connsiteX10" fmla="*/ 226084 w 226084"/>
                      <a:gd name="connsiteY10" fmla="*/ 78023 h 2203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26084" h="220308">
                        <a:moveTo>
                          <a:pt x="226084" y="78023"/>
                        </a:moveTo>
                        <a:cubicBezTo>
                          <a:pt x="224370" y="128601"/>
                          <a:pt x="207796" y="168511"/>
                          <a:pt x="180555" y="204420"/>
                        </a:cubicBezTo>
                        <a:cubicBezTo>
                          <a:pt x="170554" y="217565"/>
                          <a:pt x="158362" y="223280"/>
                          <a:pt x="141788" y="218803"/>
                        </a:cubicBezTo>
                        <a:cubicBezTo>
                          <a:pt x="89782" y="204801"/>
                          <a:pt x="45681" y="178798"/>
                          <a:pt x="13867" y="134316"/>
                        </a:cubicBezTo>
                        <a:cubicBezTo>
                          <a:pt x="3961" y="120505"/>
                          <a:pt x="-1849" y="104884"/>
                          <a:pt x="532" y="87453"/>
                        </a:cubicBezTo>
                        <a:cubicBezTo>
                          <a:pt x="5295" y="52687"/>
                          <a:pt x="37585" y="35256"/>
                          <a:pt x="75018" y="46972"/>
                        </a:cubicBezTo>
                        <a:cubicBezTo>
                          <a:pt x="79495" y="48401"/>
                          <a:pt x="84257" y="49829"/>
                          <a:pt x="88067" y="52401"/>
                        </a:cubicBezTo>
                        <a:cubicBezTo>
                          <a:pt x="97687" y="58878"/>
                          <a:pt x="102355" y="57354"/>
                          <a:pt x="106736" y="45734"/>
                        </a:cubicBezTo>
                        <a:cubicBezTo>
                          <a:pt x="119690" y="11634"/>
                          <a:pt x="139693" y="-2272"/>
                          <a:pt x="168458" y="299"/>
                        </a:cubicBezTo>
                        <a:cubicBezTo>
                          <a:pt x="193890" y="2490"/>
                          <a:pt x="217703" y="27350"/>
                          <a:pt x="223513" y="58307"/>
                        </a:cubicBezTo>
                        <a:cubicBezTo>
                          <a:pt x="225132" y="66498"/>
                          <a:pt x="225704" y="74785"/>
                          <a:pt x="226084" y="78023"/>
                        </a:cubicBezTo>
                        <a:close/>
                      </a:path>
                    </a:pathLst>
                  </a:custGeom>
                  <a:solidFill>
                    <a:srgbClr val="E760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/>
                    <a:endParaRPr lang="th-TH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276" name="Freeform: Shape 275">
                    <a:extLst>
                      <a:ext uri="{FF2B5EF4-FFF2-40B4-BE49-F238E27FC236}">
                        <a16:creationId xmlns:a16="http://schemas.microsoft.com/office/drawing/2014/main" id="{0EF94FF7-2FF7-EE92-5E72-7871D20990B6}"/>
                      </a:ext>
                    </a:extLst>
                  </p:cNvPr>
                  <p:cNvSpPr/>
                  <p:nvPr/>
                </p:nvSpPr>
                <p:spPr>
                  <a:xfrm>
                    <a:off x="6122744" y="3145469"/>
                    <a:ext cx="197738" cy="193802"/>
                  </a:xfrm>
                  <a:custGeom>
                    <a:avLst/>
                    <a:gdLst>
                      <a:gd name="connsiteX0" fmla="*/ 197665 w 197738"/>
                      <a:gd name="connsiteY0" fmla="*/ 76743 h 193802"/>
                      <a:gd name="connsiteX1" fmla="*/ 156040 w 197738"/>
                      <a:gd name="connsiteY1" fmla="*/ 152276 h 193802"/>
                      <a:gd name="connsiteX2" fmla="*/ 88699 w 197738"/>
                      <a:gd name="connsiteY2" fmla="*/ 191043 h 193802"/>
                      <a:gd name="connsiteX3" fmla="*/ 60028 w 197738"/>
                      <a:gd name="connsiteY3" fmla="*/ 188185 h 193802"/>
                      <a:gd name="connsiteX4" fmla="*/ 307 w 197738"/>
                      <a:gd name="connsiteY4" fmla="*/ 47120 h 193802"/>
                      <a:gd name="connsiteX5" fmla="*/ 35835 w 197738"/>
                      <a:gd name="connsiteY5" fmla="*/ 1114 h 193802"/>
                      <a:gd name="connsiteX6" fmla="*/ 90223 w 197738"/>
                      <a:gd name="connsiteY6" fmla="*/ 26451 h 193802"/>
                      <a:gd name="connsiteX7" fmla="*/ 118702 w 197738"/>
                      <a:gd name="connsiteY7" fmla="*/ 32166 h 193802"/>
                      <a:gd name="connsiteX8" fmla="*/ 173852 w 197738"/>
                      <a:gd name="connsiteY8" fmla="*/ 28261 h 193802"/>
                      <a:gd name="connsiteX9" fmla="*/ 197665 w 197738"/>
                      <a:gd name="connsiteY9" fmla="*/ 76743 h 1938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97738" h="193802">
                        <a:moveTo>
                          <a:pt x="197665" y="76743"/>
                        </a:moveTo>
                        <a:cubicBezTo>
                          <a:pt x="197093" y="109223"/>
                          <a:pt x="178234" y="131893"/>
                          <a:pt x="156040" y="152276"/>
                        </a:cubicBezTo>
                        <a:cubicBezTo>
                          <a:pt x="136610" y="170088"/>
                          <a:pt x="113845" y="182851"/>
                          <a:pt x="88699" y="191043"/>
                        </a:cubicBezTo>
                        <a:cubicBezTo>
                          <a:pt x="78793" y="194281"/>
                          <a:pt x="67934" y="196091"/>
                          <a:pt x="60028" y="188185"/>
                        </a:cubicBezTo>
                        <a:cubicBezTo>
                          <a:pt x="21071" y="149323"/>
                          <a:pt x="-3027" y="103413"/>
                          <a:pt x="307" y="47120"/>
                        </a:cubicBezTo>
                        <a:cubicBezTo>
                          <a:pt x="1831" y="21879"/>
                          <a:pt x="16880" y="4829"/>
                          <a:pt x="35835" y="1114"/>
                        </a:cubicBezTo>
                        <a:cubicBezTo>
                          <a:pt x="59838" y="-3553"/>
                          <a:pt x="78507" y="6734"/>
                          <a:pt x="90223" y="26451"/>
                        </a:cubicBezTo>
                        <a:cubicBezTo>
                          <a:pt x="98986" y="41119"/>
                          <a:pt x="105082" y="43024"/>
                          <a:pt x="118702" y="32166"/>
                        </a:cubicBezTo>
                        <a:cubicBezTo>
                          <a:pt x="135276" y="18926"/>
                          <a:pt x="155088" y="17402"/>
                          <a:pt x="173852" y="28261"/>
                        </a:cubicBezTo>
                        <a:cubicBezTo>
                          <a:pt x="191950" y="38738"/>
                          <a:pt x="198522" y="56074"/>
                          <a:pt x="197665" y="76743"/>
                        </a:cubicBezTo>
                        <a:close/>
                      </a:path>
                    </a:pathLst>
                  </a:custGeom>
                  <a:solidFill>
                    <a:srgbClr val="E760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/>
                    <a:endParaRPr lang="th-TH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277" name="Freeform: Shape 276">
                    <a:extLst>
                      <a:ext uri="{FF2B5EF4-FFF2-40B4-BE49-F238E27FC236}">
                        <a16:creationId xmlns:a16="http://schemas.microsoft.com/office/drawing/2014/main" id="{EE1815E1-5A32-6753-87E3-C4CB59B10B24}"/>
                      </a:ext>
                    </a:extLst>
                  </p:cNvPr>
                  <p:cNvSpPr/>
                  <p:nvPr/>
                </p:nvSpPr>
                <p:spPr>
                  <a:xfrm>
                    <a:off x="5920575" y="3310777"/>
                    <a:ext cx="168202" cy="162428"/>
                  </a:xfrm>
                  <a:custGeom>
                    <a:avLst/>
                    <a:gdLst>
                      <a:gd name="connsiteX0" fmla="*/ 168185 w 168202"/>
                      <a:gd name="connsiteY0" fmla="*/ 64978 h 162428"/>
                      <a:gd name="connsiteX1" fmla="*/ 126561 w 168202"/>
                      <a:gd name="connsiteY1" fmla="*/ 153561 h 162428"/>
                      <a:gd name="connsiteX2" fmla="*/ 100844 w 168202"/>
                      <a:gd name="connsiteY2" fmla="*/ 161276 h 162428"/>
                      <a:gd name="connsiteX3" fmla="*/ 10451 w 168202"/>
                      <a:gd name="connsiteY3" fmla="*/ 98792 h 162428"/>
                      <a:gd name="connsiteX4" fmla="*/ 8927 w 168202"/>
                      <a:gd name="connsiteY4" fmla="*/ 42594 h 162428"/>
                      <a:gd name="connsiteX5" fmla="*/ 64839 w 168202"/>
                      <a:gd name="connsiteY5" fmla="*/ 35451 h 162428"/>
                      <a:gd name="connsiteX6" fmla="*/ 81317 w 168202"/>
                      <a:gd name="connsiteY6" fmla="*/ 33355 h 162428"/>
                      <a:gd name="connsiteX7" fmla="*/ 133705 w 168202"/>
                      <a:gd name="connsiteY7" fmla="*/ 1732 h 162428"/>
                      <a:gd name="connsiteX8" fmla="*/ 168185 w 168202"/>
                      <a:gd name="connsiteY8" fmla="*/ 64978 h 162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68202" h="162428">
                        <a:moveTo>
                          <a:pt x="168185" y="64978"/>
                        </a:moveTo>
                        <a:cubicBezTo>
                          <a:pt x="166852" y="95172"/>
                          <a:pt x="151326" y="126414"/>
                          <a:pt x="126561" y="153561"/>
                        </a:cubicBezTo>
                        <a:cubicBezTo>
                          <a:pt x="119608" y="161181"/>
                          <a:pt x="111035" y="164324"/>
                          <a:pt x="100844" y="161276"/>
                        </a:cubicBezTo>
                        <a:cubicBezTo>
                          <a:pt x="64077" y="150036"/>
                          <a:pt x="32454" y="131177"/>
                          <a:pt x="10451" y="98792"/>
                        </a:cubicBezTo>
                        <a:cubicBezTo>
                          <a:pt x="-3169" y="78789"/>
                          <a:pt x="-3265" y="56882"/>
                          <a:pt x="8927" y="42594"/>
                        </a:cubicBezTo>
                        <a:cubicBezTo>
                          <a:pt x="21024" y="28497"/>
                          <a:pt x="42836" y="25640"/>
                          <a:pt x="64839" y="35451"/>
                        </a:cubicBezTo>
                        <a:cubicBezTo>
                          <a:pt x="70840" y="38118"/>
                          <a:pt x="75507" y="44118"/>
                          <a:pt x="81317" y="33355"/>
                        </a:cubicBezTo>
                        <a:cubicBezTo>
                          <a:pt x="97129" y="4304"/>
                          <a:pt x="112369" y="-4078"/>
                          <a:pt x="133705" y="1732"/>
                        </a:cubicBezTo>
                        <a:cubicBezTo>
                          <a:pt x="155136" y="7447"/>
                          <a:pt x="168757" y="29545"/>
                          <a:pt x="168185" y="64978"/>
                        </a:cubicBezTo>
                        <a:close/>
                      </a:path>
                    </a:pathLst>
                  </a:custGeom>
                  <a:solidFill>
                    <a:srgbClr val="E760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/>
                    <a:endParaRPr lang="th-TH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</p:grpSp>
            <p:sp>
              <p:nvSpPr>
                <p:cNvPr id="273" name="TextBox 272">
                  <a:extLst>
                    <a:ext uri="{FF2B5EF4-FFF2-40B4-BE49-F238E27FC236}">
                      <a16:creationId xmlns:a16="http://schemas.microsoft.com/office/drawing/2014/main" id="{A9510F0E-4660-C2D6-C35F-A529358F5F08}"/>
                    </a:ext>
                  </a:extLst>
                </p:cNvPr>
                <p:cNvSpPr txBox="1"/>
                <p:nvPr/>
              </p:nvSpPr>
              <p:spPr>
                <a:xfrm>
                  <a:off x="312964" y="3076330"/>
                  <a:ext cx="782143" cy="10156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914446"/>
                  <a:r>
                    <a:rPr lang="en-US" sz="6000">
                      <a:ln w="28575">
                        <a:solidFill>
                          <a:srgbClr val="EE99AD">
                            <a:lumMod val="50000"/>
                          </a:srgbClr>
                        </a:solidFill>
                      </a:ln>
                      <a:solidFill>
                        <a:prstClr val="white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Calibri Light"/>
                    </a:rPr>
                    <a:t>C</a:t>
                  </a:r>
                  <a:endParaRPr lang="th-TH" sz="6000" dirty="0">
                    <a:ln w="28575">
                      <a:solidFill>
                        <a:srgbClr val="EE99AD">
                          <a:lumMod val="50000"/>
                        </a:srgbClr>
                      </a:solidFill>
                    </a:ln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</p:grpSp>
        <p:sp>
          <p:nvSpPr>
            <p:cNvPr id="269" name="TextBox 268">
              <a:extLst>
                <a:ext uri="{FF2B5EF4-FFF2-40B4-BE49-F238E27FC236}">
                  <a16:creationId xmlns:a16="http://schemas.microsoft.com/office/drawing/2014/main" id="{E6E9E17F-3836-D450-9701-5EDBDF61B5D0}"/>
                </a:ext>
              </a:extLst>
            </p:cNvPr>
            <p:cNvSpPr txBox="1"/>
            <p:nvPr/>
          </p:nvSpPr>
          <p:spPr>
            <a:xfrm>
              <a:off x="2324613" y="2868516"/>
              <a:ext cx="364138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46"/>
              <a:r>
                <a:rPr lang="en-US" sz="5400" b="1" dirty="0">
                  <a:solidFill>
                    <a:srgbClr val="E53E3E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 Light"/>
                </a:rPr>
                <a:t>26</a:t>
              </a:r>
            </a:p>
          </p:txBody>
        </p:sp>
      </p:grpSp>
      <p:grpSp>
        <p:nvGrpSpPr>
          <p:cNvPr id="287" name="CÂU B">
            <a:extLst>
              <a:ext uri="{FF2B5EF4-FFF2-40B4-BE49-F238E27FC236}">
                <a16:creationId xmlns:a16="http://schemas.microsoft.com/office/drawing/2014/main" id="{BDEA8E17-74CA-9592-FF22-083DE46AE258}"/>
              </a:ext>
            </a:extLst>
          </p:cNvPr>
          <p:cNvGrpSpPr/>
          <p:nvPr/>
        </p:nvGrpSpPr>
        <p:grpSpPr>
          <a:xfrm>
            <a:off x="5360400" y="3639870"/>
            <a:ext cx="6672474" cy="1895769"/>
            <a:chOff x="-5320" y="2211857"/>
            <a:chExt cx="6672474" cy="1895769"/>
          </a:xfrm>
        </p:grpSpPr>
        <p:grpSp>
          <p:nvGrpSpPr>
            <p:cNvPr id="288" name="Group 287">
              <a:extLst>
                <a:ext uri="{FF2B5EF4-FFF2-40B4-BE49-F238E27FC236}">
                  <a16:creationId xmlns:a16="http://schemas.microsoft.com/office/drawing/2014/main" id="{7489FE10-55E4-3654-9346-18BF8D6587B3}"/>
                </a:ext>
              </a:extLst>
            </p:cNvPr>
            <p:cNvGrpSpPr/>
            <p:nvPr/>
          </p:nvGrpSpPr>
          <p:grpSpPr>
            <a:xfrm>
              <a:off x="-5320" y="2211857"/>
              <a:ext cx="6672474" cy="1895769"/>
              <a:chOff x="-5320" y="2211857"/>
              <a:chExt cx="6672474" cy="1895769"/>
            </a:xfrm>
          </p:grpSpPr>
          <p:sp>
            <p:nvSpPr>
              <p:cNvPr id="290" name="Rectangle: Rounded Corners 289">
                <a:extLst>
                  <a:ext uri="{FF2B5EF4-FFF2-40B4-BE49-F238E27FC236}">
                    <a16:creationId xmlns:a16="http://schemas.microsoft.com/office/drawing/2014/main" id="{8C404B4F-DF02-82F0-8FFE-AABD06837408}"/>
                  </a:ext>
                </a:extLst>
              </p:cNvPr>
              <p:cNvSpPr/>
              <p:nvPr/>
            </p:nvSpPr>
            <p:spPr>
              <a:xfrm rot="5400000">
                <a:off x="2814354" y="134503"/>
                <a:ext cx="1121126" cy="6584474"/>
              </a:xfrm>
              <a:custGeom>
                <a:avLst/>
                <a:gdLst>
                  <a:gd name="connsiteX0" fmla="*/ 0 w 1121126"/>
                  <a:gd name="connsiteY0" fmla="*/ 560563 h 6584474"/>
                  <a:gd name="connsiteX1" fmla="*/ 560563 w 1121126"/>
                  <a:gd name="connsiteY1" fmla="*/ 0 h 6584474"/>
                  <a:gd name="connsiteX2" fmla="*/ 560563 w 1121126"/>
                  <a:gd name="connsiteY2" fmla="*/ 0 h 6584474"/>
                  <a:gd name="connsiteX3" fmla="*/ 1121126 w 1121126"/>
                  <a:gd name="connsiteY3" fmla="*/ 560563 h 6584474"/>
                  <a:gd name="connsiteX4" fmla="*/ 1121126 w 1121126"/>
                  <a:gd name="connsiteY4" fmla="*/ 6023911 h 6584474"/>
                  <a:gd name="connsiteX5" fmla="*/ 560563 w 1121126"/>
                  <a:gd name="connsiteY5" fmla="*/ 6584474 h 6584474"/>
                  <a:gd name="connsiteX6" fmla="*/ 560563 w 1121126"/>
                  <a:gd name="connsiteY6" fmla="*/ 6584474 h 6584474"/>
                  <a:gd name="connsiteX7" fmla="*/ 0 w 1121126"/>
                  <a:gd name="connsiteY7" fmla="*/ 6023911 h 6584474"/>
                  <a:gd name="connsiteX8" fmla="*/ 0 w 1121126"/>
                  <a:gd name="connsiteY8" fmla="*/ 560563 h 6584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21126" h="6584474" fill="none" extrusionOk="0">
                    <a:moveTo>
                      <a:pt x="0" y="560563"/>
                    </a:moveTo>
                    <a:cubicBezTo>
                      <a:pt x="-11535" y="233776"/>
                      <a:pt x="227794" y="13028"/>
                      <a:pt x="560563" y="0"/>
                    </a:cubicBezTo>
                    <a:lnTo>
                      <a:pt x="560563" y="0"/>
                    </a:lnTo>
                    <a:cubicBezTo>
                      <a:pt x="858802" y="-38425"/>
                      <a:pt x="1126458" y="217593"/>
                      <a:pt x="1121126" y="560563"/>
                    </a:cubicBezTo>
                    <a:cubicBezTo>
                      <a:pt x="961584" y="2435196"/>
                      <a:pt x="1015364" y="4019141"/>
                      <a:pt x="1121126" y="6023911"/>
                    </a:cubicBezTo>
                    <a:cubicBezTo>
                      <a:pt x="1107629" y="6303872"/>
                      <a:pt x="871759" y="6645394"/>
                      <a:pt x="560563" y="6584474"/>
                    </a:cubicBezTo>
                    <a:lnTo>
                      <a:pt x="560563" y="6584474"/>
                    </a:lnTo>
                    <a:cubicBezTo>
                      <a:pt x="231353" y="6561804"/>
                      <a:pt x="7768" y="6319895"/>
                      <a:pt x="0" y="6023911"/>
                    </a:cubicBezTo>
                    <a:cubicBezTo>
                      <a:pt x="-125567" y="4959433"/>
                      <a:pt x="-130875" y="3251619"/>
                      <a:pt x="0" y="560563"/>
                    </a:cubicBezTo>
                    <a:close/>
                  </a:path>
                  <a:path w="1121126" h="6584474" stroke="0" extrusionOk="0">
                    <a:moveTo>
                      <a:pt x="0" y="560563"/>
                    </a:moveTo>
                    <a:cubicBezTo>
                      <a:pt x="17748" y="268229"/>
                      <a:pt x="304663" y="4186"/>
                      <a:pt x="560563" y="0"/>
                    </a:cubicBezTo>
                    <a:lnTo>
                      <a:pt x="560563" y="0"/>
                    </a:lnTo>
                    <a:cubicBezTo>
                      <a:pt x="854419" y="-39917"/>
                      <a:pt x="1101236" y="235873"/>
                      <a:pt x="1121126" y="560563"/>
                    </a:cubicBezTo>
                    <a:cubicBezTo>
                      <a:pt x="1020064" y="3085728"/>
                      <a:pt x="1097009" y="5235877"/>
                      <a:pt x="1121126" y="6023911"/>
                    </a:cubicBezTo>
                    <a:cubicBezTo>
                      <a:pt x="1123775" y="6308151"/>
                      <a:pt x="921284" y="6600717"/>
                      <a:pt x="560563" y="6584474"/>
                    </a:cubicBezTo>
                    <a:lnTo>
                      <a:pt x="560563" y="6584474"/>
                    </a:lnTo>
                    <a:cubicBezTo>
                      <a:pt x="196870" y="6578860"/>
                      <a:pt x="-2250" y="6298182"/>
                      <a:pt x="0" y="6023911"/>
                    </a:cubicBezTo>
                    <a:cubicBezTo>
                      <a:pt x="-53421" y="5328534"/>
                      <a:pt x="-37377" y="2644284"/>
                      <a:pt x="0" y="560563"/>
                    </a:cubicBezTo>
                    <a:close/>
                  </a:path>
                </a:pathLst>
              </a:custGeom>
              <a:solidFill>
                <a:schemeClr val="accent5">
                  <a:lumMod val="50000"/>
                </a:schemeClr>
              </a:solidFill>
              <a:ln w="38100">
                <a:solidFill>
                  <a:schemeClr val="accent5">
                    <a:lumMod val="5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430683465">
                      <a:prstGeom prst="roundRect">
                        <a:avLst>
                          <a:gd name="adj" fmla="val 50000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th-TH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446"/>
                <a:endParaRPr lang="en-US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 Light"/>
                </a:endParaRPr>
              </a:p>
            </p:txBody>
          </p:sp>
          <p:grpSp>
            <p:nvGrpSpPr>
              <p:cNvPr id="291" name="Group 290">
                <a:extLst>
                  <a:ext uri="{FF2B5EF4-FFF2-40B4-BE49-F238E27FC236}">
                    <a16:creationId xmlns:a16="http://schemas.microsoft.com/office/drawing/2014/main" id="{1CB67278-3E91-EA3A-D6EA-92423614DFF5}"/>
                  </a:ext>
                </a:extLst>
              </p:cNvPr>
              <p:cNvGrpSpPr/>
              <p:nvPr/>
            </p:nvGrpSpPr>
            <p:grpSpPr>
              <a:xfrm>
                <a:off x="-5320" y="2211857"/>
                <a:ext cx="1653157" cy="1895769"/>
                <a:chOff x="-5320" y="2211857"/>
                <a:chExt cx="1653157" cy="1895769"/>
              </a:xfrm>
            </p:grpSpPr>
            <p:grpSp>
              <p:nvGrpSpPr>
                <p:cNvPr id="292" name="Graphic 1">
                  <a:extLst>
                    <a:ext uri="{FF2B5EF4-FFF2-40B4-BE49-F238E27FC236}">
                      <a16:creationId xmlns:a16="http://schemas.microsoft.com/office/drawing/2014/main" id="{DA983182-E7CB-454E-BBD6-93829D6D7E58}"/>
                    </a:ext>
                  </a:extLst>
                </p:cNvPr>
                <p:cNvGrpSpPr/>
                <p:nvPr/>
              </p:nvGrpSpPr>
              <p:grpSpPr>
                <a:xfrm rot="1448159">
                  <a:off x="-5320" y="2211857"/>
                  <a:ext cx="1653157" cy="1895769"/>
                  <a:chOff x="5676900" y="2895491"/>
                  <a:chExt cx="839158" cy="1068361"/>
                </a:xfrm>
              </p:grpSpPr>
              <p:grpSp>
                <p:nvGrpSpPr>
                  <p:cNvPr id="294" name="Graphic 1">
                    <a:extLst>
                      <a:ext uri="{FF2B5EF4-FFF2-40B4-BE49-F238E27FC236}">
                        <a16:creationId xmlns:a16="http://schemas.microsoft.com/office/drawing/2014/main" id="{B9698FF8-373D-F777-DA36-DEDCFD0870A4}"/>
                      </a:ext>
                    </a:extLst>
                  </p:cNvPr>
                  <p:cNvGrpSpPr/>
                  <p:nvPr/>
                </p:nvGrpSpPr>
                <p:grpSpPr>
                  <a:xfrm>
                    <a:off x="5676900" y="3234861"/>
                    <a:ext cx="839158" cy="728991"/>
                    <a:chOff x="5676900" y="3234861"/>
                    <a:chExt cx="839158" cy="728991"/>
                  </a:xfrm>
                </p:grpSpPr>
                <p:sp>
                  <p:nvSpPr>
                    <p:cNvPr id="298" name="Freeform: Shape 297">
                      <a:extLst>
                        <a:ext uri="{FF2B5EF4-FFF2-40B4-BE49-F238E27FC236}">
                          <a16:creationId xmlns:a16="http://schemas.microsoft.com/office/drawing/2014/main" id="{40F346CB-61BF-7ADB-BB3F-A3F12A0C3E3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5549" y="3234861"/>
                      <a:ext cx="420508" cy="495727"/>
                    </a:xfrm>
                    <a:custGeom>
                      <a:avLst/>
                      <a:gdLst>
                        <a:gd name="connsiteX0" fmla="*/ 413264 w 420508"/>
                        <a:gd name="connsiteY0" fmla="*/ 362445 h 495727"/>
                        <a:gd name="connsiteX1" fmla="*/ 304107 w 420508"/>
                        <a:gd name="connsiteY1" fmla="*/ 257575 h 495727"/>
                        <a:gd name="connsiteX2" fmla="*/ 303822 w 420508"/>
                        <a:gd name="connsiteY2" fmla="*/ 236144 h 495727"/>
                        <a:gd name="connsiteX3" fmla="*/ 406501 w 420508"/>
                        <a:gd name="connsiteY3" fmla="*/ 137084 h 495727"/>
                        <a:gd name="connsiteX4" fmla="*/ 400500 w 420508"/>
                        <a:gd name="connsiteY4" fmla="*/ 107366 h 495727"/>
                        <a:gd name="connsiteX5" fmla="*/ 145230 w 420508"/>
                        <a:gd name="connsiteY5" fmla="*/ 1733 h 495727"/>
                        <a:gd name="connsiteX6" fmla="*/ 127228 w 420508"/>
                        <a:gd name="connsiteY6" fmla="*/ 5448 h 495727"/>
                        <a:gd name="connsiteX7" fmla="*/ 27596 w 420508"/>
                        <a:gd name="connsiteY7" fmla="*/ 102508 h 495727"/>
                        <a:gd name="connsiteX8" fmla="*/ 641 w 420508"/>
                        <a:gd name="connsiteY8" fmla="*/ 123272 h 495727"/>
                        <a:gd name="connsiteX9" fmla="*/ 1022 w 420508"/>
                        <a:gd name="connsiteY9" fmla="*/ 128130 h 495727"/>
                        <a:gd name="connsiteX10" fmla="*/ 5213 w 420508"/>
                        <a:gd name="connsiteY10" fmla="*/ 131369 h 495727"/>
                        <a:gd name="connsiteX11" fmla="*/ 282390 w 420508"/>
                        <a:gd name="connsiteY11" fmla="*/ 247383 h 495727"/>
                        <a:gd name="connsiteX12" fmla="*/ 6642 w 420508"/>
                        <a:gd name="connsiteY12" fmla="*/ 360635 h 495727"/>
                        <a:gd name="connsiteX13" fmla="*/ 3213 w 420508"/>
                        <a:gd name="connsiteY13" fmla="*/ 364445 h 495727"/>
                        <a:gd name="connsiteX14" fmla="*/ 4927 w 420508"/>
                        <a:gd name="connsiteY14" fmla="*/ 371875 h 495727"/>
                        <a:gd name="connsiteX15" fmla="*/ 22929 w 420508"/>
                        <a:gd name="connsiteY15" fmla="*/ 391973 h 495727"/>
                        <a:gd name="connsiteX16" fmla="*/ 121037 w 420508"/>
                        <a:gd name="connsiteY16" fmla="*/ 487985 h 495727"/>
                        <a:gd name="connsiteX17" fmla="*/ 153136 w 420508"/>
                        <a:gd name="connsiteY17" fmla="*/ 492557 h 495727"/>
                        <a:gd name="connsiteX18" fmla="*/ 233527 w 420508"/>
                        <a:gd name="connsiteY18" fmla="*/ 459314 h 495727"/>
                        <a:gd name="connsiteX19" fmla="*/ 409644 w 420508"/>
                        <a:gd name="connsiteY19" fmla="*/ 381876 h 495727"/>
                        <a:gd name="connsiteX20" fmla="*/ 413264 w 420508"/>
                        <a:gd name="connsiteY20" fmla="*/ 362445 h 4957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</a:cxnLst>
                      <a:rect l="l" t="t" r="r" b="b"/>
                      <a:pathLst>
                        <a:path w="420508" h="495727">
                          <a:moveTo>
                            <a:pt x="413264" y="362445"/>
                          </a:moveTo>
                          <a:cubicBezTo>
                            <a:pt x="376593" y="327774"/>
                            <a:pt x="340779" y="292246"/>
                            <a:pt x="304107" y="257575"/>
                          </a:cubicBezTo>
                          <a:cubicBezTo>
                            <a:pt x="295535" y="249479"/>
                            <a:pt x="294487" y="244811"/>
                            <a:pt x="303822" y="236144"/>
                          </a:cubicBezTo>
                          <a:cubicBezTo>
                            <a:pt x="338493" y="203663"/>
                            <a:pt x="372402" y="170326"/>
                            <a:pt x="406501" y="137084"/>
                          </a:cubicBezTo>
                          <a:cubicBezTo>
                            <a:pt x="426123" y="117938"/>
                            <a:pt x="426027" y="117843"/>
                            <a:pt x="400500" y="107366"/>
                          </a:cubicBezTo>
                          <a:cubicBezTo>
                            <a:pt x="315347" y="72218"/>
                            <a:pt x="230193" y="37262"/>
                            <a:pt x="145230" y="1733"/>
                          </a:cubicBezTo>
                          <a:cubicBezTo>
                            <a:pt x="137420" y="-1505"/>
                            <a:pt x="132848" y="-172"/>
                            <a:pt x="127228" y="5448"/>
                          </a:cubicBezTo>
                          <a:cubicBezTo>
                            <a:pt x="94271" y="38119"/>
                            <a:pt x="61315" y="70694"/>
                            <a:pt x="27596" y="102508"/>
                          </a:cubicBezTo>
                          <a:cubicBezTo>
                            <a:pt x="19500" y="110223"/>
                            <a:pt x="12928" y="120796"/>
                            <a:pt x="641" y="123272"/>
                          </a:cubicBezTo>
                          <a:cubicBezTo>
                            <a:pt x="-312" y="124987"/>
                            <a:pt x="-216" y="126606"/>
                            <a:pt x="1022" y="128130"/>
                          </a:cubicBezTo>
                          <a:cubicBezTo>
                            <a:pt x="2260" y="129464"/>
                            <a:pt x="3594" y="130511"/>
                            <a:pt x="5213" y="131369"/>
                          </a:cubicBezTo>
                          <a:cubicBezTo>
                            <a:pt x="95795" y="171564"/>
                            <a:pt x="188474" y="206711"/>
                            <a:pt x="282390" y="247383"/>
                          </a:cubicBezTo>
                          <a:cubicBezTo>
                            <a:pt x="187426" y="285483"/>
                            <a:pt x="97319" y="323583"/>
                            <a:pt x="6642" y="360635"/>
                          </a:cubicBezTo>
                          <a:cubicBezTo>
                            <a:pt x="5118" y="361493"/>
                            <a:pt x="3974" y="362826"/>
                            <a:pt x="3213" y="364445"/>
                          </a:cubicBezTo>
                          <a:cubicBezTo>
                            <a:pt x="2927" y="367112"/>
                            <a:pt x="3689" y="369589"/>
                            <a:pt x="4927" y="371875"/>
                          </a:cubicBezTo>
                          <a:cubicBezTo>
                            <a:pt x="10356" y="379114"/>
                            <a:pt x="18643" y="383781"/>
                            <a:pt x="22929" y="391973"/>
                          </a:cubicBezTo>
                          <a:cubicBezTo>
                            <a:pt x="56743" y="422834"/>
                            <a:pt x="88366" y="455981"/>
                            <a:pt x="121037" y="487985"/>
                          </a:cubicBezTo>
                          <a:cubicBezTo>
                            <a:pt x="130657" y="497414"/>
                            <a:pt x="141325" y="497319"/>
                            <a:pt x="153136" y="492557"/>
                          </a:cubicBezTo>
                          <a:cubicBezTo>
                            <a:pt x="180092" y="481793"/>
                            <a:pt x="206762" y="470459"/>
                            <a:pt x="233527" y="459314"/>
                          </a:cubicBezTo>
                          <a:cubicBezTo>
                            <a:pt x="251148" y="451980"/>
                            <a:pt x="376211" y="395021"/>
                            <a:pt x="409644" y="381876"/>
                          </a:cubicBezTo>
                          <a:cubicBezTo>
                            <a:pt x="422979" y="376733"/>
                            <a:pt x="423741" y="372351"/>
                            <a:pt x="413264" y="362445"/>
                          </a:cubicBezTo>
                          <a:close/>
                        </a:path>
                      </a:pathLst>
                    </a:custGeom>
                    <a:solidFill>
                      <a:srgbClr val="F8C09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299" name="Freeform: Shape 298">
                      <a:extLst>
                        <a:ext uri="{FF2B5EF4-FFF2-40B4-BE49-F238E27FC236}">
                          <a16:creationId xmlns:a16="http://schemas.microsoft.com/office/drawing/2014/main" id="{CD0C62B1-67AE-4F90-90F9-9D62725BDE3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08484" y="3597500"/>
                      <a:ext cx="296850" cy="366352"/>
                    </a:xfrm>
                    <a:custGeom>
                      <a:avLst/>
                      <a:gdLst>
                        <a:gd name="connsiteX0" fmla="*/ 291231 w 296850"/>
                        <a:gd name="connsiteY0" fmla="*/ 854 h 366352"/>
                        <a:gd name="connsiteX1" fmla="*/ 294660 w 296850"/>
                        <a:gd name="connsiteY1" fmla="*/ 7807 h 366352"/>
                        <a:gd name="connsiteX2" fmla="*/ 296755 w 296850"/>
                        <a:gd name="connsiteY2" fmla="*/ 68481 h 366352"/>
                        <a:gd name="connsiteX3" fmla="*/ 296850 w 296850"/>
                        <a:gd name="connsiteY3" fmla="*/ 346802 h 366352"/>
                        <a:gd name="connsiteX4" fmla="*/ 295517 w 296850"/>
                        <a:gd name="connsiteY4" fmla="*/ 364137 h 366352"/>
                        <a:gd name="connsiteX5" fmla="*/ 282753 w 296850"/>
                        <a:gd name="connsiteY5" fmla="*/ 363566 h 366352"/>
                        <a:gd name="connsiteX6" fmla="*/ 5385 w 296850"/>
                        <a:gd name="connsiteY6" fmla="*/ 248504 h 366352"/>
                        <a:gd name="connsiteX7" fmla="*/ 337 w 296850"/>
                        <a:gd name="connsiteY7" fmla="*/ 229454 h 366352"/>
                        <a:gd name="connsiteX8" fmla="*/ 242 w 296850"/>
                        <a:gd name="connsiteY8" fmla="*/ 107724 h 366352"/>
                        <a:gd name="connsiteX9" fmla="*/ 10053 w 296850"/>
                        <a:gd name="connsiteY9" fmla="*/ 99152 h 366352"/>
                        <a:gd name="connsiteX10" fmla="*/ 25007 w 296850"/>
                        <a:gd name="connsiteY10" fmla="*/ 103438 h 366352"/>
                        <a:gd name="connsiteX11" fmla="*/ 145689 w 296850"/>
                        <a:gd name="connsiteY11" fmla="*/ 152873 h 366352"/>
                        <a:gd name="connsiteX12" fmla="*/ 180550 w 296850"/>
                        <a:gd name="connsiteY12" fmla="*/ 147253 h 366352"/>
                        <a:gd name="connsiteX13" fmla="*/ 270276 w 296850"/>
                        <a:gd name="connsiteY13" fmla="*/ 25428 h 366352"/>
                        <a:gd name="connsiteX14" fmla="*/ 274276 w 296850"/>
                        <a:gd name="connsiteY14" fmla="*/ 17713 h 366352"/>
                        <a:gd name="connsiteX15" fmla="*/ 286659 w 296850"/>
                        <a:gd name="connsiteY15" fmla="*/ 187 h 366352"/>
                        <a:gd name="connsiteX16" fmla="*/ 291231 w 296850"/>
                        <a:gd name="connsiteY16" fmla="*/ 854 h 36635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</a:cxnLst>
                      <a:rect l="l" t="t" r="r" b="b"/>
                      <a:pathLst>
                        <a:path w="296850" h="366352">
                          <a:moveTo>
                            <a:pt x="291231" y="854"/>
                          </a:moveTo>
                          <a:cubicBezTo>
                            <a:pt x="292374" y="3140"/>
                            <a:pt x="293517" y="5521"/>
                            <a:pt x="294660" y="7807"/>
                          </a:cubicBezTo>
                          <a:cubicBezTo>
                            <a:pt x="296755" y="28000"/>
                            <a:pt x="296755" y="48193"/>
                            <a:pt x="296755" y="68481"/>
                          </a:cubicBezTo>
                          <a:cubicBezTo>
                            <a:pt x="296755" y="161255"/>
                            <a:pt x="296660" y="254028"/>
                            <a:pt x="296850" y="346802"/>
                          </a:cubicBezTo>
                          <a:cubicBezTo>
                            <a:pt x="296850" y="352612"/>
                            <a:pt x="296565" y="358327"/>
                            <a:pt x="295517" y="364137"/>
                          </a:cubicBezTo>
                          <a:cubicBezTo>
                            <a:pt x="291040" y="368614"/>
                            <a:pt x="286659" y="365185"/>
                            <a:pt x="282753" y="363566"/>
                          </a:cubicBezTo>
                          <a:cubicBezTo>
                            <a:pt x="190266" y="325275"/>
                            <a:pt x="97873" y="286890"/>
                            <a:pt x="5385" y="248504"/>
                          </a:cubicBezTo>
                          <a:cubicBezTo>
                            <a:pt x="-1949" y="243646"/>
                            <a:pt x="337" y="236121"/>
                            <a:pt x="337" y="229454"/>
                          </a:cubicBezTo>
                          <a:cubicBezTo>
                            <a:pt x="147" y="188877"/>
                            <a:pt x="337" y="148301"/>
                            <a:pt x="242" y="107724"/>
                          </a:cubicBezTo>
                          <a:cubicBezTo>
                            <a:pt x="-330" y="100485"/>
                            <a:pt x="4052" y="98771"/>
                            <a:pt x="10053" y="99152"/>
                          </a:cubicBezTo>
                          <a:cubicBezTo>
                            <a:pt x="15291" y="99533"/>
                            <a:pt x="20244" y="101438"/>
                            <a:pt x="25007" y="103438"/>
                          </a:cubicBezTo>
                          <a:cubicBezTo>
                            <a:pt x="64917" y="120583"/>
                            <a:pt x="106160" y="134680"/>
                            <a:pt x="145689" y="152873"/>
                          </a:cubicBezTo>
                          <a:cubicBezTo>
                            <a:pt x="164643" y="161636"/>
                            <a:pt x="170549" y="160874"/>
                            <a:pt x="180550" y="147253"/>
                          </a:cubicBezTo>
                          <a:cubicBezTo>
                            <a:pt x="210363" y="106581"/>
                            <a:pt x="239605" y="65529"/>
                            <a:pt x="270276" y="25428"/>
                          </a:cubicBezTo>
                          <a:cubicBezTo>
                            <a:pt x="272085" y="23142"/>
                            <a:pt x="273228" y="20475"/>
                            <a:pt x="274276" y="17713"/>
                          </a:cubicBezTo>
                          <a:cubicBezTo>
                            <a:pt x="277038" y="10855"/>
                            <a:pt x="281420" y="5235"/>
                            <a:pt x="286659" y="187"/>
                          </a:cubicBezTo>
                          <a:cubicBezTo>
                            <a:pt x="288278" y="-194"/>
                            <a:pt x="289802" y="-3"/>
                            <a:pt x="291231" y="854"/>
                          </a:cubicBezTo>
                          <a:close/>
                        </a:path>
                      </a:pathLst>
                    </a:custGeom>
                    <a:solidFill>
                      <a:srgbClr val="FAAF7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300" name="Freeform: Shape 299">
                      <a:extLst>
                        <a:ext uri="{FF2B5EF4-FFF2-40B4-BE49-F238E27FC236}">
                          <a16:creationId xmlns:a16="http://schemas.microsoft.com/office/drawing/2014/main" id="{CE23F0D0-A9C3-BCB5-32C3-29A949B966D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80470" y="3479128"/>
                      <a:ext cx="415827" cy="249481"/>
                    </a:xfrm>
                    <a:custGeom>
                      <a:avLst/>
                      <a:gdLst>
                        <a:gd name="connsiteX0" fmla="*/ 403052 w 415827"/>
                        <a:gd name="connsiteY0" fmla="*/ 110939 h 249481"/>
                        <a:gd name="connsiteX1" fmla="*/ 137209 w 415827"/>
                        <a:gd name="connsiteY1" fmla="*/ 1497 h 249481"/>
                        <a:gd name="connsiteX2" fmla="*/ 126827 w 415827"/>
                        <a:gd name="connsiteY2" fmla="*/ 735 h 249481"/>
                        <a:gd name="connsiteX3" fmla="*/ 109586 w 415827"/>
                        <a:gd name="connsiteY3" fmla="*/ 19975 h 249481"/>
                        <a:gd name="connsiteX4" fmla="*/ 7193 w 415827"/>
                        <a:gd name="connsiteY4" fmla="*/ 118749 h 249481"/>
                        <a:gd name="connsiteX5" fmla="*/ 10241 w 415827"/>
                        <a:gd name="connsiteY5" fmla="*/ 136942 h 249481"/>
                        <a:gd name="connsiteX6" fmla="*/ 111491 w 415827"/>
                        <a:gd name="connsiteY6" fmla="*/ 177804 h 249481"/>
                        <a:gd name="connsiteX7" fmla="*/ 121588 w 415827"/>
                        <a:gd name="connsiteY7" fmla="*/ 183805 h 249481"/>
                        <a:gd name="connsiteX8" fmla="*/ 123302 w 415827"/>
                        <a:gd name="connsiteY8" fmla="*/ 184377 h 249481"/>
                        <a:gd name="connsiteX9" fmla="*/ 138542 w 415827"/>
                        <a:gd name="connsiteY9" fmla="*/ 191616 h 249481"/>
                        <a:gd name="connsiteX10" fmla="*/ 142067 w 415827"/>
                        <a:gd name="connsiteY10" fmla="*/ 194378 h 249481"/>
                        <a:gd name="connsiteX11" fmla="*/ 142924 w 415827"/>
                        <a:gd name="connsiteY11" fmla="*/ 195807 h 249481"/>
                        <a:gd name="connsiteX12" fmla="*/ 146448 w 415827"/>
                        <a:gd name="connsiteY12" fmla="*/ 197331 h 249481"/>
                        <a:gd name="connsiteX13" fmla="*/ 244270 w 415827"/>
                        <a:gd name="connsiteY13" fmla="*/ 238479 h 249481"/>
                        <a:gd name="connsiteX14" fmla="*/ 315612 w 415827"/>
                        <a:gd name="connsiteY14" fmla="*/ 228192 h 249481"/>
                        <a:gd name="connsiteX15" fmla="*/ 322280 w 415827"/>
                        <a:gd name="connsiteY15" fmla="*/ 222667 h 249481"/>
                        <a:gd name="connsiteX16" fmla="*/ 405433 w 415827"/>
                        <a:gd name="connsiteY16" fmla="*/ 136371 h 249481"/>
                        <a:gd name="connsiteX17" fmla="*/ 415815 w 415827"/>
                        <a:gd name="connsiteY17" fmla="*/ 119226 h 249481"/>
                        <a:gd name="connsiteX18" fmla="*/ 403052 w 415827"/>
                        <a:gd name="connsiteY18" fmla="*/ 110939 h 2494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</a:cxnLst>
                      <a:rect l="l" t="t" r="r" b="b"/>
                      <a:pathLst>
                        <a:path w="415827" h="249481">
                          <a:moveTo>
                            <a:pt x="403052" y="110939"/>
                          </a:moveTo>
                          <a:cubicBezTo>
                            <a:pt x="314183" y="75030"/>
                            <a:pt x="225696" y="38168"/>
                            <a:pt x="137209" y="1497"/>
                          </a:cubicBezTo>
                          <a:cubicBezTo>
                            <a:pt x="133780" y="354"/>
                            <a:pt x="130446" y="-789"/>
                            <a:pt x="126827" y="735"/>
                          </a:cubicBezTo>
                          <a:cubicBezTo>
                            <a:pt x="123017" y="8831"/>
                            <a:pt x="115778" y="13974"/>
                            <a:pt x="109586" y="19975"/>
                          </a:cubicBezTo>
                          <a:cubicBezTo>
                            <a:pt x="75582" y="53027"/>
                            <a:pt x="41578" y="86079"/>
                            <a:pt x="7193" y="118749"/>
                          </a:cubicBezTo>
                          <a:cubicBezTo>
                            <a:pt x="-1666" y="127227"/>
                            <a:pt x="-4142" y="131513"/>
                            <a:pt x="10241" y="136942"/>
                          </a:cubicBezTo>
                          <a:cubicBezTo>
                            <a:pt x="44245" y="149801"/>
                            <a:pt x="77487" y="164755"/>
                            <a:pt x="111491" y="177804"/>
                          </a:cubicBezTo>
                          <a:cubicBezTo>
                            <a:pt x="115873" y="179519"/>
                            <a:pt x="119207" y="181424"/>
                            <a:pt x="121588" y="183805"/>
                          </a:cubicBezTo>
                          <a:cubicBezTo>
                            <a:pt x="122159" y="183900"/>
                            <a:pt x="122731" y="184091"/>
                            <a:pt x="123302" y="184377"/>
                          </a:cubicBezTo>
                          <a:cubicBezTo>
                            <a:pt x="128351" y="186853"/>
                            <a:pt x="133589" y="188853"/>
                            <a:pt x="138542" y="191616"/>
                          </a:cubicBezTo>
                          <a:cubicBezTo>
                            <a:pt x="139971" y="192187"/>
                            <a:pt x="141114" y="193140"/>
                            <a:pt x="142067" y="194378"/>
                          </a:cubicBezTo>
                          <a:cubicBezTo>
                            <a:pt x="142352" y="194854"/>
                            <a:pt x="142638" y="195330"/>
                            <a:pt x="142924" y="195807"/>
                          </a:cubicBezTo>
                          <a:cubicBezTo>
                            <a:pt x="144162" y="196283"/>
                            <a:pt x="145305" y="196854"/>
                            <a:pt x="146448" y="197331"/>
                          </a:cubicBezTo>
                          <a:cubicBezTo>
                            <a:pt x="178643" y="212190"/>
                            <a:pt x="212647" y="222572"/>
                            <a:pt x="244270" y="238479"/>
                          </a:cubicBezTo>
                          <a:cubicBezTo>
                            <a:pt x="270654" y="251718"/>
                            <a:pt x="295514" y="257910"/>
                            <a:pt x="315612" y="228192"/>
                          </a:cubicBezTo>
                          <a:cubicBezTo>
                            <a:pt x="317136" y="225906"/>
                            <a:pt x="320184" y="224667"/>
                            <a:pt x="322280" y="222667"/>
                          </a:cubicBezTo>
                          <a:cubicBezTo>
                            <a:pt x="351426" y="195330"/>
                            <a:pt x="381049" y="168375"/>
                            <a:pt x="405433" y="136371"/>
                          </a:cubicBezTo>
                          <a:cubicBezTo>
                            <a:pt x="407909" y="130084"/>
                            <a:pt x="416196" y="127322"/>
                            <a:pt x="415815" y="119226"/>
                          </a:cubicBezTo>
                          <a:cubicBezTo>
                            <a:pt x="412958" y="114273"/>
                            <a:pt x="407814" y="112844"/>
                            <a:pt x="403052" y="110939"/>
                          </a:cubicBezTo>
                          <a:close/>
                        </a:path>
                      </a:pathLst>
                    </a:custGeom>
                    <a:solidFill>
                      <a:srgbClr val="F8C09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301" name="Freeform: Shape 300">
                      <a:extLst>
                        <a:ext uri="{FF2B5EF4-FFF2-40B4-BE49-F238E27FC236}">
                          <a16:creationId xmlns:a16="http://schemas.microsoft.com/office/drawing/2014/main" id="{73A7AF47-7DCC-6C1B-2BAC-A7236C42861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76900" y="3236097"/>
                      <a:ext cx="419278" cy="247099"/>
                    </a:xfrm>
                    <a:custGeom>
                      <a:avLst/>
                      <a:gdLst>
                        <a:gd name="connsiteX0" fmla="*/ 137160 w 419278"/>
                        <a:gd name="connsiteY0" fmla="*/ 247100 h 247099"/>
                        <a:gd name="connsiteX1" fmla="*/ 130397 w 419278"/>
                        <a:gd name="connsiteY1" fmla="*/ 243671 h 247099"/>
                        <a:gd name="connsiteX2" fmla="*/ 0 w 419278"/>
                        <a:gd name="connsiteY2" fmla="*/ 117274 h 247099"/>
                        <a:gd name="connsiteX3" fmla="*/ 87344 w 419278"/>
                        <a:gd name="connsiteY3" fmla="*/ 80603 h 247099"/>
                        <a:gd name="connsiteX4" fmla="*/ 275082 w 419278"/>
                        <a:gd name="connsiteY4" fmla="*/ 2688 h 247099"/>
                        <a:gd name="connsiteX5" fmla="*/ 302133 w 419278"/>
                        <a:gd name="connsiteY5" fmla="*/ 7927 h 247099"/>
                        <a:gd name="connsiteX6" fmla="*/ 419100 w 419278"/>
                        <a:gd name="connsiteY6" fmla="*/ 122132 h 247099"/>
                        <a:gd name="connsiteX7" fmla="*/ 419195 w 419278"/>
                        <a:gd name="connsiteY7" fmla="*/ 125465 h 247099"/>
                        <a:gd name="connsiteX8" fmla="*/ 409670 w 419278"/>
                        <a:gd name="connsiteY8" fmla="*/ 135848 h 247099"/>
                        <a:gd name="connsiteX9" fmla="*/ 246412 w 419278"/>
                        <a:gd name="connsiteY9" fmla="*/ 203380 h 247099"/>
                        <a:gd name="connsiteX10" fmla="*/ 158496 w 419278"/>
                        <a:gd name="connsiteY10" fmla="*/ 240242 h 247099"/>
                        <a:gd name="connsiteX11" fmla="*/ 137160 w 419278"/>
                        <a:gd name="connsiteY11" fmla="*/ 247100 h 2470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419278" h="247099">
                          <a:moveTo>
                            <a:pt x="137160" y="247100"/>
                          </a:moveTo>
                          <a:cubicBezTo>
                            <a:pt x="134874" y="245957"/>
                            <a:pt x="132683" y="244814"/>
                            <a:pt x="130397" y="243671"/>
                          </a:cubicBezTo>
                          <a:cubicBezTo>
                            <a:pt x="87630" y="202237"/>
                            <a:pt x="44768" y="160708"/>
                            <a:pt x="0" y="117274"/>
                          </a:cubicBezTo>
                          <a:cubicBezTo>
                            <a:pt x="30385" y="104510"/>
                            <a:pt x="58865" y="92414"/>
                            <a:pt x="87344" y="80603"/>
                          </a:cubicBezTo>
                          <a:cubicBezTo>
                            <a:pt x="149924" y="54695"/>
                            <a:pt x="212789" y="29168"/>
                            <a:pt x="275082" y="2688"/>
                          </a:cubicBezTo>
                          <a:cubicBezTo>
                            <a:pt x="286607" y="-2170"/>
                            <a:pt x="293656" y="-455"/>
                            <a:pt x="302133" y="7927"/>
                          </a:cubicBezTo>
                          <a:cubicBezTo>
                            <a:pt x="340805" y="46313"/>
                            <a:pt x="380048" y="84127"/>
                            <a:pt x="419100" y="122132"/>
                          </a:cubicBezTo>
                          <a:cubicBezTo>
                            <a:pt x="419100" y="123275"/>
                            <a:pt x="419100" y="124322"/>
                            <a:pt x="419195" y="125465"/>
                          </a:cubicBezTo>
                          <a:cubicBezTo>
                            <a:pt x="420053" y="132609"/>
                            <a:pt x="414147" y="133943"/>
                            <a:pt x="409670" y="135848"/>
                          </a:cubicBezTo>
                          <a:cubicBezTo>
                            <a:pt x="355378" y="158708"/>
                            <a:pt x="301276" y="182139"/>
                            <a:pt x="246412" y="203380"/>
                          </a:cubicBezTo>
                          <a:cubicBezTo>
                            <a:pt x="216789" y="214810"/>
                            <a:pt x="188119" y="228621"/>
                            <a:pt x="158496" y="240242"/>
                          </a:cubicBezTo>
                          <a:cubicBezTo>
                            <a:pt x="151543" y="242909"/>
                            <a:pt x="144494" y="245385"/>
                            <a:pt x="137160" y="247100"/>
                          </a:cubicBezTo>
                          <a:close/>
                        </a:path>
                      </a:pathLst>
                    </a:custGeom>
                    <a:solidFill>
                      <a:srgbClr val="F6A26B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302" name="Freeform: Shape 301">
                      <a:extLst>
                        <a:ext uri="{FF2B5EF4-FFF2-40B4-BE49-F238E27FC236}">
                          <a16:creationId xmlns:a16="http://schemas.microsoft.com/office/drawing/2014/main" id="{B19D9456-A7DE-0366-9BFC-64F7F0ED909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8246" y="3605402"/>
                      <a:ext cx="291281" cy="356235"/>
                    </a:xfrm>
                    <a:custGeom>
                      <a:avLst/>
                      <a:gdLst>
                        <a:gd name="connsiteX0" fmla="*/ 5755 w 291281"/>
                        <a:gd name="connsiteY0" fmla="*/ 356235 h 356235"/>
                        <a:gd name="connsiteX1" fmla="*/ 1468 w 291281"/>
                        <a:gd name="connsiteY1" fmla="*/ 336899 h 356235"/>
                        <a:gd name="connsiteX2" fmla="*/ 1468 w 291281"/>
                        <a:gd name="connsiteY2" fmla="*/ 38386 h 356235"/>
                        <a:gd name="connsiteX3" fmla="*/ 4802 w 291281"/>
                        <a:gd name="connsiteY3" fmla="*/ 0 h 356235"/>
                        <a:gd name="connsiteX4" fmla="*/ 22138 w 291281"/>
                        <a:gd name="connsiteY4" fmla="*/ 17526 h 356235"/>
                        <a:gd name="connsiteX5" fmla="*/ 52713 w 291281"/>
                        <a:gd name="connsiteY5" fmla="*/ 60484 h 356235"/>
                        <a:gd name="connsiteX6" fmla="*/ 108720 w 291281"/>
                        <a:gd name="connsiteY6" fmla="*/ 137922 h 356235"/>
                        <a:gd name="connsiteX7" fmla="*/ 139390 w 291281"/>
                        <a:gd name="connsiteY7" fmla="*/ 147161 h 356235"/>
                        <a:gd name="connsiteX8" fmla="*/ 263216 w 291281"/>
                        <a:gd name="connsiteY8" fmla="*/ 96488 h 356235"/>
                        <a:gd name="connsiteX9" fmla="*/ 289790 w 291281"/>
                        <a:gd name="connsiteY9" fmla="*/ 93345 h 356235"/>
                        <a:gd name="connsiteX10" fmla="*/ 291219 w 291281"/>
                        <a:gd name="connsiteY10" fmla="*/ 188595 h 356235"/>
                        <a:gd name="connsiteX11" fmla="*/ 245118 w 291281"/>
                        <a:gd name="connsiteY11" fmla="*/ 258223 h 356235"/>
                        <a:gd name="connsiteX12" fmla="*/ 5755 w 291281"/>
                        <a:gd name="connsiteY12" fmla="*/ 356235 h 3562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291281" h="356235">
                          <a:moveTo>
                            <a:pt x="5755" y="356235"/>
                          </a:moveTo>
                          <a:cubicBezTo>
                            <a:pt x="-1103" y="350996"/>
                            <a:pt x="1468" y="343472"/>
                            <a:pt x="1468" y="336899"/>
                          </a:cubicBezTo>
                          <a:cubicBezTo>
                            <a:pt x="1278" y="237363"/>
                            <a:pt x="1278" y="137922"/>
                            <a:pt x="1468" y="38386"/>
                          </a:cubicBezTo>
                          <a:cubicBezTo>
                            <a:pt x="1468" y="25527"/>
                            <a:pt x="-3485" y="12097"/>
                            <a:pt x="4802" y="0"/>
                          </a:cubicBezTo>
                          <a:cubicBezTo>
                            <a:pt x="10422" y="6001"/>
                            <a:pt x="18709" y="9430"/>
                            <a:pt x="22138" y="17526"/>
                          </a:cubicBezTo>
                          <a:cubicBezTo>
                            <a:pt x="28424" y="34671"/>
                            <a:pt x="42616" y="46101"/>
                            <a:pt x="52713" y="60484"/>
                          </a:cubicBezTo>
                          <a:cubicBezTo>
                            <a:pt x="70906" y="86582"/>
                            <a:pt x="90622" y="111728"/>
                            <a:pt x="108720" y="137922"/>
                          </a:cubicBezTo>
                          <a:cubicBezTo>
                            <a:pt x="117292" y="150400"/>
                            <a:pt x="125865" y="152972"/>
                            <a:pt x="139390" y="147161"/>
                          </a:cubicBezTo>
                          <a:cubicBezTo>
                            <a:pt x="180348" y="129635"/>
                            <a:pt x="222258" y="114205"/>
                            <a:pt x="263216" y="96488"/>
                          </a:cubicBezTo>
                          <a:cubicBezTo>
                            <a:pt x="271121" y="93059"/>
                            <a:pt x="279789" y="83725"/>
                            <a:pt x="289790" y="93345"/>
                          </a:cubicBezTo>
                          <a:cubicBezTo>
                            <a:pt x="290266" y="125063"/>
                            <a:pt x="290743" y="156877"/>
                            <a:pt x="291219" y="188595"/>
                          </a:cubicBezTo>
                          <a:cubicBezTo>
                            <a:pt x="291600" y="238792"/>
                            <a:pt x="291695" y="238982"/>
                            <a:pt x="245118" y="258223"/>
                          </a:cubicBezTo>
                          <a:cubicBezTo>
                            <a:pt x="165394" y="291084"/>
                            <a:pt x="85574" y="323660"/>
                            <a:pt x="5755" y="356235"/>
                          </a:cubicBezTo>
                          <a:close/>
                        </a:path>
                      </a:pathLst>
                    </a:custGeom>
                    <a:solidFill>
                      <a:srgbClr val="E8956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303" name="Freeform: Shape 302">
                      <a:extLst>
                        <a:ext uri="{FF2B5EF4-FFF2-40B4-BE49-F238E27FC236}">
                          <a16:creationId xmlns:a16="http://schemas.microsoft.com/office/drawing/2014/main" id="{893F9822-8A14-90EA-DBA7-02CFCEB18EE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14059" y="3361467"/>
                      <a:ext cx="291250" cy="236982"/>
                    </a:xfrm>
                    <a:custGeom>
                      <a:avLst/>
                      <a:gdLst>
                        <a:gd name="connsiteX0" fmla="*/ 0 w 291250"/>
                        <a:gd name="connsiteY0" fmla="*/ 121729 h 236982"/>
                        <a:gd name="connsiteX1" fmla="*/ 65246 w 291250"/>
                        <a:gd name="connsiteY1" fmla="*/ 91440 h 236982"/>
                        <a:gd name="connsiteX2" fmla="*/ 252222 w 291250"/>
                        <a:gd name="connsiteY2" fmla="*/ 13049 h 236982"/>
                        <a:gd name="connsiteX3" fmla="*/ 282035 w 291250"/>
                        <a:gd name="connsiteY3" fmla="*/ 0 h 236982"/>
                        <a:gd name="connsiteX4" fmla="*/ 285179 w 291250"/>
                        <a:gd name="connsiteY4" fmla="*/ 286 h 236982"/>
                        <a:gd name="connsiteX5" fmla="*/ 291084 w 291250"/>
                        <a:gd name="connsiteY5" fmla="*/ 19717 h 236982"/>
                        <a:gd name="connsiteX6" fmla="*/ 290989 w 291250"/>
                        <a:gd name="connsiteY6" fmla="*/ 218980 h 236982"/>
                        <a:gd name="connsiteX7" fmla="*/ 285464 w 291250"/>
                        <a:gd name="connsiteY7" fmla="*/ 236791 h 236982"/>
                        <a:gd name="connsiteX8" fmla="*/ 285464 w 291250"/>
                        <a:gd name="connsiteY8" fmla="*/ 236791 h 236982"/>
                        <a:gd name="connsiteX9" fmla="*/ 281845 w 291250"/>
                        <a:gd name="connsiteY9" fmla="*/ 236982 h 236982"/>
                        <a:gd name="connsiteX10" fmla="*/ 111538 w 291250"/>
                        <a:gd name="connsiteY10" fmla="*/ 168878 h 236982"/>
                        <a:gd name="connsiteX11" fmla="*/ 0 w 291250"/>
                        <a:gd name="connsiteY11" fmla="*/ 121729 h 23698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291250" h="236982">
                          <a:moveTo>
                            <a:pt x="0" y="121729"/>
                          </a:moveTo>
                          <a:cubicBezTo>
                            <a:pt x="19526" y="106871"/>
                            <a:pt x="43244" y="101060"/>
                            <a:pt x="65246" y="91440"/>
                          </a:cubicBezTo>
                          <a:cubicBezTo>
                            <a:pt x="127254" y="64484"/>
                            <a:pt x="191072" y="42005"/>
                            <a:pt x="252222" y="13049"/>
                          </a:cubicBezTo>
                          <a:cubicBezTo>
                            <a:pt x="262033" y="8382"/>
                            <a:pt x="273939" y="8477"/>
                            <a:pt x="282035" y="0"/>
                          </a:cubicBezTo>
                          <a:cubicBezTo>
                            <a:pt x="283083" y="95"/>
                            <a:pt x="284131" y="191"/>
                            <a:pt x="285179" y="286"/>
                          </a:cubicBezTo>
                          <a:cubicBezTo>
                            <a:pt x="289846" y="5905"/>
                            <a:pt x="291084" y="12668"/>
                            <a:pt x="291084" y="19717"/>
                          </a:cubicBezTo>
                          <a:cubicBezTo>
                            <a:pt x="291275" y="86106"/>
                            <a:pt x="291370" y="152591"/>
                            <a:pt x="290989" y="218980"/>
                          </a:cubicBezTo>
                          <a:cubicBezTo>
                            <a:pt x="290989" y="225362"/>
                            <a:pt x="290132" y="231743"/>
                            <a:pt x="285464" y="236791"/>
                          </a:cubicBezTo>
                          <a:cubicBezTo>
                            <a:pt x="285464" y="236791"/>
                            <a:pt x="285464" y="236791"/>
                            <a:pt x="285464" y="236791"/>
                          </a:cubicBezTo>
                          <a:cubicBezTo>
                            <a:pt x="284226" y="236887"/>
                            <a:pt x="283083" y="236887"/>
                            <a:pt x="281845" y="236982"/>
                          </a:cubicBezTo>
                          <a:cubicBezTo>
                            <a:pt x="223838" y="217456"/>
                            <a:pt x="168497" y="191262"/>
                            <a:pt x="111538" y="168878"/>
                          </a:cubicBezTo>
                          <a:cubicBezTo>
                            <a:pt x="74105" y="154210"/>
                            <a:pt x="37243" y="137541"/>
                            <a:pt x="0" y="121729"/>
                          </a:cubicBezTo>
                          <a:close/>
                        </a:path>
                      </a:pathLst>
                    </a:custGeom>
                    <a:solidFill>
                      <a:srgbClr val="E8956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304" name="Freeform: Shape 303">
                      <a:extLst>
                        <a:ext uri="{FF2B5EF4-FFF2-40B4-BE49-F238E27FC236}">
                          <a16:creationId xmlns:a16="http://schemas.microsoft.com/office/drawing/2014/main" id="{CD2A10EA-BB17-6F84-25EF-816EDEB552A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9333" y="3361848"/>
                      <a:ext cx="285750" cy="236566"/>
                    </a:xfrm>
                    <a:custGeom>
                      <a:avLst/>
                      <a:gdLst>
                        <a:gd name="connsiteX0" fmla="*/ 381 w 285750"/>
                        <a:gd name="connsiteY0" fmla="*/ 236506 h 236566"/>
                        <a:gd name="connsiteX1" fmla="*/ 0 w 285750"/>
                        <a:gd name="connsiteY1" fmla="*/ 0 h 236566"/>
                        <a:gd name="connsiteX2" fmla="*/ 191834 w 285750"/>
                        <a:gd name="connsiteY2" fmla="*/ 80486 h 236566"/>
                        <a:gd name="connsiteX3" fmla="*/ 260985 w 285750"/>
                        <a:gd name="connsiteY3" fmla="*/ 107918 h 236566"/>
                        <a:gd name="connsiteX4" fmla="*/ 285750 w 285750"/>
                        <a:gd name="connsiteY4" fmla="*/ 119634 h 236566"/>
                        <a:gd name="connsiteX5" fmla="*/ 234029 w 285750"/>
                        <a:gd name="connsiteY5" fmla="*/ 142685 h 236566"/>
                        <a:gd name="connsiteX6" fmla="*/ 108014 w 285750"/>
                        <a:gd name="connsiteY6" fmla="*/ 195739 h 236566"/>
                        <a:gd name="connsiteX7" fmla="*/ 10763 w 285750"/>
                        <a:gd name="connsiteY7" fmla="*/ 235839 h 236566"/>
                        <a:gd name="connsiteX8" fmla="*/ 381 w 285750"/>
                        <a:gd name="connsiteY8" fmla="*/ 236506 h 2365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85750" h="236566">
                          <a:moveTo>
                            <a:pt x="381" y="236506"/>
                          </a:moveTo>
                          <a:cubicBezTo>
                            <a:pt x="286" y="157639"/>
                            <a:pt x="95" y="78772"/>
                            <a:pt x="0" y="0"/>
                          </a:cubicBezTo>
                          <a:cubicBezTo>
                            <a:pt x="63627" y="27527"/>
                            <a:pt x="128683" y="51721"/>
                            <a:pt x="191834" y="80486"/>
                          </a:cubicBezTo>
                          <a:cubicBezTo>
                            <a:pt x="214408" y="90773"/>
                            <a:pt x="238030" y="98584"/>
                            <a:pt x="260985" y="107918"/>
                          </a:cubicBezTo>
                          <a:cubicBezTo>
                            <a:pt x="268891" y="111157"/>
                            <a:pt x="276511" y="115252"/>
                            <a:pt x="285750" y="119634"/>
                          </a:cubicBezTo>
                          <a:cubicBezTo>
                            <a:pt x="269653" y="132874"/>
                            <a:pt x="250793" y="135350"/>
                            <a:pt x="234029" y="142685"/>
                          </a:cubicBezTo>
                          <a:cubicBezTo>
                            <a:pt x="192215" y="160782"/>
                            <a:pt x="150590" y="179451"/>
                            <a:pt x="108014" y="195739"/>
                          </a:cubicBezTo>
                          <a:cubicBezTo>
                            <a:pt x="75248" y="208312"/>
                            <a:pt x="43244" y="222790"/>
                            <a:pt x="10763" y="235839"/>
                          </a:cubicBezTo>
                          <a:cubicBezTo>
                            <a:pt x="7620" y="237077"/>
                            <a:pt x="3810" y="236315"/>
                            <a:pt x="381" y="236506"/>
                          </a:cubicBezTo>
                          <a:close/>
                        </a:path>
                      </a:pathLst>
                    </a:custGeom>
                    <a:solidFill>
                      <a:srgbClr val="FAAF7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305" name="Freeform: Shape 304">
                      <a:extLst>
                        <a:ext uri="{FF2B5EF4-FFF2-40B4-BE49-F238E27FC236}">
                          <a16:creationId xmlns:a16="http://schemas.microsoft.com/office/drawing/2014/main" id="{D2B92F74-C6F9-5DCB-9DC7-CBEB649DE25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18586" y="3623024"/>
                      <a:ext cx="269449" cy="138307"/>
                    </a:xfrm>
                    <a:custGeom>
                      <a:avLst/>
                      <a:gdLst>
                        <a:gd name="connsiteX0" fmla="*/ 269450 w 269449"/>
                        <a:gd name="connsiteY0" fmla="*/ 75819 h 138307"/>
                        <a:gd name="connsiteX1" fmla="*/ 216586 w 269449"/>
                        <a:gd name="connsiteY1" fmla="*/ 94869 h 138307"/>
                        <a:gd name="connsiteX2" fmla="*/ 115621 w 269449"/>
                        <a:gd name="connsiteY2" fmla="*/ 135731 h 138307"/>
                        <a:gd name="connsiteX3" fmla="*/ 87046 w 269449"/>
                        <a:gd name="connsiteY3" fmla="*/ 126111 h 138307"/>
                        <a:gd name="connsiteX4" fmla="*/ 9036 w 269449"/>
                        <a:gd name="connsiteY4" fmla="*/ 18383 h 138307"/>
                        <a:gd name="connsiteX5" fmla="*/ 1797 w 269449"/>
                        <a:gd name="connsiteY5" fmla="*/ 0 h 138307"/>
                        <a:gd name="connsiteX6" fmla="*/ 102381 w 269449"/>
                        <a:gd name="connsiteY6" fmla="*/ 98393 h 138307"/>
                        <a:gd name="connsiteX7" fmla="*/ 125908 w 269449"/>
                        <a:gd name="connsiteY7" fmla="*/ 101536 h 138307"/>
                        <a:gd name="connsiteX8" fmla="*/ 250876 w 269449"/>
                        <a:gd name="connsiteY8" fmla="*/ 49625 h 138307"/>
                        <a:gd name="connsiteX9" fmla="*/ 269355 w 269449"/>
                        <a:gd name="connsiteY9" fmla="*/ 44863 h 138307"/>
                        <a:gd name="connsiteX10" fmla="*/ 269450 w 269449"/>
                        <a:gd name="connsiteY10" fmla="*/ 75819 h 1383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269449" h="138307">
                          <a:moveTo>
                            <a:pt x="269450" y="75819"/>
                          </a:moveTo>
                          <a:cubicBezTo>
                            <a:pt x="249638" y="75914"/>
                            <a:pt x="234112" y="88392"/>
                            <a:pt x="216586" y="94869"/>
                          </a:cubicBezTo>
                          <a:cubicBezTo>
                            <a:pt x="182582" y="107537"/>
                            <a:pt x="149054" y="121634"/>
                            <a:pt x="115621" y="135731"/>
                          </a:cubicBezTo>
                          <a:cubicBezTo>
                            <a:pt x="102572" y="141256"/>
                            <a:pt x="95238" y="137827"/>
                            <a:pt x="87046" y="126111"/>
                          </a:cubicBezTo>
                          <a:cubicBezTo>
                            <a:pt x="61805" y="89725"/>
                            <a:pt x="34659" y="54578"/>
                            <a:pt x="9036" y="18383"/>
                          </a:cubicBezTo>
                          <a:cubicBezTo>
                            <a:pt x="5512" y="13335"/>
                            <a:pt x="-3918" y="9144"/>
                            <a:pt x="1797" y="0"/>
                          </a:cubicBezTo>
                          <a:cubicBezTo>
                            <a:pt x="35325" y="32766"/>
                            <a:pt x="69044" y="65342"/>
                            <a:pt x="102381" y="98393"/>
                          </a:cubicBezTo>
                          <a:cubicBezTo>
                            <a:pt x="109906" y="105918"/>
                            <a:pt x="117050" y="105251"/>
                            <a:pt x="125908" y="101536"/>
                          </a:cubicBezTo>
                          <a:cubicBezTo>
                            <a:pt x="167437" y="84011"/>
                            <a:pt x="209157" y="66865"/>
                            <a:pt x="250876" y="49625"/>
                          </a:cubicBezTo>
                          <a:cubicBezTo>
                            <a:pt x="256591" y="47244"/>
                            <a:pt x="261925" y="43148"/>
                            <a:pt x="269355" y="44863"/>
                          </a:cubicBezTo>
                          <a:cubicBezTo>
                            <a:pt x="269450" y="55054"/>
                            <a:pt x="269450" y="65437"/>
                            <a:pt x="269450" y="75819"/>
                          </a:cubicBezTo>
                          <a:close/>
                        </a:path>
                      </a:pathLst>
                    </a:custGeom>
                    <a:solidFill>
                      <a:srgbClr val="DA774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306" name="Freeform: Shape 305">
                      <a:extLst>
                        <a:ext uri="{FF2B5EF4-FFF2-40B4-BE49-F238E27FC236}">
                          <a16:creationId xmlns:a16="http://schemas.microsoft.com/office/drawing/2014/main" id="{D1FB5939-0781-E156-935A-914A9D8C621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10916" y="3615689"/>
                      <a:ext cx="274701" cy="145800"/>
                    </a:xfrm>
                    <a:custGeom>
                      <a:avLst/>
                      <a:gdLst>
                        <a:gd name="connsiteX0" fmla="*/ 0 w 274701"/>
                        <a:gd name="connsiteY0" fmla="*/ 83248 h 145800"/>
                        <a:gd name="connsiteX1" fmla="*/ 0 w 274701"/>
                        <a:gd name="connsiteY1" fmla="*/ 50006 h 145800"/>
                        <a:gd name="connsiteX2" fmla="*/ 101537 w 274701"/>
                        <a:gd name="connsiteY2" fmla="*/ 91250 h 145800"/>
                        <a:gd name="connsiteX3" fmla="*/ 134969 w 274701"/>
                        <a:gd name="connsiteY3" fmla="*/ 105347 h 145800"/>
                        <a:gd name="connsiteX4" fmla="*/ 173546 w 274701"/>
                        <a:gd name="connsiteY4" fmla="*/ 97060 h 145800"/>
                        <a:gd name="connsiteX5" fmla="*/ 274701 w 274701"/>
                        <a:gd name="connsiteY5" fmla="*/ 0 h 145800"/>
                        <a:gd name="connsiteX6" fmla="*/ 235172 w 274701"/>
                        <a:gd name="connsiteY6" fmla="*/ 58483 h 145800"/>
                        <a:gd name="connsiteX7" fmla="*/ 185452 w 274701"/>
                        <a:gd name="connsiteY7" fmla="*/ 126968 h 145800"/>
                        <a:gd name="connsiteX8" fmla="*/ 141351 w 274701"/>
                        <a:gd name="connsiteY8" fmla="*/ 139160 h 145800"/>
                        <a:gd name="connsiteX9" fmla="*/ 14954 w 274701"/>
                        <a:gd name="connsiteY9" fmla="*/ 87154 h 145800"/>
                        <a:gd name="connsiteX10" fmla="*/ 0 w 274701"/>
                        <a:gd name="connsiteY10" fmla="*/ 83248 h 145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274701" h="145800">
                          <a:moveTo>
                            <a:pt x="0" y="83248"/>
                          </a:moveTo>
                          <a:cubicBezTo>
                            <a:pt x="0" y="72962"/>
                            <a:pt x="0" y="62579"/>
                            <a:pt x="0" y="50006"/>
                          </a:cubicBezTo>
                          <a:cubicBezTo>
                            <a:pt x="34671" y="64103"/>
                            <a:pt x="68104" y="77629"/>
                            <a:pt x="101537" y="91250"/>
                          </a:cubicBezTo>
                          <a:cubicBezTo>
                            <a:pt x="112776" y="95822"/>
                            <a:pt x="124778" y="99155"/>
                            <a:pt x="134969" y="105347"/>
                          </a:cubicBezTo>
                          <a:cubicBezTo>
                            <a:pt x="151448" y="115443"/>
                            <a:pt x="161544" y="109061"/>
                            <a:pt x="173546" y="97060"/>
                          </a:cubicBezTo>
                          <a:cubicBezTo>
                            <a:pt x="206502" y="64008"/>
                            <a:pt x="240887" y="32290"/>
                            <a:pt x="274701" y="0"/>
                          </a:cubicBezTo>
                          <a:cubicBezTo>
                            <a:pt x="266224" y="22670"/>
                            <a:pt x="248507" y="39148"/>
                            <a:pt x="235172" y="58483"/>
                          </a:cubicBezTo>
                          <a:cubicBezTo>
                            <a:pt x="219266" y="81725"/>
                            <a:pt x="201740" y="103918"/>
                            <a:pt x="185452" y="126968"/>
                          </a:cubicBezTo>
                          <a:cubicBezTo>
                            <a:pt x="169831" y="149066"/>
                            <a:pt x="166116" y="149733"/>
                            <a:pt x="141351" y="139160"/>
                          </a:cubicBezTo>
                          <a:cubicBezTo>
                            <a:pt x="99441" y="121253"/>
                            <a:pt x="57150" y="104299"/>
                            <a:pt x="14954" y="87154"/>
                          </a:cubicBezTo>
                          <a:cubicBezTo>
                            <a:pt x="10287" y="85344"/>
                            <a:pt x="5048" y="84582"/>
                            <a:pt x="0" y="83248"/>
                          </a:cubicBezTo>
                          <a:close/>
                        </a:path>
                      </a:pathLst>
                    </a:custGeom>
                    <a:solidFill>
                      <a:srgbClr val="ED8A51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</p:grpSp>
              <p:sp>
                <p:nvSpPr>
                  <p:cNvPr id="295" name="Freeform: Shape 294">
                    <a:extLst>
                      <a:ext uri="{FF2B5EF4-FFF2-40B4-BE49-F238E27FC236}">
                        <a16:creationId xmlns:a16="http://schemas.microsoft.com/office/drawing/2014/main" id="{0D2C4B9B-9997-CEA4-9198-DA705A77B865}"/>
                      </a:ext>
                    </a:extLst>
                  </p:cNvPr>
                  <p:cNvSpPr/>
                  <p:nvPr/>
                </p:nvSpPr>
                <p:spPr>
                  <a:xfrm>
                    <a:off x="5853532" y="2895491"/>
                    <a:ext cx="226084" cy="220308"/>
                  </a:xfrm>
                  <a:custGeom>
                    <a:avLst/>
                    <a:gdLst>
                      <a:gd name="connsiteX0" fmla="*/ 226084 w 226084"/>
                      <a:gd name="connsiteY0" fmla="*/ 78023 h 220308"/>
                      <a:gd name="connsiteX1" fmla="*/ 180555 w 226084"/>
                      <a:gd name="connsiteY1" fmla="*/ 204420 h 220308"/>
                      <a:gd name="connsiteX2" fmla="*/ 141788 w 226084"/>
                      <a:gd name="connsiteY2" fmla="*/ 218803 h 220308"/>
                      <a:gd name="connsiteX3" fmla="*/ 13867 w 226084"/>
                      <a:gd name="connsiteY3" fmla="*/ 134316 h 220308"/>
                      <a:gd name="connsiteX4" fmla="*/ 532 w 226084"/>
                      <a:gd name="connsiteY4" fmla="*/ 87453 h 220308"/>
                      <a:gd name="connsiteX5" fmla="*/ 75018 w 226084"/>
                      <a:gd name="connsiteY5" fmla="*/ 46972 h 220308"/>
                      <a:gd name="connsiteX6" fmla="*/ 88067 w 226084"/>
                      <a:gd name="connsiteY6" fmla="*/ 52401 h 220308"/>
                      <a:gd name="connsiteX7" fmla="*/ 106736 w 226084"/>
                      <a:gd name="connsiteY7" fmla="*/ 45734 h 220308"/>
                      <a:gd name="connsiteX8" fmla="*/ 168458 w 226084"/>
                      <a:gd name="connsiteY8" fmla="*/ 299 h 220308"/>
                      <a:gd name="connsiteX9" fmla="*/ 223513 w 226084"/>
                      <a:gd name="connsiteY9" fmla="*/ 58307 h 220308"/>
                      <a:gd name="connsiteX10" fmla="*/ 226084 w 226084"/>
                      <a:gd name="connsiteY10" fmla="*/ 78023 h 2203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26084" h="220308">
                        <a:moveTo>
                          <a:pt x="226084" y="78023"/>
                        </a:moveTo>
                        <a:cubicBezTo>
                          <a:pt x="224370" y="128601"/>
                          <a:pt x="207796" y="168511"/>
                          <a:pt x="180555" y="204420"/>
                        </a:cubicBezTo>
                        <a:cubicBezTo>
                          <a:pt x="170554" y="217565"/>
                          <a:pt x="158362" y="223280"/>
                          <a:pt x="141788" y="218803"/>
                        </a:cubicBezTo>
                        <a:cubicBezTo>
                          <a:pt x="89782" y="204801"/>
                          <a:pt x="45681" y="178798"/>
                          <a:pt x="13867" y="134316"/>
                        </a:cubicBezTo>
                        <a:cubicBezTo>
                          <a:pt x="3961" y="120505"/>
                          <a:pt x="-1849" y="104884"/>
                          <a:pt x="532" y="87453"/>
                        </a:cubicBezTo>
                        <a:cubicBezTo>
                          <a:pt x="5295" y="52687"/>
                          <a:pt x="37585" y="35256"/>
                          <a:pt x="75018" y="46972"/>
                        </a:cubicBezTo>
                        <a:cubicBezTo>
                          <a:pt x="79495" y="48401"/>
                          <a:pt x="84257" y="49829"/>
                          <a:pt x="88067" y="52401"/>
                        </a:cubicBezTo>
                        <a:cubicBezTo>
                          <a:pt x="97687" y="58878"/>
                          <a:pt x="102355" y="57354"/>
                          <a:pt x="106736" y="45734"/>
                        </a:cubicBezTo>
                        <a:cubicBezTo>
                          <a:pt x="119690" y="11634"/>
                          <a:pt x="139693" y="-2272"/>
                          <a:pt x="168458" y="299"/>
                        </a:cubicBezTo>
                        <a:cubicBezTo>
                          <a:pt x="193890" y="2490"/>
                          <a:pt x="217703" y="27350"/>
                          <a:pt x="223513" y="58307"/>
                        </a:cubicBezTo>
                        <a:cubicBezTo>
                          <a:pt x="225132" y="66498"/>
                          <a:pt x="225704" y="74785"/>
                          <a:pt x="226084" y="78023"/>
                        </a:cubicBezTo>
                        <a:close/>
                      </a:path>
                    </a:pathLst>
                  </a:custGeom>
                  <a:solidFill>
                    <a:srgbClr val="E760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/>
                    <a:endParaRPr lang="th-TH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296" name="Freeform: Shape 295">
                    <a:extLst>
                      <a:ext uri="{FF2B5EF4-FFF2-40B4-BE49-F238E27FC236}">
                        <a16:creationId xmlns:a16="http://schemas.microsoft.com/office/drawing/2014/main" id="{52B7E11D-0E80-7364-0EAD-8CD8F98E949C}"/>
                      </a:ext>
                    </a:extLst>
                  </p:cNvPr>
                  <p:cNvSpPr/>
                  <p:nvPr/>
                </p:nvSpPr>
                <p:spPr>
                  <a:xfrm>
                    <a:off x="6122744" y="3145469"/>
                    <a:ext cx="197738" cy="193802"/>
                  </a:xfrm>
                  <a:custGeom>
                    <a:avLst/>
                    <a:gdLst>
                      <a:gd name="connsiteX0" fmla="*/ 197665 w 197738"/>
                      <a:gd name="connsiteY0" fmla="*/ 76743 h 193802"/>
                      <a:gd name="connsiteX1" fmla="*/ 156040 w 197738"/>
                      <a:gd name="connsiteY1" fmla="*/ 152276 h 193802"/>
                      <a:gd name="connsiteX2" fmla="*/ 88699 w 197738"/>
                      <a:gd name="connsiteY2" fmla="*/ 191043 h 193802"/>
                      <a:gd name="connsiteX3" fmla="*/ 60028 w 197738"/>
                      <a:gd name="connsiteY3" fmla="*/ 188185 h 193802"/>
                      <a:gd name="connsiteX4" fmla="*/ 307 w 197738"/>
                      <a:gd name="connsiteY4" fmla="*/ 47120 h 193802"/>
                      <a:gd name="connsiteX5" fmla="*/ 35835 w 197738"/>
                      <a:gd name="connsiteY5" fmla="*/ 1114 h 193802"/>
                      <a:gd name="connsiteX6" fmla="*/ 90223 w 197738"/>
                      <a:gd name="connsiteY6" fmla="*/ 26451 h 193802"/>
                      <a:gd name="connsiteX7" fmla="*/ 118702 w 197738"/>
                      <a:gd name="connsiteY7" fmla="*/ 32166 h 193802"/>
                      <a:gd name="connsiteX8" fmla="*/ 173852 w 197738"/>
                      <a:gd name="connsiteY8" fmla="*/ 28261 h 193802"/>
                      <a:gd name="connsiteX9" fmla="*/ 197665 w 197738"/>
                      <a:gd name="connsiteY9" fmla="*/ 76743 h 1938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97738" h="193802">
                        <a:moveTo>
                          <a:pt x="197665" y="76743"/>
                        </a:moveTo>
                        <a:cubicBezTo>
                          <a:pt x="197093" y="109223"/>
                          <a:pt x="178234" y="131893"/>
                          <a:pt x="156040" y="152276"/>
                        </a:cubicBezTo>
                        <a:cubicBezTo>
                          <a:pt x="136610" y="170088"/>
                          <a:pt x="113845" y="182851"/>
                          <a:pt x="88699" y="191043"/>
                        </a:cubicBezTo>
                        <a:cubicBezTo>
                          <a:pt x="78793" y="194281"/>
                          <a:pt x="67934" y="196091"/>
                          <a:pt x="60028" y="188185"/>
                        </a:cubicBezTo>
                        <a:cubicBezTo>
                          <a:pt x="21071" y="149323"/>
                          <a:pt x="-3027" y="103413"/>
                          <a:pt x="307" y="47120"/>
                        </a:cubicBezTo>
                        <a:cubicBezTo>
                          <a:pt x="1831" y="21879"/>
                          <a:pt x="16880" y="4829"/>
                          <a:pt x="35835" y="1114"/>
                        </a:cubicBezTo>
                        <a:cubicBezTo>
                          <a:pt x="59838" y="-3553"/>
                          <a:pt x="78507" y="6734"/>
                          <a:pt x="90223" y="26451"/>
                        </a:cubicBezTo>
                        <a:cubicBezTo>
                          <a:pt x="98986" y="41119"/>
                          <a:pt x="105082" y="43024"/>
                          <a:pt x="118702" y="32166"/>
                        </a:cubicBezTo>
                        <a:cubicBezTo>
                          <a:pt x="135276" y="18926"/>
                          <a:pt x="155088" y="17402"/>
                          <a:pt x="173852" y="28261"/>
                        </a:cubicBezTo>
                        <a:cubicBezTo>
                          <a:pt x="191950" y="38738"/>
                          <a:pt x="198522" y="56074"/>
                          <a:pt x="197665" y="76743"/>
                        </a:cubicBezTo>
                        <a:close/>
                      </a:path>
                    </a:pathLst>
                  </a:custGeom>
                  <a:solidFill>
                    <a:srgbClr val="E760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/>
                    <a:endParaRPr lang="th-TH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297" name="Freeform: Shape 296">
                    <a:extLst>
                      <a:ext uri="{FF2B5EF4-FFF2-40B4-BE49-F238E27FC236}">
                        <a16:creationId xmlns:a16="http://schemas.microsoft.com/office/drawing/2014/main" id="{E65FF521-78CE-A141-CAD7-501E09ED94AC}"/>
                      </a:ext>
                    </a:extLst>
                  </p:cNvPr>
                  <p:cNvSpPr/>
                  <p:nvPr/>
                </p:nvSpPr>
                <p:spPr>
                  <a:xfrm>
                    <a:off x="5920575" y="3310777"/>
                    <a:ext cx="168202" cy="162428"/>
                  </a:xfrm>
                  <a:custGeom>
                    <a:avLst/>
                    <a:gdLst>
                      <a:gd name="connsiteX0" fmla="*/ 168185 w 168202"/>
                      <a:gd name="connsiteY0" fmla="*/ 64978 h 162428"/>
                      <a:gd name="connsiteX1" fmla="*/ 126561 w 168202"/>
                      <a:gd name="connsiteY1" fmla="*/ 153561 h 162428"/>
                      <a:gd name="connsiteX2" fmla="*/ 100844 w 168202"/>
                      <a:gd name="connsiteY2" fmla="*/ 161276 h 162428"/>
                      <a:gd name="connsiteX3" fmla="*/ 10451 w 168202"/>
                      <a:gd name="connsiteY3" fmla="*/ 98792 h 162428"/>
                      <a:gd name="connsiteX4" fmla="*/ 8927 w 168202"/>
                      <a:gd name="connsiteY4" fmla="*/ 42594 h 162428"/>
                      <a:gd name="connsiteX5" fmla="*/ 64839 w 168202"/>
                      <a:gd name="connsiteY5" fmla="*/ 35451 h 162428"/>
                      <a:gd name="connsiteX6" fmla="*/ 81317 w 168202"/>
                      <a:gd name="connsiteY6" fmla="*/ 33355 h 162428"/>
                      <a:gd name="connsiteX7" fmla="*/ 133705 w 168202"/>
                      <a:gd name="connsiteY7" fmla="*/ 1732 h 162428"/>
                      <a:gd name="connsiteX8" fmla="*/ 168185 w 168202"/>
                      <a:gd name="connsiteY8" fmla="*/ 64978 h 162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68202" h="162428">
                        <a:moveTo>
                          <a:pt x="168185" y="64978"/>
                        </a:moveTo>
                        <a:cubicBezTo>
                          <a:pt x="166852" y="95172"/>
                          <a:pt x="151326" y="126414"/>
                          <a:pt x="126561" y="153561"/>
                        </a:cubicBezTo>
                        <a:cubicBezTo>
                          <a:pt x="119608" y="161181"/>
                          <a:pt x="111035" y="164324"/>
                          <a:pt x="100844" y="161276"/>
                        </a:cubicBezTo>
                        <a:cubicBezTo>
                          <a:pt x="64077" y="150036"/>
                          <a:pt x="32454" y="131177"/>
                          <a:pt x="10451" y="98792"/>
                        </a:cubicBezTo>
                        <a:cubicBezTo>
                          <a:pt x="-3169" y="78789"/>
                          <a:pt x="-3265" y="56882"/>
                          <a:pt x="8927" y="42594"/>
                        </a:cubicBezTo>
                        <a:cubicBezTo>
                          <a:pt x="21024" y="28497"/>
                          <a:pt x="42836" y="25640"/>
                          <a:pt x="64839" y="35451"/>
                        </a:cubicBezTo>
                        <a:cubicBezTo>
                          <a:pt x="70840" y="38118"/>
                          <a:pt x="75507" y="44118"/>
                          <a:pt x="81317" y="33355"/>
                        </a:cubicBezTo>
                        <a:cubicBezTo>
                          <a:pt x="97129" y="4304"/>
                          <a:pt x="112369" y="-4078"/>
                          <a:pt x="133705" y="1732"/>
                        </a:cubicBezTo>
                        <a:cubicBezTo>
                          <a:pt x="155136" y="7447"/>
                          <a:pt x="168757" y="29545"/>
                          <a:pt x="168185" y="64978"/>
                        </a:cubicBezTo>
                        <a:close/>
                      </a:path>
                    </a:pathLst>
                  </a:custGeom>
                  <a:solidFill>
                    <a:srgbClr val="E760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/>
                    <a:endParaRPr lang="th-TH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</p:grpSp>
            <p:sp>
              <p:nvSpPr>
                <p:cNvPr id="293" name="TextBox 292">
                  <a:extLst>
                    <a:ext uri="{FF2B5EF4-FFF2-40B4-BE49-F238E27FC236}">
                      <a16:creationId xmlns:a16="http://schemas.microsoft.com/office/drawing/2014/main" id="{63B4F7F1-736B-378D-5C44-9D070A94F701}"/>
                    </a:ext>
                  </a:extLst>
                </p:cNvPr>
                <p:cNvSpPr txBox="1"/>
                <p:nvPr/>
              </p:nvSpPr>
              <p:spPr>
                <a:xfrm>
                  <a:off x="312964" y="3076330"/>
                  <a:ext cx="782143" cy="10156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914446"/>
                  <a:r>
                    <a:rPr lang="en-US" sz="6000">
                      <a:ln w="28575">
                        <a:solidFill>
                          <a:srgbClr val="EE99AD">
                            <a:lumMod val="50000"/>
                          </a:srgbClr>
                        </a:solidFill>
                      </a:ln>
                      <a:solidFill>
                        <a:prstClr val="white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Calibri Light"/>
                    </a:rPr>
                    <a:t>B</a:t>
                  </a:r>
                  <a:endParaRPr lang="th-TH" sz="6000" dirty="0">
                    <a:ln w="28575">
                      <a:solidFill>
                        <a:srgbClr val="EE99AD">
                          <a:lumMod val="50000"/>
                        </a:srgbClr>
                      </a:solidFill>
                    </a:ln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</p:grpSp>
        <p:sp>
          <p:nvSpPr>
            <p:cNvPr id="289" name="TextBox 288">
              <a:extLst>
                <a:ext uri="{FF2B5EF4-FFF2-40B4-BE49-F238E27FC236}">
                  <a16:creationId xmlns:a16="http://schemas.microsoft.com/office/drawing/2014/main" id="{49616075-D743-38DE-7A2D-26106E91F537}"/>
                </a:ext>
              </a:extLst>
            </p:cNvPr>
            <p:cNvSpPr txBox="1"/>
            <p:nvPr/>
          </p:nvSpPr>
          <p:spPr>
            <a:xfrm>
              <a:off x="2861422" y="2948649"/>
              <a:ext cx="364138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46"/>
              <a:r>
                <a:rPr lang="en-US" sz="54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 Light"/>
                </a:rPr>
                <a:t>27</a:t>
              </a:r>
            </a:p>
          </p:txBody>
        </p:sp>
      </p:grpSp>
      <p:pic>
        <p:nvPicPr>
          <p:cNvPr id="311" name="Sai">
            <a:extLst>
              <a:ext uri="{FF2B5EF4-FFF2-40B4-BE49-F238E27FC236}">
                <a16:creationId xmlns:a16="http://schemas.microsoft.com/office/drawing/2014/main" id="{2E46D6C7-A5AC-50E2-9BD8-E8E0714EA5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824" y="5526956"/>
            <a:ext cx="1462280" cy="1426722"/>
          </a:xfrm>
          <a:prstGeom prst="rect">
            <a:avLst/>
          </a:prstGeom>
        </p:spPr>
      </p:pic>
      <p:pic>
        <p:nvPicPr>
          <p:cNvPr id="313" name="Đúng">
            <a:extLst>
              <a:ext uri="{FF2B5EF4-FFF2-40B4-BE49-F238E27FC236}">
                <a16:creationId xmlns:a16="http://schemas.microsoft.com/office/drawing/2014/main" id="{A84D5C8C-1F16-1288-6EB0-CD62043C0F6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6074" y="2609440"/>
            <a:ext cx="1273218" cy="1323382"/>
          </a:xfrm>
          <a:prstGeom prst="rect">
            <a:avLst/>
          </a:prstGeom>
        </p:spPr>
      </p:pic>
      <p:pic>
        <p:nvPicPr>
          <p:cNvPr id="314" name="Sai">
            <a:extLst>
              <a:ext uri="{FF2B5EF4-FFF2-40B4-BE49-F238E27FC236}">
                <a16:creationId xmlns:a16="http://schemas.microsoft.com/office/drawing/2014/main" id="{45F87DE5-F359-AD86-B262-FD8BD03D10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2495" y="3598824"/>
            <a:ext cx="1462280" cy="1426722"/>
          </a:xfrm>
          <a:prstGeom prst="rect">
            <a:avLst/>
          </a:prstGeom>
        </p:spPr>
      </p:pic>
      <p:pic>
        <p:nvPicPr>
          <p:cNvPr id="315" name="Kiss_MăngNon">
            <a:hlinkClick r:id="" action="ppaction://media"/>
            <a:extLst>
              <a:ext uri="{FF2B5EF4-FFF2-40B4-BE49-F238E27FC236}">
                <a16:creationId xmlns:a16="http://schemas.microsoft.com/office/drawing/2014/main" id="{336A5C3B-A81D-5383-C348-80A90EA4C8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649333" y="-781586"/>
            <a:ext cx="1038840" cy="1038840"/>
          </a:xfrm>
          <a:prstGeom prst="rect">
            <a:avLst/>
          </a:prstGeom>
        </p:spPr>
      </p:pic>
      <p:pic>
        <p:nvPicPr>
          <p:cNvPr id="316" name="Breakheart_MăngNon">
            <a:hlinkClick r:id="" action="ppaction://media"/>
            <a:extLst>
              <a:ext uri="{FF2B5EF4-FFF2-40B4-BE49-F238E27FC236}">
                <a16:creationId xmlns:a16="http://schemas.microsoft.com/office/drawing/2014/main" id="{41C8C608-7514-0D55-53DE-4A794FF7E8C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4656.1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659515" y="6001022"/>
            <a:ext cx="1146318" cy="1146318"/>
          </a:xfrm>
          <a:prstGeom prst="rect">
            <a:avLst/>
          </a:prstGeom>
        </p:spPr>
      </p:pic>
      <p:pic>
        <p:nvPicPr>
          <p:cNvPr id="318" name="Breakheart_MăngNon">
            <a:hlinkClick r:id="" action="ppaction://media"/>
            <a:extLst>
              <a:ext uri="{FF2B5EF4-FFF2-40B4-BE49-F238E27FC236}">
                <a16:creationId xmlns:a16="http://schemas.microsoft.com/office/drawing/2014/main" id="{C5810E64-348D-2C91-29A7-9B6B0AD820B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4656.1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696571" y="7189855"/>
            <a:ext cx="1146318" cy="1146318"/>
          </a:xfrm>
          <a:prstGeom prst="rect">
            <a:avLst/>
          </a:prstGeom>
        </p:spPr>
      </p:pic>
      <p:pic>
        <p:nvPicPr>
          <p:cNvPr id="309" name="1/2 heart">
            <a:extLst>
              <a:ext uri="{FF2B5EF4-FFF2-40B4-BE49-F238E27FC236}">
                <a16:creationId xmlns:a16="http://schemas.microsoft.com/office/drawing/2014/main" id="{B8F87BA5-8BC1-4E2B-C58C-89ECFB225EF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9920" t="177" r="866" b="-177"/>
          <a:stretch/>
        </p:blipFill>
        <p:spPr>
          <a:xfrm>
            <a:off x="13660213" y="1136404"/>
            <a:ext cx="2152617" cy="3604415"/>
          </a:xfrm>
          <a:prstGeom prst="rect">
            <a:avLst/>
          </a:prstGeom>
        </p:spPr>
      </p:pic>
      <p:pic>
        <p:nvPicPr>
          <p:cNvPr id="308" name="1/2 heart">
            <a:extLst>
              <a:ext uri="{FF2B5EF4-FFF2-40B4-BE49-F238E27FC236}">
                <a16:creationId xmlns:a16="http://schemas.microsoft.com/office/drawing/2014/main" id="{46E0345A-F0E2-D6BA-16C3-2CFB6510F8CC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50786"/>
          <a:stretch/>
        </p:blipFill>
        <p:spPr>
          <a:xfrm>
            <a:off x="-2999776" y="2960674"/>
            <a:ext cx="2091393" cy="3585588"/>
          </a:xfrm>
          <a:prstGeom prst="rect">
            <a:avLst/>
          </a:prstGeom>
        </p:spPr>
      </p:pic>
      <p:pic>
        <p:nvPicPr>
          <p:cNvPr id="310" name="Heart">
            <a:extLst>
              <a:ext uri="{FF2B5EF4-FFF2-40B4-BE49-F238E27FC236}">
                <a16:creationId xmlns:a16="http://schemas.microsoft.com/office/drawing/2014/main" id="{BBE255F3-EC22-8B74-E5EB-FCCDF3B5567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1421" y="607418"/>
            <a:ext cx="5217679" cy="5923397"/>
          </a:xfrm>
          <a:prstGeom prst="rect">
            <a:avLst/>
          </a:prstGeom>
        </p:spPr>
      </p:pic>
      <p:pic>
        <p:nvPicPr>
          <p:cNvPr id="99" name="Picture 98">
            <a:hlinkClick r:id="rId12" action="ppaction://hlinksldjump"/>
            <a:extLst>
              <a:ext uri="{FF2B5EF4-FFF2-40B4-BE49-F238E27FC236}">
                <a16:creationId xmlns:a16="http://schemas.microsoft.com/office/drawing/2014/main" id="{A19EC6CF-097E-4842-BD96-C9236FC5081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205614" y="5902975"/>
            <a:ext cx="1853345" cy="883997"/>
          </a:xfrm>
          <a:prstGeom prst="rect">
            <a:avLst/>
          </a:prstGeom>
        </p:spPr>
      </p:pic>
      <p:grpSp>
        <p:nvGrpSpPr>
          <p:cNvPr id="100" name="Group 99"/>
          <p:cNvGrpSpPr/>
          <p:nvPr/>
        </p:nvGrpSpPr>
        <p:grpSpPr>
          <a:xfrm>
            <a:off x="7630499" y="1265477"/>
            <a:ext cx="3697713" cy="2141224"/>
            <a:chOff x="11445748" y="1898215"/>
            <a:chExt cx="5546570" cy="3211835"/>
          </a:xfrm>
        </p:grpSpPr>
        <p:sp>
          <p:nvSpPr>
            <p:cNvPr id="101" name="TextBox 100"/>
            <p:cNvSpPr txBox="1"/>
            <p:nvPr/>
          </p:nvSpPr>
          <p:spPr>
            <a:xfrm>
              <a:off x="11445748" y="1898215"/>
              <a:ext cx="5546570" cy="41549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2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defTabSz="609630"/>
              <a:endParaRPr lang="en-US" sz="1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11621925" y="3124892"/>
              <a:ext cx="5328410" cy="19851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/>
              <a:r>
                <a:rPr lang="en-US" sz="4000" dirty="0" err="1">
                  <a:solidFill>
                    <a:srgbClr val="FF767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 Light"/>
                </a:rPr>
                <a:t>Các</a:t>
              </a:r>
              <a:r>
                <a:rPr lang="en-US" sz="4000" dirty="0">
                  <a:solidFill>
                    <a:srgbClr val="FF767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 Light"/>
                </a:rPr>
                <a:t> </a:t>
              </a:r>
              <a:r>
                <a:rPr lang="en-US" sz="4000" dirty="0" err="1">
                  <a:solidFill>
                    <a:srgbClr val="FF767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 Light"/>
                </a:rPr>
                <a:t>em</a:t>
              </a:r>
              <a:r>
                <a:rPr lang="en-US" sz="4000" dirty="0">
                  <a:solidFill>
                    <a:srgbClr val="FF767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 Light"/>
                </a:rPr>
                <a:t> </a:t>
              </a:r>
              <a:r>
                <a:rPr lang="en-US" sz="4000" dirty="0" err="1">
                  <a:solidFill>
                    <a:srgbClr val="FF767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 Light"/>
                </a:rPr>
                <a:t>giỏi</a:t>
              </a:r>
              <a:r>
                <a:rPr lang="en-US" sz="4000" dirty="0">
                  <a:solidFill>
                    <a:srgbClr val="FF767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 Light"/>
                </a:rPr>
                <a:t> </a:t>
              </a:r>
              <a:r>
                <a:rPr lang="en-US" sz="4000" dirty="0" err="1">
                  <a:solidFill>
                    <a:srgbClr val="FF767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 Light"/>
                </a:rPr>
                <a:t>quá</a:t>
              </a:r>
              <a:r>
                <a:rPr lang="en-US" sz="4000" dirty="0">
                  <a:solidFill>
                    <a:srgbClr val="FF767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 Light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613881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75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5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6"/>
                </p:tgtEl>
              </p:cMediaNode>
            </p:audi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452" fill="hold"/>
                                        <p:tgtEl>
                                          <p:spTgt spid="3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452"/>
                            </p:stCondLst>
                            <p:childTnLst>
                              <p:par>
                                <p:cTn id="4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44444E-6 L 0.86394 -0.40371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190" y="-20185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2.22222E-6 L -0.3319 -0.14074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02" y="-7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452"/>
                            </p:stCondLst>
                            <p:childTnLst>
                              <p:par>
                                <p:cTn id="46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7" dur="5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0" dur="5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952"/>
                            </p:stCondLst>
                            <p:childTnLst>
                              <p:par>
                                <p:cTn id="53" presetID="9" presetClass="entr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3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452"/>
                            </p:stCondLst>
                            <p:childTnLst>
                              <p:par>
                                <p:cTn id="6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1412" fill="hold"/>
                                        <p:tgtEl>
                                          <p:spTgt spid="3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7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1412" fill="hold"/>
                                        <p:tgtEl>
                                          <p:spTgt spid="3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7"/>
                  </p:tgtEl>
                </p:cond>
              </p:nextCondLst>
            </p:seq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aphic 837">
            <a:extLst>
              <a:ext uri="{FF2B5EF4-FFF2-40B4-BE49-F238E27FC236}">
                <a16:creationId xmlns:a16="http://schemas.microsoft.com/office/drawing/2014/main" id="{B76A633F-FDAC-4F1F-BA8D-9AF75807DB8A}"/>
              </a:ext>
            </a:extLst>
          </p:cNvPr>
          <p:cNvGrpSpPr/>
          <p:nvPr/>
        </p:nvGrpSpPr>
        <p:grpSpPr>
          <a:xfrm rot="8458706">
            <a:off x="-1014823" y="-413168"/>
            <a:ext cx="3489064" cy="2037289"/>
            <a:chOff x="10278396" y="5723167"/>
            <a:chExt cx="1974056" cy="1129093"/>
          </a:xfrm>
          <a:solidFill>
            <a:srgbClr val="BDD7EE"/>
          </a:solidFill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3B3333E1-F502-4E83-A5E4-71D96151708A}"/>
                </a:ext>
              </a:extLst>
            </p:cNvPr>
            <p:cNvSpPr/>
            <p:nvPr/>
          </p:nvSpPr>
          <p:spPr>
            <a:xfrm>
              <a:off x="10278396" y="5830513"/>
              <a:ext cx="1915953" cy="1021746"/>
            </a:xfrm>
            <a:custGeom>
              <a:avLst/>
              <a:gdLst>
                <a:gd name="connsiteX0" fmla="*/ 1875854 w 1915953"/>
                <a:gd name="connsiteY0" fmla="*/ 0 h 1021746"/>
                <a:gd name="connsiteX1" fmla="*/ 1528286 w 1915953"/>
                <a:gd name="connsiteY1" fmla="*/ 281464 h 1021746"/>
                <a:gd name="connsiteX2" fmla="*/ 993648 w 1915953"/>
                <a:gd name="connsiteY2" fmla="*/ 271748 h 1021746"/>
                <a:gd name="connsiteX3" fmla="*/ 470630 w 1915953"/>
                <a:gd name="connsiteY3" fmla="*/ 327755 h 1021746"/>
                <a:gd name="connsiteX4" fmla="*/ 197358 w 1915953"/>
                <a:gd name="connsiteY4" fmla="*/ 633603 h 1021746"/>
                <a:gd name="connsiteX5" fmla="*/ 0 w 1915953"/>
                <a:gd name="connsiteY5" fmla="*/ 1021747 h 1021746"/>
                <a:gd name="connsiteX6" fmla="*/ 1915954 w 1915953"/>
                <a:gd name="connsiteY6" fmla="*/ 1021747 h 1021746"/>
                <a:gd name="connsiteX7" fmla="*/ 1875854 w 1915953"/>
                <a:gd name="connsiteY7" fmla="*/ 0 h 1021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15953" h="1021746">
                  <a:moveTo>
                    <a:pt x="1875854" y="0"/>
                  </a:moveTo>
                  <a:cubicBezTo>
                    <a:pt x="1871091" y="140684"/>
                    <a:pt x="1702880" y="249936"/>
                    <a:pt x="1528286" y="281464"/>
                  </a:cubicBezTo>
                  <a:cubicBezTo>
                    <a:pt x="1353598" y="312992"/>
                    <a:pt x="1171766" y="286893"/>
                    <a:pt x="993648" y="271748"/>
                  </a:cubicBezTo>
                  <a:cubicBezTo>
                    <a:pt x="815435" y="256603"/>
                    <a:pt x="623983" y="254889"/>
                    <a:pt x="470630" y="327755"/>
                  </a:cubicBezTo>
                  <a:cubicBezTo>
                    <a:pt x="331851" y="393668"/>
                    <a:pt x="245364" y="511969"/>
                    <a:pt x="197358" y="633603"/>
                  </a:cubicBezTo>
                  <a:cubicBezTo>
                    <a:pt x="144209" y="768191"/>
                    <a:pt x="125063" y="920687"/>
                    <a:pt x="0" y="1021747"/>
                  </a:cubicBezTo>
                  <a:lnTo>
                    <a:pt x="1915954" y="1021747"/>
                  </a:lnTo>
                  <a:lnTo>
                    <a:pt x="1875854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46">
                <a:defRPr/>
              </a:pPr>
              <a:endParaRPr lang="th-TH" sz="28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78AD0ED7-895B-48C2-9BD7-A8B71FBB91C5}"/>
                </a:ext>
              </a:extLst>
            </p:cNvPr>
            <p:cNvSpPr/>
            <p:nvPr/>
          </p:nvSpPr>
          <p:spPr>
            <a:xfrm>
              <a:off x="10392219" y="5723167"/>
              <a:ext cx="1860232" cy="1094517"/>
            </a:xfrm>
            <a:custGeom>
              <a:avLst/>
              <a:gdLst>
                <a:gd name="connsiteX0" fmla="*/ 17621 w 1860232"/>
                <a:gd name="connsiteY0" fmla="*/ 1094518 h 1094517"/>
                <a:gd name="connsiteX1" fmla="*/ 0 w 1860232"/>
                <a:gd name="connsiteY1" fmla="*/ 1076611 h 1094517"/>
                <a:gd name="connsiteX2" fmla="*/ 148304 w 1860232"/>
                <a:gd name="connsiteY2" fmla="*/ 788956 h 1094517"/>
                <a:gd name="connsiteX3" fmla="*/ 179927 w 1860232"/>
                <a:gd name="connsiteY3" fmla="*/ 685419 h 1094517"/>
                <a:gd name="connsiteX4" fmla="*/ 448151 w 1860232"/>
                <a:gd name="connsiteY4" fmla="*/ 362617 h 1094517"/>
                <a:gd name="connsiteX5" fmla="*/ 975836 w 1860232"/>
                <a:gd name="connsiteY5" fmla="*/ 288512 h 1094517"/>
                <a:gd name="connsiteX6" fmla="*/ 1060609 w 1860232"/>
                <a:gd name="connsiteY6" fmla="*/ 293561 h 1094517"/>
                <a:gd name="connsiteX7" fmla="*/ 1506950 w 1860232"/>
                <a:gd name="connsiteY7" fmla="*/ 281750 h 1094517"/>
                <a:gd name="connsiteX8" fmla="*/ 1834229 w 1860232"/>
                <a:gd name="connsiteY8" fmla="*/ 0 h 1094517"/>
                <a:gd name="connsiteX9" fmla="*/ 1860233 w 1860232"/>
                <a:gd name="connsiteY9" fmla="*/ 0 h 1094517"/>
                <a:gd name="connsiteX10" fmla="*/ 1512761 w 1860232"/>
                <a:gd name="connsiteY10" fmla="*/ 305657 h 1094517"/>
                <a:gd name="connsiteX11" fmla="*/ 1058894 w 1860232"/>
                <a:gd name="connsiteY11" fmla="*/ 318040 h 1094517"/>
                <a:gd name="connsiteX12" fmla="*/ 974408 w 1860232"/>
                <a:gd name="connsiteY12" fmla="*/ 312992 h 1094517"/>
                <a:gd name="connsiteX13" fmla="*/ 460724 w 1860232"/>
                <a:gd name="connsiteY13" fmla="*/ 384143 h 1094517"/>
                <a:gd name="connsiteX14" fmla="*/ 204502 w 1860232"/>
                <a:gd name="connsiteY14" fmla="*/ 693134 h 1094517"/>
                <a:gd name="connsiteX15" fmla="*/ 173355 w 1860232"/>
                <a:gd name="connsiteY15" fmla="*/ 795242 h 1094517"/>
                <a:gd name="connsiteX16" fmla="*/ 17621 w 1860232"/>
                <a:gd name="connsiteY16" fmla="*/ 1094518 h 1094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860232" h="1094517">
                  <a:moveTo>
                    <a:pt x="17621" y="1094518"/>
                  </a:moveTo>
                  <a:lnTo>
                    <a:pt x="0" y="1076611"/>
                  </a:lnTo>
                  <a:cubicBezTo>
                    <a:pt x="88868" y="999363"/>
                    <a:pt x="119063" y="892397"/>
                    <a:pt x="148304" y="788956"/>
                  </a:cubicBezTo>
                  <a:cubicBezTo>
                    <a:pt x="157925" y="754761"/>
                    <a:pt x="167926" y="719328"/>
                    <a:pt x="179927" y="685419"/>
                  </a:cubicBezTo>
                  <a:cubicBezTo>
                    <a:pt x="216027" y="582740"/>
                    <a:pt x="292037" y="443484"/>
                    <a:pt x="448151" y="362617"/>
                  </a:cubicBezTo>
                  <a:cubicBezTo>
                    <a:pt x="606266" y="280797"/>
                    <a:pt x="803720" y="279178"/>
                    <a:pt x="975836" y="288512"/>
                  </a:cubicBezTo>
                  <a:cubicBezTo>
                    <a:pt x="1004030" y="290036"/>
                    <a:pt x="1032224" y="291846"/>
                    <a:pt x="1060609" y="293561"/>
                  </a:cubicBezTo>
                  <a:cubicBezTo>
                    <a:pt x="1209104" y="302990"/>
                    <a:pt x="1362647" y="312611"/>
                    <a:pt x="1506950" y="281750"/>
                  </a:cubicBezTo>
                  <a:cubicBezTo>
                    <a:pt x="1669828" y="246888"/>
                    <a:pt x="1834515" y="138875"/>
                    <a:pt x="1834229" y="0"/>
                  </a:cubicBezTo>
                  <a:lnTo>
                    <a:pt x="1860233" y="0"/>
                  </a:lnTo>
                  <a:cubicBezTo>
                    <a:pt x="1860518" y="151733"/>
                    <a:pt x="1685639" y="268605"/>
                    <a:pt x="1512761" y="305657"/>
                  </a:cubicBezTo>
                  <a:cubicBezTo>
                    <a:pt x="1364742" y="337375"/>
                    <a:pt x="1209294" y="327565"/>
                    <a:pt x="1058894" y="318040"/>
                  </a:cubicBezTo>
                  <a:cubicBezTo>
                    <a:pt x="1030700" y="316230"/>
                    <a:pt x="1002506" y="314516"/>
                    <a:pt x="974408" y="312992"/>
                  </a:cubicBezTo>
                  <a:cubicBezTo>
                    <a:pt x="805910" y="303848"/>
                    <a:pt x="613029" y="305276"/>
                    <a:pt x="460724" y="384143"/>
                  </a:cubicBezTo>
                  <a:cubicBezTo>
                    <a:pt x="311944" y="461010"/>
                    <a:pt x="239268" y="594646"/>
                    <a:pt x="204502" y="693134"/>
                  </a:cubicBezTo>
                  <a:cubicBezTo>
                    <a:pt x="192786" y="726377"/>
                    <a:pt x="182880" y="761333"/>
                    <a:pt x="173355" y="795242"/>
                  </a:cubicBezTo>
                  <a:cubicBezTo>
                    <a:pt x="143256" y="902018"/>
                    <a:pt x="112109" y="1012508"/>
                    <a:pt x="17621" y="109451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46">
                <a:defRPr/>
              </a:pPr>
              <a:endParaRPr lang="th-TH" sz="28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46" name="Graphic 559">
            <a:extLst>
              <a:ext uri="{FF2B5EF4-FFF2-40B4-BE49-F238E27FC236}">
                <a16:creationId xmlns:a16="http://schemas.microsoft.com/office/drawing/2014/main" id="{E9A14331-7EB8-403D-9C49-B6475C0346B1}"/>
              </a:ext>
            </a:extLst>
          </p:cNvPr>
          <p:cNvGrpSpPr/>
          <p:nvPr/>
        </p:nvGrpSpPr>
        <p:grpSpPr>
          <a:xfrm rot="18659573">
            <a:off x="9205326" y="5101614"/>
            <a:ext cx="5125382" cy="2022332"/>
            <a:chOff x="5295567" y="3083292"/>
            <a:chExt cx="4196052" cy="2048959"/>
          </a:xfrm>
          <a:solidFill>
            <a:srgbClr val="EE99AD"/>
          </a:solidFill>
        </p:grpSpPr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F4ADCAF0-8E0B-49C5-8824-6B7EF0E24DF0}"/>
                </a:ext>
              </a:extLst>
            </p:cNvPr>
            <p:cNvSpPr/>
            <p:nvPr/>
          </p:nvSpPr>
          <p:spPr>
            <a:xfrm>
              <a:off x="5424002" y="3353014"/>
              <a:ext cx="4067617" cy="1779237"/>
            </a:xfrm>
            <a:custGeom>
              <a:avLst/>
              <a:gdLst>
                <a:gd name="connsiteX0" fmla="*/ 0 w 4067617"/>
                <a:gd name="connsiteY0" fmla="*/ 1779237 h 1779237"/>
                <a:gd name="connsiteX1" fmla="*/ 160248 w 4067617"/>
                <a:gd name="connsiteY1" fmla="*/ 717092 h 1779237"/>
                <a:gd name="connsiteX2" fmla="*/ 757081 w 4067617"/>
                <a:gd name="connsiteY2" fmla="*/ 15327 h 1779237"/>
                <a:gd name="connsiteX3" fmla="*/ 2203108 w 4067617"/>
                <a:gd name="connsiteY3" fmla="*/ 569190 h 1779237"/>
                <a:gd name="connsiteX4" fmla="*/ 3157709 w 4067617"/>
                <a:gd name="connsiteY4" fmla="*/ 167265 h 1779237"/>
                <a:gd name="connsiteX5" fmla="*/ 3905768 w 4067617"/>
                <a:gd name="connsiteY5" fmla="*/ 560643 h 1779237"/>
                <a:gd name="connsiteX6" fmla="*/ 4006427 w 4067617"/>
                <a:gd name="connsiteY6" fmla="*/ 1622788 h 1779237"/>
                <a:gd name="connsiteX7" fmla="*/ 0 w 4067617"/>
                <a:gd name="connsiteY7" fmla="*/ 1779237 h 1779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67617" h="1779237">
                  <a:moveTo>
                    <a:pt x="0" y="1779237"/>
                  </a:moveTo>
                  <a:cubicBezTo>
                    <a:pt x="23740" y="1419095"/>
                    <a:pt x="48905" y="1051357"/>
                    <a:pt x="160248" y="717092"/>
                  </a:cubicBezTo>
                  <a:cubicBezTo>
                    <a:pt x="271590" y="383065"/>
                    <a:pt x="486915" y="82749"/>
                    <a:pt x="757081" y="15327"/>
                  </a:cubicBezTo>
                  <a:cubicBezTo>
                    <a:pt x="1266075" y="-111922"/>
                    <a:pt x="1687941" y="595779"/>
                    <a:pt x="2203108" y="569190"/>
                  </a:cubicBezTo>
                  <a:cubicBezTo>
                    <a:pt x="2535711" y="552097"/>
                    <a:pt x="2827005" y="230414"/>
                    <a:pt x="3157709" y="167265"/>
                  </a:cubicBezTo>
                  <a:cubicBezTo>
                    <a:pt x="3440219" y="113137"/>
                    <a:pt x="3735312" y="268399"/>
                    <a:pt x="3905768" y="560643"/>
                  </a:cubicBezTo>
                  <a:cubicBezTo>
                    <a:pt x="4076224" y="852887"/>
                    <a:pt x="4115871" y="1271905"/>
                    <a:pt x="4006427" y="1622788"/>
                  </a:cubicBezTo>
                  <a:lnTo>
                    <a:pt x="0" y="1779237"/>
                  </a:lnTo>
                  <a:close/>
                </a:path>
              </a:pathLst>
            </a:custGeom>
            <a:grpFill/>
            <a:ln w="237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46">
                <a:defRPr/>
              </a:pPr>
              <a:endParaRPr lang="th-TH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E7BCD53B-DC31-4F48-A3B4-88B4E72DF43E}"/>
                </a:ext>
              </a:extLst>
            </p:cNvPr>
            <p:cNvSpPr/>
            <p:nvPr/>
          </p:nvSpPr>
          <p:spPr>
            <a:xfrm>
              <a:off x="5295567" y="3083292"/>
              <a:ext cx="4059229" cy="1892034"/>
            </a:xfrm>
            <a:custGeom>
              <a:avLst/>
              <a:gdLst>
                <a:gd name="connsiteX0" fmla="*/ 56740 w 4059229"/>
                <a:gd name="connsiteY0" fmla="*/ 1818677 h 1892034"/>
                <a:gd name="connsiteX1" fmla="*/ 0 w 4059229"/>
                <a:gd name="connsiteY1" fmla="*/ 1814641 h 1892034"/>
                <a:gd name="connsiteX2" fmla="*/ 162622 w 4059229"/>
                <a:gd name="connsiteY2" fmla="*/ 740389 h 1892034"/>
                <a:gd name="connsiteX3" fmla="*/ 781059 w 4059229"/>
                <a:gd name="connsiteY3" fmla="*/ 15832 h 1892034"/>
                <a:gd name="connsiteX4" fmla="*/ 1559743 w 4059229"/>
                <a:gd name="connsiteY4" fmla="*/ 285286 h 1892034"/>
                <a:gd name="connsiteX5" fmla="*/ 2231359 w 4059229"/>
                <a:gd name="connsiteY5" fmla="*/ 568983 h 1892034"/>
                <a:gd name="connsiteX6" fmla="*/ 2734892 w 4059229"/>
                <a:gd name="connsiteY6" fmla="*/ 367427 h 1892034"/>
                <a:gd name="connsiteX7" fmla="*/ 3182874 w 4059229"/>
                <a:gd name="connsiteY7" fmla="*/ 167296 h 1892034"/>
                <a:gd name="connsiteX8" fmla="*/ 3957047 w 4059229"/>
                <a:gd name="connsiteY8" fmla="*/ 574443 h 1892034"/>
                <a:gd name="connsiteX9" fmla="*/ 3934019 w 4059229"/>
                <a:gd name="connsiteY9" fmla="*/ 1892035 h 1892034"/>
                <a:gd name="connsiteX10" fmla="*/ 3881316 w 4059229"/>
                <a:gd name="connsiteY10" fmla="*/ 1865446 h 1892034"/>
                <a:gd name="connsiteX11" fmla="*/ 3911466 w 4059229"/>
                <a:gd name="connsiteY11" fmla="*/ 621687 h 1892034"/>
                <a:gd name="connsiteX12" fmla="*/ 3189283 w 4059229"/>
                <a:gd name="connsiteY12" fmla="*/ 241841 h 1892034"/>
                <a:gd name="connsiteX13" fmla="*/ 2756734 w 4059229"/>
                <a:gd name="connsiteY13" fmla="*/ 436037 h 1892034"/>
                <a:gd name="connsiteX14" fmla="*/ 2231834 w 4059229"/>
                <a:gd name="connsiteY14" fmla="*/ 644240 h 1892034"/>
                <a:gd name="connsiteX15" fmla="*/ 1532679 w 4059229"/>
                <a:gd name="connsiteY15" fmla="*/ 352708 h 1892034"/>
                <a:gd name="connsiteX16" fmla="*/ 789843 w 4059229"/>
                <a:gd name="connsiteY16" fmla="*/ 89665 h 1892034"/>
                <a:gd name="connsiteX17" fmla="*/ 214850 w 4059229"/>
                <a:gd name="connsiteY17" fmla="*/ 768640 h 1892034"/>
                <a:gd name="connsiteX18" fmla="*/ 56740 w 4059229"/>
                <a:gd name="connsiteY18" fmla="*/ 1818677 h 1892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059229" h="1892034">
                  <a:moveTo>
                    <a:pt x="56740" y="1818677"/>
                  </a:moveTo>
                  <a:lnTo>
                    <a:pt x="0" y="1814641"/>
                  </a:lnTo>
                  <a:cubicBezTo>
                    <a:pt x="23740" y="1455212"/>
                    <a:pt x="48193" y="1083675"/>
                    <a:pt x="162622" y="740389"/>
                  </a:cubicBezTo>
                  <a:cubicBezTo>
                    <a:pt x="290345" y="356744"/>
                    <a:pt x="527274" y="79219"/>
                    <a:pt x="781059" y="15832"/>
                  </a:cubicBezTo>
                  <a:cubicBezTo>
                    <a:pt x="1059771" y="-53727"/>
                    <a:pt x="1313793" y="118628"/>
                    <a:pt x="1559743" y="285286"/>
                  </a:cubicBezTo>
                  <a:cubicBezTo>
                    <a:pt x="1774119" y="430577"/>
                    <a:pt x="1995142" y="580853"/>
                    <a:pt x="2231359" y="568983"/>
                  </a:cubicBezTo>
                  <a:cubicBezTo>
                    <a:pt x="2404901" y="559962"/>
                    <a:pt x="2565149" y="466425"/>
                    <a:pt x="2734892" y="367427"/>
                  </a:cubicBezTo>
                  <a:cubicBezTo>
                    <a:pt x="2878284" y="283861"/>
                    <a:pt x="3026424" y="197209"/>
                    <a:pt x="3182874" y="167296"/>
                  </a:cubicBezTo>
                  <a:cubicBezTo>
                    <a:pt x="3476304" y="111268"/>
                    <a:pt x="3779944" y="271041"/>
                    <a:pt x="3957047" y="574443"/>
                  </a:cubicBezTo>
                  <a:cubicBezTo>
                    <a:pt x="4141273" y="890191"/>
                    <a:pt x="4040613" y="1550173"/>
                    <a:pt x="3934019" y="1892035"/>
                  </a:cubicBezTo>
                  <a:lnTo>
                    <a:pt x="3881316" y="1865446"/>
                  </a:lnTo>
                  <a:cubicBezTo>
                    <a:pt x="3990759" y="1515037"/>
                    <a:pt x="4072425" y="897550"/>
                    <a:pt x="3911466" y="621687"/>
                  </a:cubicBezTo>
                  <a:cubicBezTo>
                    <a:pt x="3746470" y="338701"/>
                    <a:pt x="3462773" y="189612"/>
                    <a:pt x="3189283" y="241841"/>
                  </a:cubicBezTo>
                  <a:cubicBezTo>
                    <a:pt x="3040669" y="270329"/>
                    <a:pt x="2896327" y="354607"/>
                    <a:pt x="2756734" y="436037"/>
                  </a:cubicBezTo>
                  <a:cubicBezTo>
                    <a:pt x="2589601" y="533610"/>
                    <a:pt x="2416534" y="634507"/>
                    <a:pt x="2231834" y="644240"/>
                  </a:cubicBezTo>
                  <a:cubicBezTo>
                    <a:pt x="1981610" y="657060"/>
                    <a:pt x="1753227" y="502273"/>
                    <a:pt x="1532679" y="352708"/>
                  </a:cubicBezTo>
                  <a:cubicBezTo>
                    <a:pt x="1283880" y="184151"/>
                    <a:pt x="1049088" y="24853"/>
                    <a:pt x="789843" y="89665"/>
                  </a:cubicBezTo>
                  <a:cubicBezTo>
                    <a:pt x="509231" y="159699"/>
                    <a:pt x="308862" y="486367"/>
                    <a:pt x="214850" y="768640"/>
                  </a:cubicBezTo>
                  <a:cubicBezTo>
                    <a:pt x="104220" y="1100293"/>
                    <a:pt x="80243" y="1465420"/>
                    <a:pt x="56740" y="1818677"/>
                  </a:cubicBezTo>
                  <a:close/>
                </a:path>
              </a:pathLst>
            </a:custGeom>
            <a:grpFill/>
            <a:ln w="237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46">
                <a:defRPr/>
              </a:pPr>
              <a:endParaRPr lang="th-TH" sz="28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78" name="Câu hỏi">
            <a:extLst>
              <a:ext uri="{FF2B5EF4-FFF2-40B4-BE49-F238E27FC236}">
                <a16:creationId xmlns:a16="http://schemas.microsoft.com/office/drawing/2014/main" id="{4D61F92F-DFD1-8F0E-E2A0-8ECAFF84E642}"/>
              </a:ext>
            </a:extLst>
          </p:cNvPr>
          <p:cNvGrpSpPr/>
          <p:nvPr/>
        </p:nvGrpSpPr>
        <p:grpSpPr>
          <a:xfrm>
            <a:off x="242224" y="-404174"/>
            <a:ext cx="12047539" cy="2899425"/>
            <a:chOff x="334690" y="-486368"/>
            <a:chExt cx="12047539" cy="2899425"/>
          </a:xfrm>
        </p:grpSpPr>
        <p:sp>
          <p:nvSpPr>
            <p:cNvPr id="173" name="Rectangle: Rounded Corners 172">
              <a:extLst>
                <a:ext uri="{FF2B5EF4-FFF2-40B4-BE49-F238E27FC236}">
                  <a16:creationId xmlns:a16="http://schemas.microsoft.com/office/drawing/2014/main" id="{E9C23B5D-BA50-9E20-B813-D22F86289F3B}"/>
                </a:ext>
              </a:extLst>
            </p:cNvPr>
            <p:cNvSpPr/>
            <p:nvPr/>
          </p:nvSpPr>
          <p:spPr>
            <a:xfrm rot="5400000">
              <a:off x="4295789" y="-3889176"/>
              <a:ext cx="2341134" cy="10263331"/>
            </a:xfrm>
            <a:prstGeom prst="roundRect">
              <a:avLst>
                <a:gd name="adj" fmla="val 49103"/>
              </a:avLst>
            </a:prstGeom>
            <a:solidFill>
              <a:srgbClr val="EE99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th-TH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446"/>
              <a:endParaRPr lang="en-US">
                <a:solidFill>
                  <a:srgbClr val="CDA45B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/>
              </a:endParaRPr>
            </a:p>
          </p:txBody>
        </p:sp>
        <p:sp>
          <p:nvSpPr>
            <p:cNvPr id="175" name="Rectangle: Rounded Corners 174">
              <a:extLst>
                <a:ext uri="{FF2B5EF4-FFF2-40B4-BE49-F238E27FC236}">
                  <a16:creationId xmlns:a16="http://schemas.microsoft.com/office/drawing/2014/main" id="{0378D306-0BA1-C008-8ACB-849DB857550B}"/>
                </a:ext>
              </a:extLst>
            </p:cNvPr>
            <p:cNvSpPr/>
            <p:nvPr/>
          </p:nvSpPr>
          <p:spPr>
            <a:xfrm rot="5400000">
              <a:off x="4410653" y="-3642106"/>
              <a:ext cx="2084426" cy="978206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th-TH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446"/>
              <a:endParaRPr lang="en-US">
                <a:solidFill>
                  <a:srgbClr val="CDA45B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/>
              </a:endParaRPr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1EDB0AB3-5EF6-995E-1154-E1C262F1F891}"/>
                </a:ext>
              </a:extLst>
            </p:cNvPr>
            <p:cNvGrpSpPr/>
            <p:nvPr/>
          </p:nvGrpSpPr>
          <p:grpSpPr>
            <a:xfrm>
              <a:off x="9084601" y="-486368"/>
              <a:ext cx="3297628" cy="2359216"/>
              <a:chOff x="9084601" y="-486368"/>
              <a:chExt cx="3297628" cy="2359216"/>
            </a:xfrm>
          </p:grpSpPr>
          <p:grpSp>
            <p:nvGrpSpPr>
              <p:cNvPr id="2" name="Graphic 15">
                <a:extLst>
                  <a:ext uri="{FF2B5EF4-FFF2-40B4-BE49-F238E27FC236}">
                    <a16:creationId xmlns:a16="http://schemas.microsoft.com/office/drawing/2014/main" id="{8B28F3CC-C1B1-41FB-B54E-13316CD5B264}"/>
                  </a:ext>
                </a:extLst>
              </p:cNvPr>
              <p:cNvGrpSpPr/>
              <p:nvPr/>
            </p:nvGrpSpPr>
            <p:grpSpPr>
              <a:xfrm rot="19945696" flipH="1">
                <a:off x="9113991" y="-486368"/>
                <a:ext cx="3268238" cy="2359216"/>
                <a:chOff x="2452687" y="71189"/>
                <a:chExt cx="8866043" cy="6083484"/>
              </a:xfrm>
            </p:grpSpPr>
            <p:grpSp>
              <p:nvGrpSpPr>
                <p:cNvPr id="3" name="Graphic 15">
                  <a:extLst>
                    <a:ext uri="{FF2B5EF4-FFF2-40B4-BE49-F238E27FC236}">
                      <a16:creationId xmlns:a16="http://schemas.microsoft.com/office/drawing/2014/main" id="{68422817-9A66-4F3E-8688-1A32118C9365}"/>
                    </a:ext>
                  </a:extLst>
                </p:cNvPr>
                <p:cNvGrpSpPr/>
                <p:nvPr/>
              </p:nvGrpSpPr>
              <p:grpSpPr>
                <a:xfrm>
                  <a:off x="3071025" y="71189"/>
                  <a:ext cx="8247705" cy="5041353"/>
                  <a:chOff x="3071025" y="71189"/>
                  <a:chExt cx="8247705" cy="5041353"/>
                </a:xfrm>
              </p:grpSpPr>
              <p:sp>
                <p:nvSpPr>
                  <p:cNvPr id="7" name="Freeform: Shape 6">
                    <a:extLst>
                      <a:ext uri="{FF2B5EF4-FFF2-40B4-BE49-F238E27FC236}">
                        <a16:creationId xmlns:a16="http://schemas.microsoft.com/office/drawing/2014/main" id="{E3460B95-AB58-4CBB-BD87-C0057408EEFF}"/>
                      </a:ext>
                    </a:extLst>
                  </p:cNvPr>
                  <p:cNvSpPr/>
                  <p:nvPr/>
                </p:nvSpPr>
                <p:spPr>
                  <a:xfrm>
                    <a:off x="5944762" y="3057434"/>
                    <a:ext cx="811183" cy="1016040"/>
                  </a:xfrm>
                  <a:custGeom>
                    <a:avLst/>
                    <a:gdLst>
                      <a:gd name="connsiteX0" fmla="*/ 372312 w 811183"/>
                      <a:gd name="connsiteY0" fmla="*/ 30190 h 1016040"/>
                      <a:gd name="connsiteX1" fmla="*/ 780554 w 811183"/>
                      <a:gd name="connsiteY1" fmla="*/ 400712 h 1016040"/>
                      <a:gd name="connsiteX2" fmla="*/ 730262 w 811183"/>
                      <a:gd name="connsiteY2" fmla="*/ 792285 h 1016040"/>
                      <a:gd name="connsiteX3" fmla="*/ 475849 w 811183"/>
                      <a:gd name="connsiteY3" fmla="*/ 1003645 h 1016040"/>
                      <a:gd name="connsiteX4" fmla="*/ 523855 w 811183"/>
                      <a:gd name="connsiteY4" fmla="*/ 619787 h 1016040"/>
                      <a:gd name="connsiteX5" fmla="*/ 423271 w 811183"/>
                      <a:gd name="connsiteY5" fmla="*/ 341181 h 1016040"/>
                      <a:gd name="connsiteX6" fmla="*/ 41795 w 811183"/>
                      <a:gd name="connsiteY6" fmla="*/ 268410 h 1016040"/>
                      <a:gd name="connsiteX7" fmla="*/ 372312 w 811183"/>
                      <a:gd name="connsiteY7" fmla="*/ 30190 h 10160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811183" h="1016040">
                        <a:moveTo>
                          <a:pt x="372312" y="30190"/>
                        </a:moveTo>
                        <a:cubicBezTo>
                          <a:pt x="372312" y="30190"/>
                          <a:pt x="724547" y="288317"/>
                          <a:pt x="780554" y="400712"/>
                        </a:cubicBezTo>
                        <a:cubicBezTo>
                          <a:pt x="836561" y="513107"/>
                          <a:pt x="813415" y="635599"/>
                          <a:pt x="730262" y="792285"/>
                        </a:cubicBezTo>
                        <a:cubicBezTo>
                          <a:pt x="647108" y="948971"/>
                          <a:pt x="538238" y="1053079"/>
                          <a:pt x="475849" y="1003645"/>
                        </a:cubicBezTo>
                        <a:cubicBezTo>
                          <a:pt x="413460" y="954210"/>
                          <a:pt x="306494" y="866580"/>
                          <a:pt x="523855" y="619787"/>
                        </a:cubicBezTo>
                        <a:cubicBezTo>
                          <a:pt x="441464" y="544254"/>
                          <a:pt x="438511" y="406999"/>
                          <a:pt x="423271" y="341181"/>
                        </a:cubicBezTo>
                        <a:cubicBezTo>
                          <a:pt x="379742" y="332323"/>
                          <a:pt x="166096" y="342895"/>
                          <a:pt x="41795" y="268410"/>
                        </a:cubicBezTo>
                        <a:cubicBezTo>
                          <a:pt x="-82602" y="193924"/>
                          <a:pt x="83324" y="-92588"/>
                          <a:pt x="372312" y="30190"/>
                        </a:cubicBezTo>
                        <a:close/>
                      </a:path>
                    </a:pathLst>
                  </a:custGeom>
                  <a:solidFill>
                    <a:srgbClr val="D1956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>
                      <a:defRPr/>
                    </a:pPr>
                    <a:endParaRPr lang="th-TH" sz="2800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8" name="Freeform: Shape 7">
                    <a:extLst>
                      <a:ext uri="{FF2B5EF4-FFF2-40B4-BE49-F238E27FC236}">
                        <a16:creationId xmlns:a16="http://schemas.microsoft.com/office/drawing/2014/main" id="{9C20F1D2-08EF-4F25-86A9-65E4AD53B0D6}"/>
                      </a:ext>
                    </a:extLst>
                  </p:cNvPr>
                  <p:cNvSpPr/>
                  <p:nvPr/>
                </p:nvSpPr>
                <p:spPr>
                  <a:xfrm>
                    <a:off x="6489183" y="3830780"/>
                    <a:ext cx="161000" cy="206866"/>
                  </a:xfrm>
                  <a:custGeom>
                    <a:avLst/>
                    <a:gdLst>
                      <a:gd name="connsiteX0" fmla="*/ 159552 w 161000"/>
                      <a:gd name="connsiteY0" fmla="*/ 31226 h 206866"/>
                      <a:gd name="connsiteX1" fmla="*/ 124976 w 161000"/>
                      <a:gd name="connsiteY1" fmla="*/ 3793 h 206866"/>
                      <a:gd name="connsiteX2" fmla="*/ 1532 w 161000"/>
                      <a:gd name="connsiteY2" fmla="*/ 127142 h 206866"/>
                      <a:gd name="connsiteX3" fmla="*/ 23154 w 161000"/>
                      <a:gd name="connsiteY3" fmla="*/ 206867 h 206866"/>
                      <a:gd name="connsiteX4" fmla="*/ 159552 w 161000"/>
                      <a:gd name="connsiteY4" fmla="*/ 31226 h 2068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1000" h="206866">
                        <a:moveTo>
                          <a:pt x="159552" y="31226"/>
                        </a:moveTo>
                        <a:cubicBezTo>
                          <a:pt x="167077" y="10271"/>
                          <a:pt x="143740" y="-8208"/>
                          <a:pt x="124976" y="3793"/>
                        </a:cubicBezTo>
                        <a:cubicBezTo>
                          <a:pt x="78589" y="33321"/>
                          <a:pt x="11819" y="72278"/>
                          <a:pt x="1532" y="127142"/>
                        </a:cubicBezTo>
                        <a:cubicBezTo>
                          <a:pt x="-7040" y="206295"/>
                          <a:pt x="23154" y="206867"/>
                          <a:pt x="23154" y="206867"/>
                        </a:cubicBezTo>
                        <a:cubicBezTo>
                          <a:pt x="23154" y="206867"/>
                          <a:pt x="127072" y="122284"/>
                          <a:pt x="159552" y="31226"/>
                        </a:cubicBezTo>
                        <a:close/>
                      </a:path>
                    </a:pathLst>
                  </a:custGeom>
                  <a:solidFill>
                    <a:srgbClr val="CC8A6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>
                      <a:defRPr/>
                    </a:pPr>
                    <a:endParaRPr lang="th-TH" sz="2800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9" name="Freeform: Shape 8">
                    <a:extLst>
                      <a:ext uri="{FF2B5EF4-FFF2-40B4-BE49-F238E27FC236}">
                        <a16:creationId xmlns:a16="http://schemas.microsoft.com/office/drawing/2014/main" id="{A8874163-C004-492B-BC0E-E15C0C1B7A63}"/>
                      </a:ext>
                    </a:extLst>
                  </p:cNvPr>
                  <p:cNvSpPr/>
                  <p:nvPr/>
                </p:nvSpPr>
                <p:spPr>
                  <a:xfrm>
                    <a:off x="6089481" y="2722254"/>
                    <a:ext cx="945168" cy="1183737"/>
                  </a:xfrm>
                  <a:custGeom>
                    <a:avLst/>
                    <a:gdLst>
                      <a:gd name="connsiteX0" fmla="*/ 433810 w 945168"/>
                      <a:gd name="connsiteY0" fmla="*/ 35138 h 1183737"/>
                      <a:gd name="connsiteX1" fmla="*/ 909488 w 945168"/>
                      <a:gd name="connsiteY1" fmla="*/ 466811 h 1183737"/>
                      <a:gd name="connsiteX2" fmla="*/ 850815 w 945168"/>
                      <a:gd name="connsiteY2" fmla="*/ 923059 h 1183737"/>
                      <a:gd name="connsiteX3" fmla="*/ 554396 w 945168"/>
                      <a:gd name="connsiteY3" fmla="*/ 1169280 h 1183737"/>
                      <a:gd name="connsiteX4" fmla="*/ 610308 w 945168"/>
                      <a:gd name="connsiteY4" fmla="*/ 722081 h 1183737"/>
                      <a:gd name="connsiteX5" fmla="*/ 493151 w 945168"/>
                      <a:gd name="connsiteY5" fmla="*/ 397469 h 1183737"/>
                      <a:gd name="connsiteX6" fmla="*/ 48619 w 945168"/>
                      <a:gd name="connsiteY6" fmla="*/ 312697 h 1183737"/>
                      <a:gd name="connsiteX7" fmla="*/ 433810 w 945168"/>
                      <a:gd name="connsiteY7" fmla="*/ 35138 h 11837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45168" h="1183737">
                        <a:moveTo>
                          <a:pt x="433810" y="35138"/>
                        </a:moveTo>
                        <a:cubicBezTo>
                          <a:pt x="433810" y="35138"/>
                          <a:pt x="844242" y="335842"/>
                          <a:pt x="909488" y="466811"/>
                        </a:cubicBezTo>
                        <a:cubicBezTo>
                          <a:pt x="974735" y="597780"/>
                          <a:pt x="947779" y="740559"/>
                          <a:pt x="850815" y="923059"/>
                        </a:cubicBezTo>
                        <a:cubicBezTo>
                          <a:pt x="753850" y="1105653"/>
                          <a:pt x="627167" y="1226906"/>
                          <a:pt x="554396" y="1169280"/>
                        </a:cubicBezTo>
                        <a:cubicBezTo>
                          <a:pt x="481625" y="1111654"/>
                          <a:pt x="357038" y="1009546"/>
                          <a:pt x="610308" y="722081"/>
                        </a:cubicBezTo>
                        <a:cubicBezTo>
                          <a:pt x="514392" y="634070"/>
                          <a:pt x="510867" y="474145"/>
                          <a:pt x="493151" y="397469"/>
                        </a:cubicBezTo>
                        <a:cubicBezTo>
                          <a:pt x="442478" y="387182"/>
                          <a:pt x="193590" y="399469"/>
                          <a:pt x="48619" y="312697"/>
                        </a:cubicBezTo>
                        <a:cubicBezTo>
                          <a:pt x="-96161" y="226019"/>
                          <a:pt x="97101" y="-107832"/>
                          <a:pt x="433810" y="35138"/>
                        </a:cubicBezTo>
                        <a:close/>
                      </a:path>
                    </a:pathLst>
                  </a:custGeom>
                  <a:solidFill>
                    <a:srgbClr val="DB9C7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>
                      <a:defRPr/>
                    </a:pPr>
                    <a:endParaRPr lang="th-TH" sz="2800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10" name="Freeform: Shape 9">
                    <a:extLst>
                      <a:ext uri="{FF2B5EF4-FFF2-40B4-BE49-F238E27FC236}">
                        <a16:creationId xmlns:a16="http://schemas.microsoft.com/office/drawing/2014/main" id="{3053A550-342D-4FB7-A08A-33D76CBEA697}"/>
                      </a:ext>
                    </a:extLst>
                  </p:cNvPr>
                  <p:cNvSpPr/>
                  <p:nvPr/>
                </p:nvSpPr>
                <p:spPr>
                  <a:xfrm>
                    <a:off x="6723811" y="3623310"/>
                    <a:ext cx="187592" cy="240981"/>
                  </a:xfrm>
                  <a:custGeom>
                    <a:avLst/>
                    <a:gdLst>
                      <a:gd name="connsiteX0" fmla="*/ 185909 w 187592"/>
                      <a:gd name="connsiteY0" fmla="*/ 36385 h 240981"/>
                      <a:gd name="connsiteX1" fmla="*/ 145619 w 187592"/>
                      <a:gd name="connsiteY1" fmla="*/ 4381 h 240981"/>
                      <a:gd name="connsiteX2" fmla="*/ 1791 w 187592"/>
                      <a:gd name="connsiteY2" fmla="*/ 148113 h 240981"/>
                      <a:gd name="connsiteX3" fmla="*/ 26937 w 187592"/>
                      <a:gd name="connsiteY3" fmla="*/ 240982 h 240981"/>
                      <a:gd name="connsiteX4" fmla="*/ 185909 w 187592"/>
                      <a:gd name="connsiteY4" fmla="*/ 36385 h 2409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7592" h="240981">
                        <a:moveTo>
                          <a:pt x="185909" y="36385"/>
                        </a:moveTo>
                        <a:cubicBezTo>
                          <a:pt x="194672" y="12001"/>
                          <a:pt x="167431" y="-9526"/>
                          <a:pt x="145619" y="4381"/>
                        </a:cubicBezTo>
                        <a:cubicBezTo>
                          <a:pt x="91516" y="38766"/>
                          <a:pt x="13792" y="84200"/>
                          <a:pt x="1791" y="148113"/>
                        </a:cubicBezTo>
                        <a:cubicBezTo>
                          <a:pt x="-8210" y="240315"/>
                          <a:pt x="26937" y="240982"/>
                          <a:pt x="26937" y="240982"/>
                        </a:cubicBezTo>
                        <a:cubicBezTo>
                          <a:pt x="26937" y="240982"/>
                          <a:pt x="148000" y="142493"/>
                          <a:pt x="185909" y="36385"/>
                        </a:cubicBezTo>
                        <a:close/>
                      </a:path>
                    </a:pathLst>
                  </a:custGeom>
                  <a:solidFill>
                    <a:srgbClr val="D3946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>
                      <a:defRPr/>
                    </a:pPr>
                    <a:endParaRPr lang="th-TH" sz="2800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11" name="Freeform: Shape 10">
                    <a:extLst>
                      <a:ext uri="{FF2B5EF4-FFF2-40B4-BE49-F238E27FC236}">
                        <a16:creationId xmlns:a16="http://schemas.microsoft.com/office/drawing/2014/main" id="{142A88AA-E1B1-4367-9B31-2A2EBFBC76A9}"/>
                      </a:ext>
                    </a:extLst>
                  </p:cNvPr>
                  <p:cNvSpPr/>
                  <p:nvPr/>
                </p:nvSpPr>
                <p:spPr>
                  <a:xfrm>
                    <a:off x="6300198" y="2337067"/>
                    <a:ext cx="996150" cy="1224016"/>
                  </a:xfrm>
                  <a:custGeom>
                    <a:avLst/>
                    <a:gdLst>
                      <a:gd name="connsiteX0" fmla="*/ 540275 w 996150"/>
                      <a:gd name="connsiteY0" fmla="*/ 30181 h 1224016"/>
                      <a:gd name="connsiteX1" fmla="*/ 851457 w 996150"/>
                      <a:gd name="connsiteY1" fmla="*/ 201440 h 1224016"/>
                      <a:gd name="connsiteX2" fmla="*/ 959090 w 996150"/>
                      <a:gd name="connsiteY2" fmla="*/ 976680 h 1224016"/>
                      <a:gd name="connsiteX3" fmla="*/ 699534 w 996150"/>
                      <a:gd name="connsiteY3" fmla="*/ 1205089 h 1224016"/>
                      <a:gd name="connsiteX4" fmla="*/ 677150 w 996150"/>
                      <a:gd name="connsiteY4" fmla="*/ 779798 h 1224016"/>
                      <a:gd name="connsiteX5" fmla="*/ 420832 w 996150"/>
                      <a:gd name="connsiteY5" fmla="*/ 536434 h 1224016"/>
                      <a:gd name="connsiteX6" fmla="*/ 43070 w 996150"/>
                      <a:gd name="connsiteY6" fmla="*/ 449852 h 1224016"/>
                      <a:gd name="connsiteX7" fmla="*/ 540275 w 996150"/>
                      <a:gd name="connsiteY7" fmla="*/ 30181 h 12240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96150" h="1224016">
                        <a:moveTo>
                          <a:pt x="540275" y="30181"/>
                        </a:moveTo>
                        <a:cubicBezTo>
                          <a:pt x="540275" y="30181"/>
                          <a:pt x="781258" y="60470"/>
                          <a:pt x="851457" y="201440"/>
                        </a:cubicBezTo>
                        <a:cubicBezTo>
                          <a:pt x="921657" y="342315"/>
                          <a:pt x="1063389" y="780274"/>
                          <a:pt x="959090" y="976680"/>
                        </a:cubicBezTo>
                        <a:cubicBezTo>
                          <a:pt x="854791" y="1173085"/>
                          <a:pt x="777829" y="1267097"/>
                          <a:pt x="699534" y="1205089"/>
                        </a:cubicBezTo>
                        <a:cubicBezTo>
                          <a:pt x="621238" y="1143082"/>
                          <a:pt x="514653" y="1020019"/>
                          <a:pt x="677150" y="779798"/>
                        </a:cubicBezTo>
                        <a:cubicBezTo>
                          <a:pt x="573899" y="685120"/>
                          <a:pt x="439882" y="618921"/>
                          <a:pt x="420832" y="536434"/>
                        </a:cubicBezTo>
                        <a:cubicBezTo>
                          <a:pt x="366349" y="525385"/>
                          <a:pt x="198995" y="543197"/>
                          <a:pt x="43070" y="449852"/>
                        </a:cubicBezTo>
                        <a:cubicBezTo>
                          <a:pt x="-112854" y="356507"/>
                          <a:pt x="177944" y="-123743"/>
                          <a:pt x="540275" y="30181"/>
                        </a:cubicBezTo>
                        <a:close/>
                      </a:path>
                    </a:pathLst>
                  </a:custGeom>
                  <a:solidFill>
                    <a:srgbClr val="E5A37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>
                      <a:defRPr/>
                    </a:pPr>
                    <a:endParaRPr lang="th-TH" sz="2800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12" name="Freeform: Shape 11">
                    <a:extLst>
                      <a:ext uri="{FF2B5EF4-FFF2-40B4-BE49-F238E27FC236}">
                        <a16:creationId xmlns:a16="http://schemas.microsoft.com/office/drawing/2014/main" id="{87F3A715-3BD0-4E63-965E-6C6827C37707}"/>
                      </a:ext>
                    </a:extLst>
                  </p:cNvPr>
                  <p:cNvSpPr/>
                  <p:nvPr/>
                </p:nvSpPr>
                <p:spPr>
                  <a:xfrm>
                    <a:off x="4651373" y="1852583"/>
                    <a:ext cx="3102700" cy="1571716"/>
                  </a:xfrm>
                  <a:custGeom>
                    <a:avLst/>
                    <a:gdLst>
                      <a:gd name="connsiteX0" fmla="*/ 3097976 w 3102700"/>
                      <a:gd name="connsiteY0" fmla="*/ 664779 h 1571716"/>
                      <a:gd name="connsiteX1" fmla="*/ 3039778 w 3102700"/>
                      <a:gd name="connsiteY1" fmla="*/ 505425 h 1571716"/>
                      <a:gd name="connsiteX2" fmla="*/ 2904808 w 3102700"/>
                      <a:gd name="connsiteY2" fmla="*/ 370456 h 1571716"/>
                      <a:gd name="connsiteX3" fmla="*/ 2442179 w 3102700"/>
                      <a:gd name="connsiteY3" fmla="*/ 47654 h 1571716"/>
                      <a:gd name="connsiteX4" fmla="*/ 1949832 w 3102700"/>
                      <a:gd name="connsiteY4" fmla="*/ 26794 h 1571716"/>
                      <a:gd name="connsiteX5" fmla="*/ 1251078 w 3102700"/>
                      <a:gd name="connsiteY5" fmla="*/ 153762 h 1571716"/>
                      <a:gd name="connsiteX6" fmla="*/ 795688 w 3102700"/>
                      <a:gd name="connsiteY6" fmla="*/ 513141 h 1571716"/>
                      <a:gd name="connsiteX7" fmla="*/ 7494 w 3102700"/>
                      <a:gd name="connsiteY7" fmla="*/ 1553175 h 1571716"/>
                      <a:gd name="connsiteX8" fmla="*/ 1383380 w 3102700"/>
                      <a:gd name="connsiteY8" fmla="*/ 1131980 h 1571716"/>
                      <a:gd name="connsiteX9" fmla="*/ 1938497 w 3102700"/>
                      <a:gd name="connsiteY9" fmla="*/ 577434 h 1571716"/>
                      <a:gd name="connsiteX10" fmla="*/ 2309496 w 3102700"/>
                      <a:gd name="connsiteY10" fmla="*/ 474660 h 1571716"/>
                      <a:gd name="connsiteX11" fmla="*/ 2633156 w 3102700"/>
                      <a:gd name="connsiteY11" fmla="*/ 630012 h 1571716"/>
                      <a:gd name="connsiteX12" fmla="*/ 2841753 w 3102700"/>
                      <a:gd name="connsiteY12" fmla="*/ 877377 h 1571716"/>
                      <a:gd name="connsiteX13" fmla="*/ 3097976 w 3102700"/>
                      <a:gd name="connsiteY13" fmla="*/ 664779 h 15717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3102700" h="1571716">
                        <a:moveTo>
                          <a:pt x="3097976" y="664779"/>
                        </a:moveTo>
                        <a:cubicBezTo>
                          <a:pt x="3090641" y="608010"/>
                          <a:pt x="3071401" y="553146"/>
                          <a:pt x="3039778" y="505425"/>
                        </a:cubicBezTo>
                        <a:cubicBezTo>
                          <a:pt x="3011965" y="463420"/>
                          <a:pt x="2969102" y="414081"/>
                          <a:pt x="2904808" y="370456"/>
                        </a:cubicBezTo>
                        <a:cubicBezTo>
                          <a:pt x="2755743" y="269491"/>
                          <a:pt x="2559337" y="89469"/>
                          <a:pt x="2442179" y="47654"/>
                        </a:cubicBezTo>
                        <a:cubicBezTo>
                          <a:pt x="2325022" y="5934"/>
                          <a:pt x="2277111" y="-24165"/>
                          <a:pt x="1949832" y="26794"/>
                        </a:cubicBezTo>
                        <a:cubicBezTo>
                          <a:pt x="1622458" y="77753"/>
                          <a:pt x="1361568" y="138808"/>
                          <a:pt x="1251078" y="153762"/>
                        </a:cubicBezTo>
                        <a:cubicBezTo>
                          <a:pt x="1140588" y="168717"/>
                          <a:pt x="1043528" y="179766"/>
                          <a:pt x="795688" y="513141"/>
                        </a:cubicBezTo>
                        <a:cubicBezTo>
                          <a:pt x="547847" y="846516"/>
                          <a:pt x="120175" y="1444686"/>
                          <a:pt x="7494" y="1553175"/>
                        </a:cubicBezTo>
                        <a:cubicBezTo>
                          <a:pt x="-105187" y="1661665"/>
                          <a:pt x="1085533" y="1264282"/>
                          <a:pt x="1383380" y="1131980"/>
                        </a:cubicBezTo>
                        <a:cubicBezTo>
                          <a:pt x="1681227" y="999773"/>
                          <a:pt x="1904588" y="797462"/>
                          <a:pt x="1938497" y="577434"/>
                        </a:cubicBezTo>
                        <a:cubicBezTo>
                          <a:pt x="2075657" y="603628"/>
                          <a:pt x="2244726" y="571719"/>
                          <a:pt x="2309496" y="474660"/>
                        </a:cubicBezTo>
                        <a:cubicBezTo>
                          <a:pt x="2378457" y="535334"/>
                          <a:pt x="2552003" y="653539"/>
                          <a:pt x="2633156" y="630012"/>
                        </a:cubicBezTo>
                        <a:cubicBezTo>
                          <a:pt x="2689258" y="713928"/>
                          <a:pt x="2780603" y="826037"/>
                          <a:pt x="2841753" y="877377"/>
                        </a:cubicBezTo>
                        <a:cubicBezTo>
                          <a:pt x="2987485" y="999963"/>
                          <a:pt x="3130742" y="918334"/>
                          <a:pt x="3097976" y="664779"/>
                        </a:cubicBezTo>
                        <a:close/>
                      </a:path>
                    </a:pathLst>
                  </a:custGeom>
                  <a:solidFill>
                    <a:srgbClr val="F2AF8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>
                      <a:defRPr/>
                    </a:pPr>
                    <a:endParaRPr lang="th-TH" sz="2800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13" name="Freeform: Shape 12">
                    <a:extLst>
                      <a:ext uri="{FF2B5EF4-FFF2-40B4-BE49-F238E27FC236}">
                        <a16:creationId xmlns:a16="http://schemas.microsoft.com/office/drawing/2014/main" id="{2ACBC6E0-0176-4D59-AADC-5B254622F81E}"/>
                      </a:ext>
                    </a:extLst>
                  </p:cNvPr>
                  <p:cNvSpPr/>
                  <p:nvPr/>
                </p:nvSpPr>
                <p:spPr>
                  <a:xfrm rot="19017801">
                    <a:off x="7410298" y="71189"/>
                    <a:ext cx="3908432" cy="3778852"/>
                  </a:xfrm>
                  <a:custGeom>
                    <a:avLst/>
                    <a:gdLst>
                      <a:gd name="connsiteX0" fmla="*/ 424720 w 2541017"/>
                      <a:gd name="connsiteY0" fmla="*/ 560484 h 2566532"/>
                      <a:gd name="connsiteX1" fmla="*/ 775430 w 2541017"/>
                      <a:gd name="connsiteY1" fmla="*/ 106903 h 2566532"/>
                      <a:gd name="connsiteX2" fmla="*/ 1834420 w 2541017"/>
                      <a:gd name="connsiteY2" fmla="*/ 381509 h 2566532"/>
                      <a:gd name="connsiteX3" fmla="*/ 1896808 w 2541017"/>
                      <a:gd name="connsiteY3" fmla="*/ 1031019 h 2566532"/>
                      <a:gd name="connsiteX4" fmla="*/ 2434114 w 2541017"/>
                      <a:gd name="connsiteY4" fmla="*/ 1401161 h 2566532"/>
                      <a:gd name="connsiteX5" fmla="*/ 2159508 w 2541017"/>
                      <a:gd name="connsiteY5" fmla="*/ 2460150 h 2566532"/>
                      <a:gd name="connsiteX6" fmla="*/ 1592675 w 2541017"/>
                      <a:gd name="connsiteY6" fmla="*/ 2546256 h 2566532"/>
                      <a:gd name="connsiteX7" fmla="*/ 1592675 w 2541017"/>
                      <a:gd name="connsiteY7" fmla="*/ 2546923 h 2566532"/>
                      <a:gd name="connsiteX8" fmla="*/ 0 w 2541017"/>
                      <a:gd name="connsiteY8" fmla="*/ 2146682 h 2566532"/>
                      <a:gd name="connsiteX9" fmla="*/ 424053 w 2541017"/>
                      <a:gd name="connsiteY9" fmla="*/ 560198 h 2566532"/>
                      <a:gd name="connsiteX10" fmla="*/ 424720 w 2541017"/>
                      <a:gd name="connsiteY10" fmla="*/ 560484 h 25665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541017" h="2566532">
                        <a:moveTo>
                          <a:pt x="424720" y="560484"/>
                        </a:moveTo>
                        <a:cubicBezTo>
                          <a:pt x="477488" y="376556"/>
                          <a:pt x="597503" y="211583"/>
                          <a:pt x="775430" y="106903"/>
                        </a:cubicBezTo>
                        <a:cubicBezTo>
                          <a:pt x="1143667" y="-109695"/>
                          <a:pt x="1617821" y="13273"/>
                          <a:pt x="1834420" y="381509"/>
                        </a:cubicBezTo>
                        <a:cubicBezTo>
                          <a:pt x="1954816" y="586106"/>
                          <a:pt x="1969960" y="823374"/>
                          <a:pt x="1896808" y="1031019"/>
                        </a:cubicBezTo>
                        <a:cubicBezTo>
                          <a:pt x="2113884" y="1067976"/>
                          <a:pt x="2313813" y="1196564"/>
                          <a:pt x="2434114" y="1401161"/>
                        </a:cubicBezTo>
                        <a:cubicBezTo>
                          <a:pt x="2650712" y="1769397"/>
                          <a:pt x="2527744" y="2243552"/>
                          <a:pt x="2159508" y="2460150"/>
                        </a:cubicBezTo>
                        <a:cubicBezTo>
                          <a:pt x="1981581" y="2564830"/>
                          <a:pt x="1779080" y="2589499"/>
                          <a:pt x="1592675" y="2546256"/>
                        </a:cubicBezTo>
                        <a:lnTo>
                          <a:pt x="1592675" y="2546923"/>
                        </a:lnTo>
                        <a:cubicBezTo>
                          <a:pt x="1562386" y="2539303"/>
                          <a:pt x="0" y="2146682"/>
                          <a:pt x="0" y="2146682"/>
                        </a:cubicBezTo>
                        <a:cubicBezTo>
                          <a:pt x="0" y="2146682"/>
                          <a:pt x="415481" y="592297"/>
                          <a:pt x="424053" y="560198"/>
                        </a:cubicBezTo>
                        <a:lnTo>
                          <a:pt x="424720" y="560484"/>
                        </a:lnTo>
                        <a:close/>
                      </a:path>
                    </a:pathLst>
                  </a:custGeom>
                  <a:solidFill>
                    <a:srgbClr val="FF5A62"/>
                  </a:solidFill>
                  <a:ln w="57150" cap="flat">
                    <a:solidFill>
                      <a:schemeClr val="bg1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>
                      <a:defRPr/>
                    </a:pPr>
                    <a:endParaRPr lang="th-TH" sz="2800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14" name="Freeform: Shape 13">
                    <a:extLst>
                      <a:ext uri="{FF2B5EF4-FFF2-40B4-BE49-F238E27FC236}">
                        <a16:creationId xmlns:a16="http://schemas.microsoft.com/office/drawing/2014/main" id="{E5E63AC8-EFE8-4AAA-94FB-FE362CFDF090}"/>
                      </a:ext>
                    </a:extLst>
                  </p:cNvPr>
                  <p:cNvSpPr/>
                  <p:nvPr/>
                </p:nvSpPr>
                <p:spPr>
                  <a:xfrm>
                    <a:off x="7196422" y="2411593"/>
                    <a:ext cx="853887" cy="580018"/>
                  </a:xfrm>
                  <a:custGeom>
                    <a:avLst/>
                    <a:gdLst>
                      <a:gd name="connsiteX0" fmla="*/ 513207 w 853887"/>
                      <a:gd name="connsiteY0" fmla="*/ 19472 h 580018"/>
                      <a:gd name="connsiteX1" fmla="*/ 842677 w 853887"/>
                      <a:gd name="connsiteY1" fmla="*/ 116437 h 580018"/>
                      <a:gd name="connsiteX2" fmla="*/ 557594 w 853887"/>
                      <a:gd name="connsiteY2" fmla="*/ 580019 h 580018"/>
                      <a:gd name="connsiteX3" fmla="*/ 0 w 853887"/>
                      <a:gd name="connsiteY3" fmla="*/ 439906 h 580018"/>
                      <a:gd name="connsiteX4" fmla="*/ 513207 w 853887"/>
                      <a:gd name="connsiteY4" fmla="*/ 19472 h 5800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53887" h="580018">
                        <a:moveTo>
                          <a:pt x="513207" y="19472"/>
                        </a:moveTo>
                        <a:cubicBezTo>
                          <a:pt x="513207" y="19472"/>
                          <a:pt x="770001" y="-64538"/>
                          <a:pt x="842677" y="116437"/>
                        </a:cubicBezTo>
                        <a:cubicBezTo>
                          <a:pt x="921639" y="313033"/>
                          <a:pt x="557594" y="580019"/>
                          <a:pt x="557594" y="580019"/>
                        </a:cubicBezTo>
                        <a:lnTo>
                          <a:pt x="0" y="439906"/>
                        </a:lnTo>
                        <a:cubicBezTo>
                          <a:pt x="95" y="439906"/>
                          <a:pt x="229838" y="89291"/>
                          <a:pt x="513207" y="19472"/>
                        </a:cubicBezTo>
                        <a:close/>
                      </a:path>
                    </a:pathLst>
                  </a:custGeom>
                  <a:solidFill>
                    <a:srgbClr val="E2405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>
                      <a:defRPr/>
                    </a:pPr>
                    <a:endParaRPr lang="th-TH" sz="2800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15" name="Freeform: Shape 14">
                    <a:extLst>
                      <a:ext uri="{FF2B5EF4-FFF2-40B4-BE49-F238E27FC236}">
                        <a16:creationId xmlns:a16="http://schemas.microsoft.com/office/drawing/2014/main" id="{2A9EB819-12AF-4622-8A84-5B175048F54D}"/>
                      </a:ext>
                    </a:extLst>
                  </p:cNvPr>
                  <p:cNvSpPr/>
                  <p:nvPr/>
                </p:nvSpPr>
                <p:spPr>
                  <a:xfrm>
                    <a:off x="3071025" y="2377114"/>
                    <a:ext cx="4968124" cy="2735428"/>
                  </a:xfrm>
                  <a:custGeom>
                    <a:avLst/>
                    <a:gdLst>
                      <a:gd name="connsiteX0" fmla="*/ 1054347 w 4968124"/>
                      <a:gd name="connsiteY0" fmla="*/ 2735429 h 2735428"/>
                      <a:gd name="connsiteX1" fmla="*/ 2041137 w 4968124"/>
                      <a:gd name="connsiteY1" fmla="*/ 2263465 h 2735428"/>
                      <a:gd name="connsiteX2" fmla="*/ 3139179 w 4968124"/>
                      <a:gd name="connsiteY2" fmla="*/ 1658723 h 2735428"/>
                      <a:gd name="connsiteX3" fmla="*/ 3880319 w 4968124"/>
                      <a:gd name="connsiteY3" fmla="*/ 883292 h 2735428"/>
                      <a:gd name="connsiteX4" fmla="*/ 4702898 w 4968124"/>
                      <a:gd name="connsiteY4" fmla="*/ 503721 h 2735428"/>
                      <a:gd name="connsiteX5" fmla="*/ 4947024 w 4968124"/>
                      <a:gd name="connsiteY5" fmla="*/ 115197 h 2735428"/>
                      <a:gd name="connsiteX6" fmla="*/ 4604601 w 4968124"/>
                      <a:gd name="connsiteY6" fmla="*/ 21471 h 2735428"/>
                      <a:gd name="connsiteX7" fmla="*/ 4061866 w 4968124"/>
                      <a:gd name="connsiteY7" fmla="*/ 222924 h 2735428"/>
                      <a:gd name="connsiteX8" fmla="*/ 2845809 w 4968124"/>
                      <a:gd name="connsiteY8" fmla="*/ 470670 h 2735428"/>
                      <a:gd name="connsiteX9" fmla="*/ 1661090 w 4968124"/>
                      <a:gd name="connsiteY9" fmla="*/ 898533 h 2735428"/>
                      <a:gd name="connsiteX10" fmla="*/ 45745 w 4968124"/>
                      <a:gd name="connsiteY10" fmla="*/ 1780357 h 2735428"/>
                      <a:gd name="connsiteX11" fmla="*/ 1054347 w 4968124"/>
                      <a:gd name="connsiteY11" fmla="*/ 2735429 h 2735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4968124" h="2735428">
                        <a:moveTo>
                          <a:pt x="1054347" y="2735429"/>
                        </a:moveTo>
                        <a:cubicBezTo>
                          <a:pt x="1054347" y="2735429"/>
                          <a:pt x="1867496" y="2331188"/>
                          <a:pt x="2041137" y="2263465"/>
                        </a:cubicBezTo>
                        <a:cubicBezTo>
                          <a:pt x="2214778" y="2195742"/>
                          <a:pt x="2826378" y="2130687"/>
                          <a:pt x="3139179" y="1658723"/>
                        </a:cubicBezTo>
                        <a:cubicBezTo>
                          <a:pt x="3451980" y="1186759"/>
                          <a:pt x="3701249" y="991878"/>
                          <a:pt x="3880319" y="883292"/>
                        </a:cubicBezTo>
                        <a:cubicBezTo>
                          <a:pt x="4059389" y="774708"/>
                          <a:pt x="4458296" y="679743"/>
                          <a:pt x="4702898" y="503721"/>
                        </a:cubicBezTo>
                        <a:cubicBezTo>
                          <a:pt x="4947501" y="327699"/>
                          <a:pt x="5005698" y="208161"/>
                          <a:pt x="4947024" y="115197"/>
                        </a:cubicBezTo>
                        <a:cubicBezTo>
                          <a:pt x="4888255" y="22232"/>
                          <a:pt x="4808721" y="-32822"/>
                          <a:pt x="4604601" y="21471"/>
                        </a:cubicBezTo>
                        <a:cubicBezTo>
                          <a:pt x="4400385" y="75858"/>
                          <a:pt x="4192739" y="143391"/>
                          <a:pt x="4061866" y="222924"/>
                        </a:cubicBezTo>
                        <a:cubicBezTo>
                          <a:pt x="3930992" y="302458"/>
                          <a:pt x="3283388" y="563634"/>
                          <a:pt x="2845809" y="470670"/>
                        </a:cubicBezTo>
                        <a:cubicBezTo>
                          <a:pt x="2408231" y="377706"/>
                          <a:pt x="2158866" y="580207"/>
                          <a:pt x="1661090" y="898533"/>
                        </a:cubicBezTo>
                        <a:cubicBezTo>
                          <a:pt x="1119974" y="1244671"/>
                          <a:pt x="350069" y="1578427"/>
                          <a:pt x="45745" y="1780357"/>
                        </a:cubicBezTo>
                        <a:cubicBezTo>
                          <a:pt x="-258484" y="1982287"/>
                          <a:pt x="1054347" y="2735429"/>
                          <a:pt x="1054347" y="2735429"/>
                        </a:cubicBezTo>
                        <a:close/>
                      </a:path>
                    </a:pathLst>
                  </a:custGeom>
                  <a:solidFill>
                    <a:srgbClr val="FFBE9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>
                      <a:defRPr/>
                    </a:pPr>
                    <a:endParaRPr lang="th-TH" sz="2800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16" name="Freeform: Shape 15">
                    <a:extLst>
                      <a:ext uri="{FF2B5EF4-FFF2-40B4-BE49-F238E27FC236}">
                        <a16:creationId xmlns:a16="http://schemas.microsoft.com/office/drawing/2014/main" id="{EFE02FD4-1EB0-49DE-B841-A8E48748CD3D}"/>
                      </a:ext>
                    </a:extLst>
                  </p:cNvPr>
                  <p:cNvSpPr/>
                  <p:nvPr/>
                </p:nvSpPr>
                <p:spPr>
                  <a:xfrm>
                    <a:off x="7564087" y="2431029"/>
                    <a:ext cx="414984" cy="376368"/>
                  </a:xfrm>
                  <a:custGeom>
                    <a:avLst/>
                    <a:gdLst>
                      <a:gd name="connsiteX0" fmla="*/ 400431 w 414984"/>
                      <a:gd name="connsiteY0" fmla="*/ 202919 h 376368"/>
                      <a:gd name="connsiteX1" fmla="*/ 173926 w 414984"/>
                      <a:gd name="connsiteY1" fmla="*/ 376369 h 376368"/>
                      <a:gd name="connsiteX2" fmla="*/ 1619 w 414984"/>
                      <a:gd name="connsiteY2" fmla="*/ 82427 h 376368"/>
                      <a:gd name="connsiteX3" fmla="*/ 294417 w 414984"/>
                      <a:gd name="connsiteY3" fmla="*/ 3275 h 376368"/>
                      <a:gd name="connsiteX4" fmla="*/ 400431 w 414984"/>
                      <a:gd name="connsiteY4" fmla="*/ 202919 h 3763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4984" h="376368">
                        <a:moveTo>
                          <a:pt x="400431" y="202919"/>
                        </a:moveTo>
                        <a:cubicBezTo>
                          <a:pt x="361950" y="258926"/>
                          <a:pt x="268319" y="358938"/>
                          <a:pt x="173926" y="376369"/>
                        </a:cubicBezTo>
                        <a:cubicBezTo>
                          <a:pt x="110490" y="374845"/>
                          <a:pt x="-15717" y="139673"/>
                          <a:pt x="1619" y="82427"/>
                        </a:cubicBezTo>
                        <a:cubicBezTo>
                          <a:pt x="36766" y="34898"/>
                          <a:pt x="199358" y="-13108"/>
                          <a:pt x="294417" y="3275"/>
                        </a:cubicBezTo>
                        <a:cubicBezTo>
                          <a:pt x="376809" y="17467"/>
                          <a:pt x="446150" y="136339"/>
                          <a:pt x="400431" y="202919"/>
                        </a:cubicBezTo>
                        <a:close/>
                      </a:path>
                    </a:pathLst>
                  </a:custGeom>
                  <a:solidFill>
                    <a:srgbClr val="F2AF8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>
                      <a:defRPr/>
                    </a:pPr>
                    <a:endParaRPr lang="th-TH" sz="2800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17" name="Freeform: Shape 16">
                    <a:extLst>
                      <a:ext uri="{FF2B5EF4-FFF2-40B4-BE49-F238E27FC236}">
                        <a16:creationId xmlns:a16="http://schemas.microsoft.com/office/drawing/2014/main" id="{83A34DEB-4FEE-4FBE-909E-713A8DA0E232}"/>
                      </a:ext>
                    </a:extLst>
                  </p:cNvPr>
                  <p:cNvSpPr/>
                  <p:nvPr/>
                </p:nvSpPr>
                <p:spPr>
                  <a:xfrm>
                    <a:off x="7057191" y="3288125"/>
                    <a:ext cx="176283" cy="253460"/>
                  </a:xfrm>
                  <a:custGeom>
                    <a:avLst/>
                    <a:gdLst>
                      <a:gd name="connsiteX0" fmla="*/ 176284 w 176283"/>
                      <a:gd name="connsiteY0" fmla="*/ 0 h 253460"/>
                      <a:gd name="connsiteX1" fmla="*/ 3214 w 176283"/>
                      <a:gd name="connsiteY1" fmla="*/ 143446 h 253460"/>
                      <a:gd name="connsiteX2" fmla="*/ 12168 w 176283"/>
                      <a:gd name="connsiteY2" fmla="*/ 253460 h 253460"/>
                      <a:gd name="connsiteX3" fmla="*/ 176284 w 176283"/>
                      <a:gd name="connsiteY3" fmla="*/ 0 h 2534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6283" h="253460">
                        <a:moveTo>
                          <a:pt x="176284" y="0"/>
                        </a:moveTo>
                        <a:cubicBezTo>
                          <a:pt x="176284" y="0"/>
                          <a:pt x="23122" y="37910"/>
                          <a:pt x="3214" y="143446"/>
                        </a:cubicBezTo>
                        <a:cubicBezTo>
                          <a:pt x="-7549" y="242697"/>
                          <a:pt x="12168" y="253460"/>
                          <a:pt x="12168" y="253460"/>
                        </a:cubicBezTo>
                        <a:cubicBezTo>
                          <a:pt x="12168" y="253460"/>
                          <a:pt x="168283" y="128207"/>
                          <a:pt x="176284" y="0"/>
                        </a:cubicBezTo>
                        <a:close/>
                      </a:path>
                    </a:pathLst>
                  </a:custGeom>
                  <a:solidFill>
                    <a:srgbClr val="DB9A6E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>
                      <a:defRPr/>
                    </a:pPr>
                    <a:endParaRPr lang="th-TH" sz="2800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</p:grpSp>
            <p:sp>
              <p:nvSpPr>
                <p:cNvPr id="4" name="Freeform: Shape 3">
                  <a:extLst>
                    <a:ext uri="{FF2B5EF4-FFF2-40B4-BE49-F238E27FC236}">
                      <a16:creationId xmlns:a16="http://schemas.microsoft.com/office/drawing/2014/main" id="{F4860977-B28D-45AC-8CF1-DC6D16444F1C}"/>
                    </a:ext>
                  </a:extLst>
                </p:cNvPr>
                <p:cNvSpPr/>
                <p:nvPr/>
              </p:nvSpPr>
              <p:spPr>
                <a:xfrm>
                  <a:off x="2452687" y="3805808"/>
                  <a:ext cx="1849659" cy="2348864"/>
                </a:xfrm>
                <a:custGeom>
                  <a:avLst/>
                  <a:gdLst>
                    <a:gd name="connsiteX0" fmla="*/ 0 w 1849659"/>
                    <a:gd name="connsiteY0" fmla="*/ 624840 h 2348864"/>
                    <a:gd name="connsiteX1" fmla="*/ 0 w 1849659"/>
                    <a:gd name="connsiteY1" fmla="*/ 2348865 h 2348864"/>
                    <a:gd name="connsiteX2" fmla="*/ 1667637 w 1849659"/>
                    <a:gd name="connsiteY2" fmla="*/ 1414367 h 2348864"/>
                    <a:gd name="connsiteX3" fmla="*/ 1849660 w 1849659"/>
                    <a:gd name="connsiteY3" fmla="*/ 1311497 h 2348864"/>
                    <a:gd name="connsiteX4" fmla="*/ 1836706 w 1849659"/>
                    <a:gd name="connsiteY4" fmla="*/ 1289114 h 2348864"/>
                    <a:gd name="connsiteX5" fmla="*/ 1089660 w 1849659"/>
                    <a:gd name="connsiteY5" fmla="*/ 0 h 2348864"/>
                    <a:gd name="connsiteX6" fmla="*/ 996696 w 1849659"/>
                    <a:gd name="connsiteY6" fmla="*/ 56960 h 2348864"/>
                    <a:gd name="connsiteX7" fmla="*/ 892683 w 1849659"/>
                    <a:gd name="connsiteY7" fmla="*/ 120682 h 2348864"/>
                    <a:gd name="connsiteX8" fmla="*/ 891445 w 1849659"/>
                    <a:gd name="connsiteY8" fmla="*/ 121444 h 2348864"/>
                    <a:gd name="connsiteX9" fmla="*/ 0 w 1849659"/>
                    <a:gd name="connsiteY9" fmla="*/ 624840 h 23488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49659" h="2348864">
                      <a:moveTo>
                        <a:pt x="0" y="624840"/>
                      </a:moveTo>
                      <a:lnTo>
                        <a:pt x="0" y="2348865"/>
                      </a:lnTo>
                      <a:cubicBezTo>
                        <a:pt x="157163" y="2259521"/>
                        <a:pt x="1566577" y="1471613"/>
                        <a:pt x="1667637" y="1414367"/>
                      </a:cubicBezTo>
                      <a:cubicBezTo>
                        <a:pt x="1781366" y="1349978"/>
                        <a:pt x="1849660" y="1311497"/>
                        <a:pt x="1849660" y="1311497"/>
                      </a:cubicBezTo>
                      <a:lnTo>
                        <a:pt x="1836706" y="1289114"/>
                      </a:lnTo>
                      <a:lnTo>
                        <a:pt x="1089660" y="0"/>
                      </a:lnTo>
                      <a:lnTo>
                        <a:pt x="996696" y="56960"/>
                      </a:lnTo>
                      <a:lnTo>
                        <a:pt x="892683" y="120682"/>
                      </a:lnTo>
                      <a:lnTo>
                        <a:pt x="891445" y="121444"/>
                      </a:lnTo>
                      <a:lnTo>
                        <a:pt x="0" y="624840"/>
                      </a:lnTo>
                      <a:close/>
                    </a:path>
                  </a:pathLst>
                </a:custGeom>
                <a:solidFill>
                  <a:srgbClr val="BDD7EE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446">
                    <a:defRPr/>
                  </a:pPr>
                  <a:endParaRPr lang="th-TH" sz="280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5" name="Freeform: Shape 4">
                  <a:extLst>
                    <a:ext uri="{FF2B5EF4-FFF2-40B4-BE49-F238E27FC236}">
                      <a16:creationId xmlns:a16="http://schemas.microsoft.com/office/drawing/2014/main" id="{955A6D65-7B9D-4387-A45B-036A0167B8E4}"/>
                    </a:ext>
                  </a:extLst>
                </p:cNvPr>
                <p:cNvSpPr/>
                <p:nvPr/>
              </p:nvSpPr>
              <p:spPr>
                <a:xfrm>
                  <a:off x="2452687" y="3962781"/>
                  <a:ext cx="1655445" cy="2191892"/>
                </a:xfrm>
                <a:custGeom>
                  <a:avLst/>
                  <a:gdLst>
                    <a:gd name="connsiteX0" fmla="*/ 0 w 1655445"/>
                    <a:gd name="connsiteY0" fmla="*/ 2191893 h 2191892"/>
                    <a:gd name="connsiteX1" fmla="*/ 1655445 w 1655445"/>
                    <a:gd name="connsiteY1" fmla="*/ 1242727 h 2191892"/>
                    <a:gd name="connsiteX2" fmla="*/ 910019 w 1655445"/>
                    <a:gd name="connsiteY2" fmla="*/ 0 h 2191892"/>
                    <a:gd name="connsiteX3" fmla="*/ 1501712 w 1655445"/>
                    <a:gd name="connsiteY3" fmla="*/ 1204436 h 2191892"/>
                    <a:gd name="connsiteX4" fmla="*/ 0 w 1655445"/>
                    <a:gd name="connsiteY4" fmla="*/ 2017300 h 21918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55445" h="2191892">
                      <a:moveTo>
                        <a:pt x="0" y="2191893"/>
                      </a:moveTo>
                      <a:lnTo>
                        <a:pt x="1655445" y="1242727"/>
                      </a:lnTo>
                      <a:lnTo>
                        <a:pt x="910019" y="0"/>
                      </a:lnTo>
                      <a:lnTo>
                        <a:pt x="1501712" y="1204436"/>
                      </a:lnTo>
                      <a:lnTo>
                        <a:pt x="0" y="2017300"/>
                      </a:lnTo>
                      <a:close/>
                    </a:path>
                  </a:pathLst>
                </a:custGeom>
                <a:solidFill>
                  <a:srgbClr val="BDD7EE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446">
                    <a:defRPr/>
                  </a:pPr>
                  <a:endParaRPr lang="th-TH" sz="280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6" name="Freeform: Shape 5">
                  <a:extLst>
                    <a:ext uri="{FF2B5EF4-FFF2-40B4-BE49-F238E27FC236}">
                      <a16:creationId xmlns:a16="http://schemas.microsoft.com/office/drawing/2014/main" id="{E09D18CB-9A13-4A78-B765-57178D90A97D}"/>
                    </a:ext>
                  </a:extLst>
                </p:cNvPr>
                <p:cNvSpPr/>
                <p:nvPr/>
              </p:nvSpPr>
              <p:spPr>
                <a:xfrm>
                  <a:off x="3332144" y="3628534"/>
                  <a:ext cx="1162717" cy="1661700"/>
                </a:xfrm>
                <a:custGeom>
                  <a:avLst/>
                  <a:gdLst>
                    <a:gd name="connsiteX0" fmla="*/ 30561 w 1162717"/>
                    <a:gd name="connsiteY0" fmla="*/ 334247 h 1661700"/>
                    <a:gd name="connsiteX1" fmla="*/ 762366 w 1162717"/>
                    <a:gd name="connsiteY1" fmla="*/ 1556876 h 1661700"/>
                    <a:gd name="connsiteX2" fmla="*/ 1095837 w 1162717"/>
                    <a:gd name="connsiteY2" fmla="*/ 1602310 h 1661700"/>
                    <a:gd name="connsiteX3" fmla="*/ 1133270 w 1162717"/>
                    <a:gd name="connsiteY3" fmla="*/ 1337515 h 1661700"/>
                    <a:gd name="connsiteX4" fmla="*/ 413942 w 1162717"/>
                    <a:gd name="connsiteY4" fmla="*/ 106790 h 1661700"/>
                    <a:gd name="connsiteX5" fmla="*/ 111238 w 1162717"/>
                    <a:gd name="connsiteY5" fmla="*/ 34400 h 1661700"/>
                    <a:gd name="connsiteX6" fmla="*/ 98760 w 1162717"/>
                    <a:gd name="connsiteY6" fmla="*/ 42401 h 1661700"/>
                    <a:gd name="connsiteX7" fmla="*/ 30561 w 1162717"/>
                    <a:gd name="connsiteY7" fmla="*/ 334247 h 16617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162717" h="1661700">
                      <a:moveTo>
                        <a:pt x="30561" y="334247"/>
                      </a:moveTo>
                      <a:lnTo>
                        <a:pt x="762366" y="1556876"/>
                      </a:lnTo>
                      <a:cubicBezTo>
                        <a:pt x="833328" y="1675367"/>
                        <a:pt x="995824" y="1697465"/>
                        <a:pt x="1095837" y="1602310"/>
                      </a:cubicBezTo>
                      <a:cubicBezTo>
                        <a:pt x="1168227" y="1533444"/>
                        <a:pt x="1183657" y="1423811"/>
                        <a:pt x="1133270" y="1337515"/>
                      </a:cubicBezTo>
                      <a:lnTo>
                        <a:pt x="413942" y="106790"/>
                      </a:lnTo>
                      <a:cubicBezTo>
                        <a:pt x="352029" y="872"/>
                        <a:pt x="214393" y="-32085"/>
                        <a:pt x="111238" y="34400"/>
                      </a:cubicBezTo>
                      <a:lnTo>
                        <a:pt x="98760" y="42401"/>
                      </a:lnTo>
                      <a:cubicBezTo>
                        <a:pt x="1128" y="105361"/>
                        <a:pt x="-29066" y="234520"/>
                        <a:pt x="30561" y="334247"/>
                      </a:cubicBezTo>
                      <a:close/>
                    </a:path>
                  </a:pathLst>
                </a:custGeom>
                <a:solidFill>
                  <a:srgbClr val="45454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446">
                    <a:defRPr/>
                  </a:pPr>
                  <a:endParaRPr lang="th-TH" sz="280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  <p:sp>
            <p:nvSpPr>
              <p:cNvPr id="172" name="TextBox 171">
                <a:extLst>
                  <a:ext uri="{FF2B5EF4-FFF2-40B4-BE49-F238E27FC236}">
                    <a16:creationId xmlns:a16="http://schemas.microsoft.com/office/drawing/2014/main" id="{86619A8C-9283-4A9C-7699-BB58BB28E885}"/>
                  </a:ext>
                </a:extLst>
              </p:cNvPr>
              <p:cNvSpPr txBox="1"/>
              <p:nvPr/>
            </p:nvSpPr>
            <p:spPr>
              <a:xfrm flipH="1">
                <a:off x="9084601" y="261373"/>
                <a:ext cx="1497326" cy="11695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446"/>
                <a:r>
                  <a:rPr lang="en-US" sz="3500" b="1">
                    <a:solidFill>
                      <a:srgbClr val="BDD7EE">
                        <a:lumMod val="10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 Light"/>
                    <a:sym typeface="Arial"/>
                    <a:rtl val="0"/>
                  </a:rPr>
                  <a:t>Câu </a:t>
                </a:r>
              </a:p>
              <a:p>
                <a:pPr algn="ctr" defTabSz="914446"/>
                <a:r>
                  <a:rPr lang="en-US" sz="3500" b="1">
                    <a:solidFill>
                      <a:srgbClr val="BDD7EE">
                        <a:lumMod val="10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 Light"/>
                    <a:sym typeface="Arial"/>
                    <a:rtl val="0"/>
                  </a:rPr>
                  <a:t>3</a:t>
                </a:r>
                <a:endParaRPr lang="th-TH" sz="3500" b="1" dirty="0">
                  <a:solidFill>
                    <a:srgbClr val="BDD7EE">
                      <a:lumMod val="1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/>
                  <a:rtl val="0"/>
                </a:endParaRPr>
              </a:p>
            </p:txBody>
          </p:sp>
        </p:grpSp>
        <p:sp>
          <p:nvSpPr>
            <p:cNvPr id="177" name="TextBox 176">
              <a:extLst>
                <a:ext uri="{FF2B5EF4-FFF2-40B4-BE49-F238E27FC236}">
                  <a16:creationId xmlns:a16="http://schemas.microsoft.com/office/drawing/2014/main" id="{9ADBCE99-AAD7-F4AE-3657-BE4F521E7B0B}"/>
                </a:ext>
              </a:extLst>
            </p:cNvPr>
            <p:cNvSpPr txBox="1"/>
            <p:nvPr/>
          </p:nvSpPr>
          <p:spPr>
            <a:xfrm>
              <a:off x="1030645" y="260177"/>
              <a:ext cx="6797646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46"/>
              <a:r>
                <a:rPr lang="vi-VN" sz="2800" b="1" dirty="0">
                  <a:solidFill>
                    <a:srgbClr val="EE99A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 Light"/>
                </a:rPr>
                <a:t>Bốn </a:t>
              </a:r>
              <a:r>
                <a:rPr lang="en-US" sz="2800" b="1" dirty="0" err="1">
                  <a:solidFill>
                    <a:srgbClr val="EE99A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 Light"/>
                </a:rPr>
                <a:t>bạn</a:t>
              </a:r>
              <a:r>
                <a:rPr lang="vi-VN" sz="2800" b="1" dirty="0">
                  <a:solidFill>
                    <a:srgbClr val="EE99A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 Light"/>
                </a:rPr>
                <a:t> Mai, Hoa, Hưng, Thịnh lần lượt cân nặng là 36kg, 38kg, 40kg, 34kg. Hỏi trung bình mỗi em cân nặng bao nhiêu ki-lô-gam ? </a:t>
              </a:r>
              <a:endParaRPr lang="en-US" sz="2800" b="1" dirty="0">
                <a:solidFill>
                  <a:srgbClr val="EE99A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/>
              </a:endParaRPr>
            </a:p>
          </p:txBody>
        </p:sp>
      </p:grpSp>
      <p:grpSp>
        <p:nvGrpSpPr>
          <p:cNvPr id="266" name="CÂU A">
            <a:extLst>
              <a:ext uri="{FF2B5EF4-FFF2-40B4-BE49-F238E27FC236}">
                <a16:creationId xmlns:a16="http://schemas.microsoft.com/office/drawing/2014/main" id="{9A1B5BB8-7F56-1F7D-70A6-48F7D3BC6AAB}"/>
              </a:ext>
            </a:extLst>
          </p:cNvPr>
          <p:cNvGrpSpPr/>
          <p:nvPr/>
        </p:nvGrpSpPr>
        <p:grpSpPr>
          <a:xfrm>
            <a:off x="469368" y="2212134"/>
            <a:ext cx="6672474" cy="1895769"/>
            <a:chOff x="-5320" y="2211857"/>
            <a:chExt cx="6672474" cy="1895769"/>
          </a:xfrm>
        </p:grpSpPr>
        <p:grpSp>
          <p:nvGrpSpPr>
            <p:cNvPr id="247" name="Group 246">
              <a:extLst>
                <a:ext uri="{FF2B5EF4-FFF2-40B4-BE49-F238E27FC236}">
                  <a16:creationId xmlns:a16="http://schemas.microsoft.com/office/drawing/2014/main" id="{62852EB3-9A22-A114-29D3-5A3E00717D43}"/>
                </a:ext>
              </a:extLst>
            </p:cNvPr>
            <p:cNvGrpSpPr/>
            <p:nvPr/>
          </p:nvGrpSpPr>
          <p:grpSpPr>
            <a:xfrm>
              <a:off x="-5320" y="2211857"/>
              <a:ext cx="6672474" cy="1895769"/>
              <a:chOff x="-5320" y="2211857"/>
              <a:chExt cx="6672474" cy="1895769"/>
            </a:xfrm>
          </p:grpSpPr>
          <p:sp>
            <p:nvSpPr>
              <p:cNvPr id="179" name="Rectangle: Rounded Corners 178">
                <a:extLst>
                  <a:ext uri="{FF2B5EF4-FFF2-40B4-BE49-F238E27FC236}">
                    <a16:creationId xmlns:a16="http://schemas.microsoft.com/office/drawing/2014/main" id="{E371C076-F495-FC3E-EAA5-408129552E7F}"/>
                  </a:ext>
                </a:extLst>
              </p:cNvPr>
              <p:cNvSpPr/>
              <p:nvPr/>
            </p:nvSpPr>
            <p:spPr>
              <a:xfrm rot="5400000">
                <a:off x="2814354" y="134503"/>
                <a:ext cx="1121126" cy="6584474"/>
              </a:xfrm>
              <a:custGeom>
                <a:avLst/>
                <a:gdLst>
                  <a:gd name="connsiteX0" fmla="*/ 0 w 1121126"/>
                  <a:gd name="connsiteY0" fmla="*/ 560563 h 6584474"/>
                  <a:gd name="connsiteX1" fmla="*/ 560563 w 1121126"/>
                  <a:gd name="connsiteY1" fmla="*/ 0 h 6584474"/>
                  <a:gd name="connsiteX2" fmla="*/ 560563 w 1121126"/>
                  <a:gd name="connsiteY2" fmla="*/ 0 h 6584474"/>
                  <a:gd name="connsiteX3" fmla="*/ 1121126 w 1121126"/>
                  <a:gd name="connsiteY3" fmla="*/ 560563 h 6584474"/>
                  <a:gd name="connsiteX4" fmla="*/ 1121126 w 1121126"/>
                  <a:gd name="connsiteY4" fmla="*/ 6023911 h 6584474"/>
                  <a:gd name="connsiteX5" fmla="*/ 560563 w 1121126"/>
                  <a:gd name="connsiteY5" fmla="*/ 6584474 h 6584474"/>
                  <a:gd name="connsiteX6" fmla="*/ 560563 w 1121126"/>
                  <a:gd name="connsiteY6" fmla="*/ 6584474 h 6584474"/>
                  <a:gd name="connsiteX7" fmla="*/ 0 w 1121126"/>
                  <a:gd name="connsiteY7" fmla="*/ 6023911 h 6584474"/>
                  <a:gd name="connsiteX8" fmla="*/ 0 w 1121126"/>
                  <a:gd name="connsiteY8" fmla="*/ 560563 h 6584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21126" h="6584474" fill="none" extrusionOk="0">
                    <a:moveTo>
                      <a:pt x="0" y="560563"/>
                    </a:moveTo>
                    <a:cubicBezTo>
                      <a:pt x="-11535" y="233776"/>
                      <a:pt x="227794" y="13028"/>
                      <a:pt x="560563" y="0"/>
                    </a:cubicBezTo>
                    <a:lnTo>
                      <a:pt x="560563" y="0"/>
                    </a:lnTo>
                    <a:cubicBezTo>
                      <a:pt x="858802" y="-38425"/>
                      <a:pt x="1126458" y="217593"/>
                      <a:pt x="1121126" y="560563"/>
                    </a:cubicBezTo>
                    <a:cubicBezTo>
                      <a:pt x="961584" y="2435196"/>
                      <a:pt x="1015364" y="4019141"/>
                      <a:pt x="1121126" y="6023911"/>
                    </a:cubicBezTo>
                    <a:cubicBezTo>
                      <a:pt x="1107629" y="6303872"/>
                      <a:pt x="871759" y="6645394"/>
                      <a:pt x="560563" y="6584474"/>
                    </a:cubicBezTo>
                    <a:lnTo>
                      <a:pt x="560563" y="6584474"/>
                    </a:lnTo>
                    <a:cubicBezTo>
                      <a:pt x="231353" y="6561804"/>
                      <a:pt x="7768" y="6319895"/>
                      <a:pt x="0" y="6023911"/>
                    </a:cubicBezTo>
                    <a:cubicBezTo>
                      <a:pt x="-125567" y="4959433"/>
                      <a:pt x="-130875" y="3251619"/>
                      <a:pt x="0" y="560563"/>
                    </a:cubicBezTo>
                    <a:close/>
                  </a:path>
                  <a:path w="1121126" h="6584474" stroke="0" extrusionOk="0">
                    <a:moveTo>
                      <a:pt x="0" y="560563"/>
                    </a:moveTo>
                    <a:cubicBezTo>
                      <a:pt x="17748" y="268229"/>
                      <a:pt x="304663" y="4186"/>
                      <a:pt x="560563" y="0"/>
                    </a:cubicBezTo>
                    <a:lnTo>
                      <a:pt x="560563" y="0"/>
                    </a:lnTo>
                    <a:cubicBezTo>
                      <a:pt x="854419" y="-39917"/>
                      <a:pt x="1101236" y="235873"/>
                      <a:pt x="1121126" y="560563"/>
                    </a:cubicBezTo>
                    <a:cubicBezTo>
                      <a:pt x="1020064" y="3085728"/>
                      <a:pt x="1097009" y="5235877"/>
                      <a:pt x="1121126" y="6023911"/>
                    </a:cubicBezTo>
                    <a:cubicBezTo>
                      <a:pt x="1123775" y="6308151"/>
                      <a:pt x="921284" y="6600717"/>
                      <a:pt x="560563" y="6584474"/>
                    </a:cubicBezTo>
                    <a:lnTo>
                      <a:pt x="560563" y="6584474"/>
                    </a:lnTo>
                    <a:cubicBezTo>
                      <a:pt x="196870" y="6578860"/>
                      <a:pt x="-2250" y="6298182"/>
                      <a:pt x="0" y="6023911"/>
                    </a:cubicBezTo>
                    <a:cubicBezTo>
                      <a:pt x="-53421" y="5328534"/>
                      <a:pt x="-37377" y="2644284"/>
                      <a:pt x="0" y="560563"/>
                    </a:cubicBez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 w="38100">
                <a:solidFill>
                  <a:schemeClr val="accent5">
                    <a:lumMod val="5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430683465">
                      <a:prstGeom prst="roundRect">
                        <a:avLst>
                          <a:gd name="adj" fmla="val 50000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th-TH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446"/>
                <a:endParaRPr lang="en-US">
                  <a:solidFill>
                    <a:srgbClr val="CDA45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 Light"/>
                </a:endParaRPr>
              </a:p>
            </p:txBody>
          </p:sp>
          <p:grpSp>
            <p:nvGrpSpPr>
              <p:cNvPr id="197" name="Group 196">
                <a:extLst>
                  <a:ext uri="{FF2B5EF4-FFF2-40B4-BE49-F238E27FC236}">
                    <a16:creationId xmlns:a16="http://schemas.microsoft.com/office/drawing/2014/main" id="{19470931-6D86-7647-9DDA-175D5A0690EE}"/>
                  </a:ext>
                </a:extLst>
              </p:cNvPr>
              <p:cNvGrpSpPr/>
              <p:nvPr/>
            </p:nvGrpSpPr>
            <p:grpSpPr>
              <a:xfrm>
                <a:off x="-5320" y="2211857"/>
                <a:ext cx="1653157" cy="1895769"/>
                <a:chOff x="-5320" y="2211857"/>
                <a:chExt cx="1653157" cy="1895769"/>
              </a:xfrm>
            </p:grpSpPr>
            <p:grpSp>
              <p:nvGrpSpPr>
                <p:cNvPr id="183" name="Graphic 1">
                  <a:extLst>
                    <a:ext uri="{FF2B5EF4-FFF2-40B4-BE49-F238E27FC236}">
                      <a16:creationId xmlns:a16="http://schemas.microsoft.com/office/drawing/2014/main" id="{2A01D428-014E-F349-E1A5-DE01B42F375E}"/>
                    </a:ext>
                  </a:extLst>
                </p:cNvPr>
                <p:cNvGrpSpPr/>
                <p:nvPr/>
              </p:nvGrpSpPr>
              <p:grpSpPr>
                <a:xfrm rot="1448159">
                  <a:off x="-5320" y="2211857"/>
                  <a:ext cx="1653157" cy="1895769"/>
                  <a:chOff x="5676900" y="2895491"/>
                  <a:chExt cx="839158" cy="1068361"/>
                </a:xfrm>
              </p:grpSpPr>
              <p:grpSp>
                <p:nvGrpSpPr>
                  <p:cNvPr id="184" name="Graphic 1">
                    <a:extLst>
                      <a:ext uri="{FF2B5EF4-FFF2-40B4-BE49-F238E27FC236}">
                        <a16:creationId xmlns:a16="http://schemas.microsoft.com/office/drawing/2014/main" id="{CC1245FF-8CBA-2444-297D-F69B110BD2F5}"/>
                      </a:ext>
                    </a:extLst>
                  </p:cNvPr>
                  <p:cNvGrpSpPr/>
                  <p:nvPr/>
                </p:nvGrpSpPr>
                <p:grpSpPr>
                  <a:xfrm>
                    <a:off x="5676900" y="3234861"/>
                    <a:ext cx="839158" cy="728991"/>
                    <a:chOff x="5676900" y="3234861"/>
                    <a:chExt cx="839158" cy="728991"/>
                  </a:xfrm>
                </p:grpSpPr>
                <p:sp>
                  <p:nvSpPr>
                    <p:cNvPr id="188" name="Freeform: Shape 187">
                      <a:extLst>
                        <a:ext uri="{FF2B5EF4-FFF2-40B4-BE49-F238E27FC236}">
                          <a16:creationId xmlns:a16="http://schemas.microsoft.com/office/drawing/2014/main" id="{BB91D3E9-F23A-6413-C50B-E98D4705811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5549" y="3234861"/>
                      <a:ext cx="420508" cy="495727"/>
                    </a:xfrm>
                    <a:custGeom>
                      <a:avLst/>
                      <a:gdLst>
                        <a:gd name="connsiteX0" fmla="*/ 413264 w 420508"/>
                        <a:gd name="connsiteY0" fmla="*/ 362445 h 495727"/>
                        <a:gd name="connsiteX1" fmla="*/ 304107 w 420508"/>
                        <a:gd name="connsiteY1" fmla="*/ 257575 h 495727"/>
                        <a:gd name="connsiteX2" fmla="*/ 303822 w 420508"/>
                        <a:gd name="connsiteY2" fmla="*/ 236144 h 495727"/>
                        <a:gd name="connsiteX3" fmla="*/ 406501 w 420508"/>
                        <a:gd name="connsiteY3" fmla="*/ 137084 h 495727"/>
                        <a:gd name="connsiteX4" fmla="*/ 400500 w 420508"/>
                        <a:gd name="connsiteY4" fmla="*/ 107366 h 495727"/>
                        <a:gd name="connsiteX5" fmla="*/ 145230 w 420508"/>
                        <a:gd name="connsiteY5" fmla="*/ 1733 h 495727"/>
                        <a:gd name="connsiteX6" fmla="*/ 127228 w 420508"/>
                        <a:gd name="connsiteY6" fmla="*/ 5448 h 495727"/>
                        <a:gd name="connsiteX7" fmla="*/ 27596 w 420508"/>
                        <a:gd name="connsiteY7" fmla="*/ 102508 h 495727"/>
                        <a:gd name="connsiteX8" fmla="*/ 641 w 420508"/>
                        <a:gd name="connsiteY8" fmla="*/ 123272 h 495727"/>
                        <a:gd name="connsiteX9" fmla="*/ 1022 w 420508"/>
                        <a:gd name="connsiteY9" fmla="*/ 128130 h 495727"/>
                        <a:gd name="connsiteX10" fmla="*/ 5213 w 420508"/>
                        <a:gd name="connsiteY10" fmla="*/ 131369 h 495727"/>
                        <a:gd name="connsiteX11" fmla="*/ 282390 w 420508"/>
                        <a:gd name="connsiteY11" fmla="*/ 247383 h 495727"/>
                        <a:gd name="connsiteX12" fmla="*/ 6642 w 420508"/>
                        <a:gd name="connsiteY12" fmla="*/ 360635 h 495727"/>
                        <a:gd name="connsiteX13" fmla="*/ 3213 w 420508"/>
                        <a:gd name="connsiteY13" fmla="*/ 364445 h 495727"/>
                        <a:gd name="connsiteX14" fmla="*/ 4927 w 420508"/>
                        <a:gd name="connsiteY14" fmla="*/ 371875 h 495727"/>
                        <a:gd name="connsiteX15" fmla="*/ 22929 w 420508"/>
                        <a:gd name="connsiteY15" fmla="*/ 391973 h 495727"/>
                        <a:gd name="connsiteX16" fmla="*/ 121037 w 420508"/>
                        <a:gd name="connsiteY16" fmla="*/ 487985 h 495727"/>
                        <a:gd name="connsiteX17" fmla="*/ 153136 w 420508"/>
                        <a:gd name="connsiteY17" fmla="*/ 492557 h 495727"/>
                        <a:gd name="connsiteX18" fmla="*/ 233527 w 420508"/>
                        <a:gd name="connsiteY18" fmla="*/ 459314 h 495727"/>
                        <a:gd name="connsiteX19" fmla="*/ 409644 w 420508"/>
                        <a:gd name="connsiteY19" fmla="*/ 381876 h 495727"/>
                        <a:gd name="connsiteX20" fmla="*/ 413264 w 420508"/>
                        <a:gd name="connsiteY20" fmla="*/ 362445 h 4957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</a:cxnLst>
                      <a:rect l="l" t="t" r="r" b="b"/>
                      <a:pathLst>
                        <a:path w="420508" h="495727">
                          <a:moveTo>
                            <a:pt x="413264" y="362445"/>
                          </a:moveTo>
                          <a:cubicBezTo>
                            <a:pt x="376593" y="327774"/>
                            <a:pt x="340779" y="292246"/>
                            <a:pt x="304107" y="257575"/>
                          </a:cubicBezTo>
                          <a:cubicBezTo>
                            <a:pt x="295535" y="249479"/>
                            <a:pt x="294487" y="244811"/>
                            <a:pt x="303822" y="236144"/>
                          </a:cubicBezTo>
                          <a:cubicBezTo>
                            <a:pt x="338493" y="203663"/>
                            <a:pt x="372402" y="170326"/>
                            <a:pt x="406501" y="137084"/>
                          </a:cubicBezTo>
                          <a:cubicBezTo>
                            <a:pt x="426123" y="117938"/>
                            <a:pt x="426027" y="117843"/>
                            <a:pt x="400500" y="107366"/>
                          </a:cubicBezTo>
                          <a:cubicBezTo>
                            <a:pt x="315347" y="72218"/>
                            <a:pt x="230193" y="37262"/>
                            <a:pt x="145230" y="1733"/>
                          </a:cubicBezTo>
                          <a:cubicBezTo>
                            <a:pt x="137420" y="-1505"/>
                            <a:pt x="132848" y="-172"/>
                            <a:pt x="127228" y="5448"/>
                          </a:cubicBezTo>
                          <a:cubicBezTo>
                            <a:pt x="94271" y="38119"/>
                            <a:pt x="61315" y="70694"/>
                            <a:pt x="27596" y="102508"/>
                          </a:cubicBezTo>
                          <a:cubicBezTo>
                            <a:pt x="19500" y="110223"/>
                            <a:pt x="12928" y="120796"/>
                            <a:pt x="641" y="123272"/>
                          </a:cubicBezTo>
                          <a:cubicBezTo>
                            <a:pt x="-312" y="124987"/>
                            <a:pt x="-216" y="126606"/>
                            <a:pt x="1022" y="128130"/>
                          </a:cubicBezTo>
                          <a:cubicBezTo>
                            <a:pt x="2260" y="129464"/>
                            <a:pt x="3594" y="130511"/>
                            <a:pt x="5213" y="131369"/>
                          </a:cubicBezTo>
                          <a:cubicBezTo>
                            <a:pt x="95795" y="171564"/>
                            <a:pt x="188474" y="206711"/>
                            <a:pt x="282390" y="247383"/>
                          </a:cubicBezTo>
                          <a:cubicBezTo>
                            <a:pt x="187426" y="285483"/>
                            <a:pt x="97319" y="323583"/>
                            <a:pt x="6642" y="360635"/>
                          </a:cubicBezTo>
                          <a:cubicBezTo>
                            <a:pt x="5118" y="361493"/>
                            <a:pt x="3974" y="362826"/>
                            <a:pt x="3213" y="364445"/>
                          </a:cubicBezTo>
                          <a:cubicBezTo>
                            <a:pt x="2927" y="367112"/>
                            <a:pt x="3689" y="369589"/>
                            <a:pt x="4927" y="371875"/>
                          </a:cubicBezTo>
                          <a:cubicBezTo>
                            <a:pt x="10356" y="379114"/>
                            <a:pt x="18643" y="383781"/>
                            <a:pt x="22929" y="391973"/>
                          </a:cubicBezTo>
                          <a:cubicBezTo>
                            <a:pt x="56743" y="422834"/>
                            <a:pt x="88366" y="455981"/>
                            <a:pt x="121037" y="487985"/>
                          </a:cubicBezTo>
                          <a:cubicBezTo>
                            <a:pt x="130657" y="497414"/>
                            <a:pt x="141325" y="497319"/>
                            <a:pt x="153136" y="492557"/>
                          </a:cubicBezTo>
                          <a:cubicBezTo>
                            <a:pt x="180092" y="481793"/>
                            <a:pt x="206762" y="470459"/>
                            <a:pt x="233527" y="459314"/>
                          </a:cubicBezTo>
                          <a:cubicBezTo>
                            <a:pt x="251148" y="451980"/>
                            <a:pt x="376211" y="395021"/>
                            <a:pt x="409644" y="381876"/>
                          </a:cubicBezTo>
                          <a:cubicBezTo>
                            <a:pt x="422979" y="376733"/>
                            <a:pt x="423741" y="372351"/>
                            <a:pt x="413264" y="362445"/>
                          </a:cubicBezTo>
                          <a:close/>
                        </a:path>
                      </a:pathLst>
                    </a:custGeom>
                    <a:solidFill>
                      <a:srgbClr val="F8C09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189" name="Freeform: Shape 188">
                      <a:extLst>
                        <a:ext uri="{FF2B5EF4-FFF2-40B4-BE49-F238E27FC236}">
                          <a16:creationId xmlns:a16="http://schemas.microsoft.com/office/drawing/2014/main" id="{35A8C072-2934-975A-0A25-EB4E22EA417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08484" y="3597500"/>
                      <a:ext cx="296850" cy="366352"/>
                    </a:xfrm>
                    <a:custGeom>
                      <a:avLst/>
                      <a:gdLst>
                        <a:gd name="connsiteX0" fmla="*/ 291231 w 296850"/>
                        <a:gd name="connsiteY0" fmla="*/ 854 h 366352"/>
                        <a:gd name="connsiteX1" fmla="*/ 294660 w 296850"/>
                        <a:gd name="connsiteY1" fmla="*/ 7807 h 366352"/>
                        <a:gd name="connsiteX2" fmla="*/ 296755 w 296850"/>
                        <a:gd name="connsiteY2" fmla="*/ 68481 h 366352"/>
                        <a:gd name="connsiteX3" fmla="*/ 296850 w 296850"/>
                        <a:gd name="connsiteY3" fmla="*/ 346802 h 366352"/>
                        <a:gd name="connsiteX4" fmla="*/ 295517 w 296850"/>
                        <a:gd name="connsiteY4" fmla="*/ 364137 h 366352"/>
                        <a:gd name="connsiteX5" fmla="*/ 282753 w 296850"/>
                        <a:gd name="connsiteY5" fmla="*/ 363566 h 366352"/>
                        <a:gd name="connsiteX6" fmla="*/ 5385 w 296850"/>
                        <a:gd name="connsiteY6" fmla="*/ 248504 h 366352"/>
                        <a:gd name="connsiteX7" fmla="*/ 337 w 296850"/>
                        <a:gd name="connsiteY7" fmla="*/ 229454 h 366352"/>
                        <a:gd name="connsiteX8" fmla="*/ 242 w 296850"/>
                        <a:gd name="connsiteY8" fmla="*/ 107724 h 366352"/>
                        <a:gd name="connsiteX9" fmla="*/ 10053 w 296850"/>
                        <a:gd name="connsiteY9" fmla="*/ 99152 h 366352"/>
                        <a:gd name="connsiteX10" fmla="*/ 25007 w 296850"/>
                        <a:gd name="connsiteY10" fmla="*/ 103438 h 366352"/>
                        <a:gd name="connsiteX11" fmla="*/ 145689 w 296850"/>
                        <a:gd name="connsiteY11" fmla="*/ 152873 h 366352"/>
                        <a:gd name="connsiteX12" fmla="*/ 180550 w 296850"/>
                        <a:gd name="connsiteY12" fmla="*/ 147253 h 366352"/>
                        <a:gd name="connsiteX13" fmla="*/ 270276 w 296850"/>
                        <a:gd name="connsiteY13" fmla="*/ 25428 h 366352"/>
                        <a:gd name="connsiteX14" fmla="*/ 274276 w 296850"/>
                        <a:gd name="connsiteY14" fmla="*/ 17713 h 366352"/>
                        <a:gd name="connsiteX15" fmla="*/ 286659 w 296850"/>
                        <a:gd name="connsiteY15" fmla="*/ 187 h 366352"/>
                        <a:gd name="connsiteX16" fmla="*/ 291231 w 296850"/>
                        <a:gd name="connsiteY16" fmla="*/ 854 h 36635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</a:cxnLst>
                      <a:rect l="l" t="t" r="r" b="b"/>
                      <a:pathLst>
                        <a:path w="296850" h="366352">
                          <a:moveTo>
                            <a:pt x="291231" y="854"/>
                          </a:moveTo>
                          <a:cubicBezTo>
                            <a:pt x="292374" y="3140"/>
                            <a:pt x="293517" y="5521"/>
                            <a:pt x="294660" y="7807"/>
                          </a:cubicBezTo>
                          <a:cubicBezTo>
                            <a:pt x="296755" y="28000"/>
                            <a:pt x="296755" y="48193"/>
                            <a:pt x="296755" y="68481"/>
                          </a:cubicBezTo>
                          <a:cubicBezTo>
                            <a:pt x="296755" y="161255"/>
                            <a:pt x="296660" y="254028"/>
                            <a:pt x="296850" y="346802"/>
                          </a:cubicBezTo>
                          <a:cubicBezTo>
                            <a:pt x="296850" y="352612"/>
                            <a:pt x="296565" y="358327"/>
                            <a:pt x="295517" y="364137"/>
                          </a:cubicBezTo>
                          <a:cubicBezTo>
                            <a:pt x="291040" y="368614"/>
                            <a:pt x="286659" y="365185"/>
                            <a:pt x="282753" y="363566"/>
                          </a:cubicBezTo>
                          <a:cubicBezTo>
                            <a:pt x="190266" y="325275"/>
                            <a:pt x="97873" y="286890"/>
                            <a:pt x="5385" y="248504"/>
                          </a:cubicBezTo>
                          <a:cubicBezTo>
                            <a:pt x="-1949" y="243646"/>
                            <a:pt x="337" y="236121"/>
                            <a:pt x="337" y="229454"/>
                          </a:cubicBezTo>
                          <a:cubicBezTo>
                            <a:pt x="147" y="188877"/>
                            <a:pt x="337" y="148301"/>
                            <a:pt x="242" y="107724"/>
                          </a:cubicBezTo>
                          <a:cubicBezTo>
                            <a:pt x="-330" y="100485"/>
                            <a:pt x="4052" y="98771"/>
                            <a:pt x="10053" y="99152"/>
                          </a:cubicBezTo>
                          <a:cubicBezTo>
                            <a:pt x="15291" y="99533"/>
                            <a:pt x="20244" y="101438"/>
                            <a:pt x="25007" y="103438"/>
                          </a:cubicBezTo>
                          <a:cubicBezTo>
                            <a:pt x="64917" y="120583"/>
                            <a:pt x="106160" y="134680"/>
                            <a:pt x="145689" y="152873"/>
                          </a:cubicBezTo>
                          <a:cubicBezTo>
                            <a:pt x="164643" y="161636"/>
                            <a:pt x="170549" y="160874"/>
                            <a:pt x="180550" y="147253"/>
                          </a:cubicBezTo>
                          <a:cubicBezTo>
                            <a:pt x="210363" y="106581"/>
                            <a:pt x="239605" y="65529"/>
                            <a:pt x="270276" y="25428"/>
                          </a:cubicBezTo>
                          <a:cubicBezTo>
                            <a:pt x="272085" y="23142"/>
                            <a:pt x="273228" y="20475"/>
                            <a:pt x="274276" y="17713"/>
                          </a:cubicBezTo>
                          <a:cubicBezTo>
                            <a:pt x="277038" y="10855"/>
                            <a:pt x="281420" y="5235"/>
                            <a:pt x="286659" y="187"/>
                          </a:cubicBezTo>
                          <a:cubicBezTo>
                            <a:pt x="288278" y="-194"/>
                            <a:pt x="289802" y="-3"/>
                            <a:pt x="291231" y="854"/>
                          </a:cubicBezTo>
                          <a:close/>
                        </a:path>
                      </a:pathLst>
                    </a:custGeom>
                    <a:solidFill>
                      <a:srgbClr val="FAAF7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190" name="Freeform: Shape 189">
                      <a:extLst>
                        <a:ext uri="{FF2B5EF4-FFF2-40B4-BE49-F238E27FC236}">
                          <a16:creationId xmlns:a16="http://schemas.microsoft.com/office/drawing/2014/main" id="{04150364-58F2-C0DF-3B18-0ED615D81B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80470" y="3479128"/>
                      <a:ext cx="415827" cy="249481"/>
                    </a:xfrm>
                    <a:custGeom>
                      <a:avLst/>
                      <a:gdLst>
                        <a:gd name="connsiteX0" fmla="*/ 403052 w 415827"/>
                        <a:gd name="connsiteY0" fmla="*/ 110939 h 249481"/>
                        <a:gd name="connsiteX1" fmla="*/ 137209 w 415827"/>
                        <a:gd name="connsiteY1" fmla="*/ 1497 h 249481"/>
                        <a:gd name="connsiteX2" fmla="*/ 126827 w 415827"/>
                        <a:gd name="connsiteY2" fmla="*/ 735 h 249481"/>
                        <a:gd name="connsiteX3" fmla="*/ 109586 w 415827"/>
                        <a:gd name="connsiteY3" fmla="*/ 19975 h 249481"/>
                        <a:gd name="connsiteX4" fmla="*/ 7193 w 415827"/>
                        <a:gd name="connsiteY4" fmla="*/ 118749 h 249481"/>
                        <a:gd name="connsiteX5" fmla="*/ 10241 w 415827"/>
                        <a:gd name="connsiteY5" fmla="*/ 136942 h 249481"/>
                        <a:gd name="connsiteX6" fmla="*/ 111491 w 415827"/>
                        <a:gd name="connsiteY6" fmla="*/ 177804 h 249481"/>
                        <a:gd name="connsiteX7" fmla="*/ 121588 w 415827"/>
                        <a:gd name="connsiteY7" fmla="*/ 183805 h 249481"/>
                        <a:gd name="connsiteX8" fmla="*/ 123302 w 415827"/>
                        <a:gd name="connsiteY8" fmla="*/ 184377 h 249481"/>
                        <a:gd name="connsiteX9" fmla="*/ 138542 w 415827"/>
                        <a:gd name="connsiteY9" fmla="*/ 191616 h 249481"/>
                        <a:gd name="connsiteX10" fmla="*/ 142067 w 415827"/>
                        <a:gd name="connsiteY10" fmla="*/ 194378 h 249481"/>
                        <a:gd name="connsiteX11" fmla="*/ 142924 w 415827"/>
                        <a:gd name="connsiteY11" fmla="*/ 195807 h 249481"/>
                        <a:gd name="connsiteX12" fmla="*/ 146448 w 415827"/>
                        <a:gd name="connsiteY12" fmla="*/ 197331 h 249481"/>
                        <a:gd name="connsiteX13" fmla="*/ 244270 w 415827"/>
                        <a:gd name="connsiteY13" fmla="*/ 238479 h 249481"/>
                        <a:gd name="connsiteX14" fmla="*/ 315612 w 415827"/>
                        <a:gd name="connsiteY14" fmla="*/ 228192 h 249481"/>
                        <a:gd name="connsiteX15" fmla="*/ 322280 w 415827"/>
                        <a:gd name="connsiteY15" fmla="*/ 222667 h 249481"/>
                        <a:gd name="connsiteX16" fmla="*/ 405433 w 415827"/>
                        <a:gd name="connsiteY16" fmla="*/ 136371 h 249481"/>
                        <a:gd name="connsiteX17" fmla="*/ 415815 w 415827"/>
                        <a:gd name="connsiteY17" fmla="*/ 119226 h 249481"/>
                        <a:gd name="connsiteX18" fmla="*/ 403052 w 415827"/>
                        <a:gd name="connsiteY18" fmla="*/ 110939 h 2494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</a:cxnLst>
                      <a:rect l="l" t="t" r="r" b="b"/>
                      <a:pathLst>
                        <a:path w="415827" h="249481">
                          <a:moveTo>
                            <a:pt x="403052" y="110939"/>
                          </a:moveTo>
                          <a:cubicBezTo>
                            <a:pt x="314183" y="75030"/>
                            <a:pt x="225696" y="38168"/>
                            <a:pt x="137209" y="1497"/>
                          </a:cubicBezTo>
                          <a:cubicBezTo>
                            <a:pt x="133780" y="354"/>
                            <a:pt x="130446" y="-789"/>
                            <a:pt x="126827" y="735"/>
                          </a:cubicBezTo>
                          <a:cubicBezTo>
                            <a:pt x="123017" y="8831"/>
                            <a:pt x="115778" y="13974"/>
                            <a:pt x="109586" y="19975"/>
                          </a:cubicBezTo>
                          <a:cubicBezTo>
                            <a:pt x="75582" y="53027"/>
                            <a:pt x="41578" y="86079"/>
                            <a:pt x="7193" y="118749"/>
                          </a:cubicBezTo>
                          <a:cubicBezTo>
                            <a:pt x="-1666" y="127227"/>
                            <a:pt x="-4142" y="131513"/>
                            <a:pt x="10241" y="136942"/>
                          </a:cubicBezTo>
                          <a:cubicBezTo>
                            <a:pt x="44245" y="149801"/>
                            <a:pt x="77487" y="164755"/>
                            <a:pt x="111491" y="177804"/>
                          </a:cubicBezTo>
                          <a:cubicBezTo>
                            <a:pt x="115873" y="179519"/>
                            <a:pt x="119207" y="181424"/>
                            <a:pt x="121588" y="183805"/>
                          </a:cubicBezTo>
                          <a:cubicBezTo>
                            <a:pt x="122159" y="183900"/>
                            <a:pt x="122731" y="184091"/>
                            <a:pt x="123302" y="184377"/>
                          </a:cubicBezTo>
                          <a:cubicBezTo>
                            <a:pt x="128351" y="186853"/>
                            <a:pt x="133589" y="188853"/>
                            <a:pt x="138542" y="191616"/>
                          </a:cubicBezTo>
                          <a:cubicBezTo>
                            <a:pt x="139971" y="192187"/>
                            <a:pt x="141114" y="193140"/>
                            <a:pt x="142067" y="194378"/>
                          </a:cubicBezTo>
                          <a:cubicBezTo>
                            <a:pt x="142352" y="194854"/>
                            <a:pt x="142638" y="195330"/>
                            <a:pt x="142924" y="195807"/>
                          </a:cubicBezTo>
                          <a:cubicBezTo>
                            <a:pt x="144162" y="196283"/>
                            <a:pt x="145305" y="196854"/>
                            <a:pt x="146448" y="197331"/>
                          </a:cubicBezTo>
                          <a:cubicBezTo>
                            <a:pt x="178643" y="212190"/>
                            <a:pt x="212647" y="222572"/>
                            <a:pt x="244270" y="238479"/>
                          </a:cubicBezTo>
                          <a:cubicBezTo>
                            <a:pt x="270654" y="251718"/>
                            <a:pt x="295514" y="257910"/>
                            <a:pt x="315612" y="228192"/>
                          </a:cubicBezTo>
                          <a:cubicBezTo>
                            <a:pt x="317136" y="225906"/>
                            <a:pt x="320184" y="224667"/>
                            <a:pt x="322280" y="222667"/>
                          </a:cubicBezTo>
                          <a:cubicBezTo>
                            <a:pt x="351426" y="195330"/>
                            <a:pt x="381049" y="168375"/>
                            <a:pt x="405433" y="136371"/>
                          </a:cubicBezTo>
                          <a:cubicBezTo>
                            <a:pt x="407909" y="130084"/>
                            <a:pt x="416196" y="127322"/>
                            <a:pt x="415815" y="119226"/>
                          </a:cubicBezTo>
                          <a:cubicBezTo>
                            <a:pt x="412958" y="114273"/>
                            <a:pt x="407814" y="112844"/>
                            <a:pt x="403052" y="110939"/>
                          </a:cubicBezTo>
                          <a:close/>
                        </a:path>
                      </a:pathLst>
                    </a:custGeom>
                    <a:solidFill>
                      <a:srgbClr val="F8C09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191" name="Freeform: Shape 190">
                      <a:extLst>
                        <a:ext uri="{FF2B5EF4-FFF2-40B4-BE49-F238E27FC236}">
                          <a16:creationId xmlns:a16="http://schemas.microsoft.com/office/drawing/2014/main" id="{DC60B468-D0D9-8B3B-5CD4-C0EC4603781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76900" y="3236097"/>
                      <a:ext cx="419278" cy="247099"/>
                    </a:xfrm>
                    <a:custGeom>
                      <a:avLst/>
                      <a:gdLst>
                        <a:gd name="connsiteX0" fmla="*/ 137160 w 419278"/>
                        <a:gd name="connsiteY0" fmla="*/ 247100 h 247099"/>
                        <a:gd name="connsiteX1" fmla="*/ 130397 w 419278"/>
                        <a:gd name="connsiteY1" fmla="*/ 243671 h 247099"/>
                        <a:gd name="connsiteX2" fmla="*/ 0 w 419278"/>
                        <a:gd name="connsiteY2" fmla="*/ 117274 h 247099"/>
                        <a:gd name="connsiteX3" fmla="*/ 87344 w 419278"/>
                        <a:gd name="connsiteY3" fmla="*/ 80603 h 247099"/>
                        <a:gd name="connsiteX4" fmla="*/ 275082 w 419278"/>
                        <a:gd name="connsiteY4" fmla="*/ 2688 h 247099"/>
                        <a:gd name="connsiteX5" fmla="*/ 302133 w 419278"/>
                        <a:gd name="connsiteY5" fmla="*/ 7927 h 247099"/>
                        <a:gd name="connsiteX6" fmla="*/ 419100 w 419278"/>
                        <a:gd name="connsiteY6" fmla="*/ 122132 h 247099"/>
                        <a:gd name="connsiteX7" fmla="*/ 419195 w 419278"/>
                        <a:gd name="connsiteY7" fmla="*/ 125465 h 247099"/>
                        <a:gd name="connsiteX8" fmla="*/ 409670 w 419278"/>
                        <a:gd name="connsiteY8" fmla="*/ 135848 h 247099"/>
                        <a:gd name="connsiteX9" fmla="*/ 246412 w 419278"/>
                        <a:gd name="connsiteY9" fmla="*/ 203380 h 247099"/>
                        <a:gd name="connsiteX10" fmla="*/ 158496 w 419278"/>
                        <a:gd name="connsiteY10" fmla="*/ 240242 h 247099"/>
                        <a:gd name="connsiteX11" fmla="*/ 137160 w 419278"/>
                        <a:gd name="connsiteY11" fmla="*/ 247100 h 2470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419278" h="247099">
                          <a:moveTo>
                            <a:pt x="137160" y="247100"/>
                          </a:moveTo>
                          <a:cubicBezTo>
                            <a:pt x="134874" y="245957"/>
                            <a:pt x="132683" y="244814"/>
                            <a:pt x="130397" y="243671"/>
                          </a:cubicBezTo>
                          <a:cubicBezTo>
                            <a:pt x="87630" y="202237"/>
                            <a:pt x="44768" y="160708"/>
                            <a:pt x="0" y="117274"/>
                          </a:cubicBezTo>
                          <a:cubicBezTo>
                            <a:pt x="30385" y="104510"/>
                            <a:pt x="58865" y="92414"/>
                            <a:pt x="87344" y="80603"/>
                          </a:cubicBezTo>
                          <a:cubicBezTo>
                            <a:pt x="149924" y="54695"/>
                            <a:pt x="212789" y="29168"/>
                            <a:pt x="275082" y="2688"/>
                          </a:cubicBezTo>
                          <a:cubicBezTo>
                            <a:pt x="286607" y="-2170"/>
                            <a:pt x="293656" y="-455"/>
                            <a:pt x="302133" y="7927"/>
                          </a:cubicBezTo>
                          <a:cubicBezTo>
                            <a:pt x="340805" y="46313"/>
                            <a:pt x="380048" y="84127"/>
                            <a:pt x="419100" y="122132"/>
                          </a:cubicBezTo>
                          <a:cubicBezTo>
                            <a:pt x="419100" y="123275"/>
                            <a:pt x="419100" y="124322"/>
                            <a:pt x="419195" y="125465"/>
                          </a:cubicBezTo>
                          <a:cubicBezTo>
                            <a:pt x="420053" y="132609"/>
                            <a:pt x="414147" y="133943"/>
                            <a:pt x="409670" y="135848"/>
                          </a:cubicBezTo>
                          <a:cubicBezTo>
                            <a:pt x="355378" y="158708"/>
                            <a:pt x="301276" y="182139"/>
                            <a:pt x="246412" y="203380"/>
                          </a:cubicBezTo>
                          <a:cubicBezTo>
                            <a:pt x="216789" y="214810"/>
                            <a:pt x="188119" y="228621"/>
                            <a:pt x="158496" y="240242"/>
                          </a:cubicBezTo>
                          <a:cubicBezTo>
                            <a:pt x="151543" y="242909"/>
                            <a:pt x="144494" y="245385"/>
                            <a:pt x="137160" y="247100"/>
                          </a:cubicBezTo>
                          <a:close/>
                        </a:path>
                      </a:pathLst>
                    </a:custGeom>
                    <a:solidFill>
                      <a:srgbClr val="F6A26B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192" name="Freeform: Shape 191">
                      <a:extLst>
                        <a:ext uri="{FF2B5EF4-FFF2-40B4-BE49-F238E27FC236}">
                          <a16:creationId xmlns:a16="http://schemas.microsoft.com/office/drawing/2014/main" id="{2B0A13CF-DA48-DF4A-793C-E63C48E3D88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8246" y="3605402"/>
                      <a:ext cx="291281" cy="356235"/>
                    </a:xfrm>
                    <a:custGeom>
                      <a:avLst/>
                      <a:gdLst>
                        <a:gd name="connsiteX0" fmla="*/ 5755 w 291281"/>
                        <a:gd name="connsiteY0" fmla="*/ 356235 h 356235"/>
                        <a:gd name="connsiteX1" fmla="*/ 1468 w 291281"/>
                        <a:gd name="connsiteY1" fmla="*/ 336899 h 356235"/>
                        <a:gd name="connsiteX2" fmla="*/ 1468 w 291281"/>
                        <a:gd name="connsiteY2" fmla="*/ 38386 h 356235"/>
                        <a:gd name="connsiteX3" fmla="*/ 4802 w 291281"/>
                        <a:gd name="connsiteY3" fmla="*/ 0 h 356235"/>
                        <a:gd name="connsiteX4" fmla="*/ 22138 w 291281"/>
                        <a:gd name="connsiteY4" fmla="*/ 17526 h 356235"/>
                        <a:gd name="connsiteX5" fmla="*/ 52713 w 291281"/>
                        <a:gd name="connsiteY5" fmla="*/ 60484 h 356235"/>
                        <a:gd name="connsiteX6" fmla="*/ 108720 w 291281"/>
                        <a:gd name="connsiteY6" fmla="*/ 137922 h 356235"/>
                        <a:gd name="connsiteX7" fmla="*/ 139390 w 291281"/>
                        <a:gd name="connsiteY7" fmla="*/ 147161 h 356235"/>
                        <a:gd name="connsiteX8" fmla="*/ 263216 w 291281"/>
                        <a:gd name="connsiteY8" fmla="*/ 96488 h 356235"/>
                        <a:gd name="connsiteX9" fmla="*/ 289790 w 291281"/>
                        <a:gd name="connsiteY9" fmla="*/ 93345 h 356235"/>
                        <a:gd name="connsiteX10" fmla="*/ 291219 w 291281"/>
                        <a:gd name="connsiteY10" fmla="*/ 188595 h 356235"/>
                        <a:gd name="connsiteX11" fmla="*/ 245118 w 291281"/>
                        <a:gd name="connsiteY11" fmla="*/ 258223 h 356235"/>
                        <a:gd name="connsiteX12" fmla="*/ 5755 w 291281"/>
                        <a:gd name="connsiteY12" fmla="*/ 356235 h 3562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291281" h="356235">
                          <a:moveTo>
                            <a:pt x="5755" y="356235"/>
                          </a:moveTo>
                          <a:cubicBezTo>
                            <a:pt x="-1103" y="350996"/>
                            <a:pt x="1468" y="343472"/>
                            <a:pt x="1468" y="336899"/>
                          </a:cubicBezTo>
                          <a:cubicBezTo>
                            <a:pt x="1278" y="237363"/>
                            <a:pt x="1278" y="137922"/>
                            <a:pt x="1468" y="38386"/>
                          </a:cubicBezTo>
                          <a:cubicBezTo>
                            <a:pt x="1468" y="25527"/>
                            <a:pt x="-3485" y="12097"/>
                            <a:pt x="4802" y="0"/>
                          </a:cubicBezTo>
                          <a:cubicBezTo>
                            <a:pt x="10422" y="6001"/>
                            <a:pt x="18709" y="9430"/>
                            <a:pt x="22138" y="17526"/>
                          </a:cubicBezTo>
                          <a:cubicBezTo>
                            <a:pt x="28424" y="34671"/>
                            <a:pt x="42616" y="46101"/>
                            <a:pt x="52713" y="60484"/>
                          </a:cubicBezTo>
                          <a:cubicBezTo>
                            <a:pt x="70906" y="86582"/>
                            <a:pt x="90622" y="111728"/>
                            <a:pt x="108720" y="137922"/>
                          </a:cubicBezTo>
                          <a:cubicBezTo>
                            <a:pt x="117292" y="150400"/>
                            <a:pt x="125865" y="152972"/>
                            <a:pt x="139390" y="147161"/>
                          </a:cubicBezTo>
                          <a:cubicBezTo>
                            <a:pt x="180348" y="129635"/>
                            <a:pt x="222258" y="114205"/>
                            <a:pt x="263216" y="96488"/>
                          </a:cubicBezTo>
                          <a:cubicBezTo>
                            <a:pt x="271121" y="93059"/>
                            <a:pt x="279789" y="83725"/>
                            <a:pt x="289790" y="93345"/>
                          </a:cubicBezTo>
                          <a:cubicBezTo>
                            <a:pt x="290266" y="125063"/>
                            <a:pt x="290743" y="156877"/>
                            <a:pt x="291219" y="188595"/>
                          </a:cubicBezTo>
                          <a:cubicBezTo>
                            <a:pt x="291600" y="238792"/>
                            <a:pt x="291695" y="238982"/>
                            <a:pt x="245118" y="258223"/>
                          </a:cubicBezTo>
                          <a:cubicBezTo>
                            <a:pt x="165394" y="291084"/>
                            <a:pt x="85574" y="323660"/>
                            <a:pt x="5755" y="356235"/>
                          </a:cubicBezTo>
                          <a:close/>
                        </a:path>
                      </a:pathLst>
                    </a:custGeom>
                    <a:solidFill>
                      <a:srgbClr val="E8956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193" name="Freeform: Shape 192">
                      <a:extLst>
                        <a:ext uri="{FF2B5EF4-FFF2-40B4-BE49-F238E27FC236}">
                          <a16:creationId xmlns:a16="http://schemas.microsoft.com/office/drawing/2014/main" id="{CB0E3FF0-9855-0CDC-EC34-4F01C76F1CB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14059" y="3361467"/>
                      <a:ext cx="291250" cy="236982"/>
                    </a:xfrm>
                    <a:custGeom>
                      <a:avLst/>
                      <a:gdLst>
                        <a:gd name="connsiteX0" fmla="*/ 0 w 291250"/>
                        <a:gd name="connsiteY0" fmla="*/ 121729 h 236982"/>
                        <a:gd name="connsiteX1" fmla="*/ 65246 w 291250"/>
                        <a:gd name="connsiteY1" fmla="*/ 91440 h 236982"/>
                        <a:gd name="connsiteX2" fmla="*/ 252222 w 291250"/>
                        <a:gd name="connsiteY2" fmla="*/ 13049 h 236982"/>
                        <a:gd name="connsiteX3" fmla="*/ 282035 w 291250"/>
                        <a:gd name="connsiteY3" fmla="*/ 0 h 236982"/>
                        <a:gd name="connsiteX4" fmla="*/ 285179 w 291250"/>
                        <a:gd name="connsiteY4" fmla="*/ 286 h 236982"/>
                        <a:gd name="connsiteX5" fmla="*/ 291084 w 291250"/>
                        <a:gd name="connsiteY5" fmla="*/ 19717 h 236982"/>
                        <a:gd name="connsiteX6" fmla="*/ 290989 w 291250"/>
                        <a:gd name="connsiteY6" fmla="*/ 218980 h 236982"/>
                        <a:gd name="connsiteX7" fmla="*/ 285464 w 291250"/>
                        <a:gd name="connsiteY7" fmla="*/ 236791 h 236982"/>
                        <a:gd name="connsiteX8" fmla="*/ 285464 w 291250"/>
                        <a:gd name="connsiteY8" fmla="*/ 236791 h 236982"/>
                        <a:gd name="connsiteX9" fmla="*/ 281845 w 291250"/>
                        <a:gd name="connsiteY9" fmla="*/ 236982 h 236982"/>
                        <a:gd name="connsiteX10" fmla="*/ 111538 w 291250"/>
                        <a:gd name="connsiteY10" fmla="*/ 168878 h 236982"/>
                        <a:gd name="connsiteX11" fmla="*/ 0 w 291250"/>
                        <a:gd name="connsiteY11" fmla="*/ 121729 h 23698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291250" h="236982">
                          <a:moveTo>
                            <a:pt x="0" y="121729"/>
                          </a:moveTo>
                          <a:cubicBezTo>
                            <a:pt x="19526" y="106871"/>
                            <a:pt x="43244" y="101060"/>
                            <a:pt x="65246" y="91440"/>
                          </a:cubicBezTo>
                          <a:cubicBezTo>
                            <a:pt x="127254" y="64484"/>
                            <a:pt x="191072" y="42005"/>
                            <a:pt x="252222" y="13049"/>
                          </a:cubicBezTo>
                          <a:cubicBezTo>
                            <a:pt x="262033" y="8382"/>
                            <a:pt x="273939" y="8477"/>
                            <a:pt x="282035" y="0"/>
                          </a:cubicBezTo>
                          <a:cubicBezTo>
                            <a:pt x="283083" y="95"/>
                            <a:pt x="284131" y="191"/>
                            <a:pt x="285179" y="286"/>
                          </a:cubicBezTo>
                          <a:cubicBezTo>
                            <a:pt x="289846" y="5905"/>
                            <a:pt x="291084" y="12668"/>
                            <a:pt x="291084" y="19717"/>
                          </a:cubicBezTo>
                          <a:cubicBezTo>
                            <a:pt x="291275" y="86106"/>
                            <a:pt x="291370" y="152591"/>
                            <a:pt x="290989" y="218980"/>
                          </a:cubicBezTo>
                          <a:cubicBezTo>
                            <a:pt x="290989" y="225362"/>
                            <a:pt x="290132" y="231743"/>
                            <a:pt x="285464" y="236791"/>
                          </a:cubicBezTo>
                          <a:cubicBezTo>
                            <a:pt x="285464" y="236791"/>
                            <a:pt x="285464" y="236791"/>
                            <a:pt x="285464" y="236791"/>
                          </a:cubicBezTo>
                          <a:cubicBezTo>
                            <a:pt x="284226" y="236887"/>
                            <a:pt x="283083" y="236887"/>
                            <a:pt x="281845" y="236982"/>
                          </a:cubicBezTo>
                          <a:cubicBezTo>
                            <a:pt x="223838" y="217456"/>
                            <a:pt x="168497" y="191262"/>
                            <a:pt x="111538" y="168878"/>
                          </a:cubicBezTo>
                          <a:cubicBezTo>
                            <a:pt x="74105" y="154210"/>
                            <a:pt x="37243" y="137541"/>
                            <a:pt x="0" y="121729"/>
                          </a:cubicBezTo>
                          <a:close/>
                        </a:path>
                      </a:pathLst>
                    </a:custGeom>
                    <a:solidFill>
                      <a:srgbClr val="E8956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194" name="Freeform: Shape 193">
                      <a:extLst>
                        <a:ext uri="{FF2B5EF4-FFF2-40B4-BE49-F238E27FC236}">
                          <a16:creationId xmlns:a16="http://schemas.microsoft.com/office/drawing/2014/main" id="{EE78CFD3-E89F-545F-E12E-A9B13AAAB54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9333" y="3361848"/>
                      <a:ext cx="285750" cy="236566"/>
                    </a:xfrm>
                    <a:custGeom>
                      <a:avLst/>
                      <a:gdLst>
                        <a:gd name="connsiteX0" fmla="*/ 381 w 285750"/>
                        <a:gd name="connsiteY0" fmla="*/ 236506 h 236566"/>
                        <a:gd name="connsiteX1" fmla="*/ 0 w 285750"/>
                        <a:gd name="connsiteY1" fmla="*/ 0 h 236566"/>
                        <a:gd name="connsiteX2" fmla="*/ 191834 w 285750"/>
                        <a:gd name="connsiteY2" fmla="*/ 80486 h 236566"/>
                        <a:gd name="connsiteX3" fmla="*/ 260985 w 285750"/>
                        <a:gd name="connsiteY3" fmla="*/ 107918 h 236566"/>
                        <a:gd name="connsiteX4" fmla="*/ 285750 w 285750"/>
                        <a:gd name="connsiteY4" fmla="*/ 119634 h 236566"/>
                        <a:gd name="connsiteX5" fmla="*/ 234029 w 285750"/>
                        <a:gd name="connsiteY5" fmla="*/ 142685 h 236566"/>
                        <a:gd name="connsiteX6" fmla="*/ 108014 w 285750"/>
                        <a:gd name="connsiteY6" fmla="*/ 195739 h 236566"/>
                        <a:gd name="connsiteX7" fmla="*/ 10763 w 285750"/>
                        <a:gd name="connsiteY7" fmla="*/ 235839 h 236566"/>
                        <a:gd name="connsiteX8" fmla="*/ 381 w 285750"/>
                        <a:gd name="connsiteY8" fmla="*/ 236506 h 2365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85750" h="236566">
                          <a:moveTo>
                            <a:pt x="381" y="236506"/>
                          </a:moveTo>
                          <a:cubicBezTo>
                            <a:pt x="286" y="157639"/>
                            <a:pt x="95" y="78772"/>
                            <a:pt x="0" y="0"/>
                          </a:cubicBezTo>
                          <a:cubicBezTo>
                            <a:pt x="63627" y="27527"/>
                            <a:pt x="128683" y="51721"/>
                            <a:pt x="191834" y="80486"/>
                          </a:cubicBezTo>
                          <a:cubicBezTo>
                            <a:pt x="214408" y="90773"/>
                            <a:pt x="238030" y="98584"/>
                            <a:pt x="260985" y="107918"/>
                          </a:cubicBezTo>
                          <a:cubicBezTo>
                            <a:pt x="268891" y="111157"/>
                            <a:pt x="276511" y="115252"/>
                            <a:pt x="285750" y="119634"/>
                          </a:cubicBezTo>
                          <a:cubicBezTo>
                            <a:pt x="269653" y="132874"/>
                            <a:pt x="250793" y="135350"/>
                            <a:pt x="234029" y="142685"/>
                          </a:cubicBezTo>
                          <a:cubicBezTo>
                            <a:pt x="192215" y="160782"/>
                            <a:pt x="150590" y="179451"/>
                            <a:pt x="108014" y="195739"/>
                          </a:cubicBezTo>
                          <a:cubicBezTo>
                            <a:pt x="75248" y="208312"/>
                            <a:pt x="43244" y="222790"/>
                            <a:pt x="10763" y="235839"/>
                          </a:cubicBezTo>
                          <a:cubicBezTo>
                            <a:pt x="7620" y="237077"/>
                            <a:pt x="3810" y="236315"/>
                            <a:pt x="381" y="236506"/>
                          </a:cubicBezTo>
                          <a:close/>
                        </a:path>
                      </a:pathLst>
                    </a:custGeom>
                    <a:solidFill>
                      <a:srgbClr val="FAAF7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195" name="Freeform: Shape 194">
                      <a:extLst>
                        <a:ext uri="{FF2B5EF4-FFF2-40B4-BE49-F238E27FC236}">
                          <a16:creationId xmlns:a16="http://schemas.microsoft.com/office/drawing/2014/main" id="{3279B9B9-1D0E-9CAF-7DB1-83E1E031700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18586" y="3623024"/>
                      <a:ext cx="269449" cy="138307"/>
                    </a:xfrm>
                    <a:custGeom>
                      <a:avLst/>
                      <a:gdLst>
                        <a:gd name="connsiteX0" fmla="*/ 269450 w 269449"/>
                        <a:gd name="connsiteY0" fmla="*/ 75819 h 138307"/>
                        <a:gd name="connsiteX1" fmla="*/ 216586 w 269449"/>
                        <a:gd name="connsiteY1" fmla="*/ 94869 h 138307"/>
                        <a:gd name="connsiteX2" fmla="*/ 115621 w 269449"/>
                        <a:gd name="connsiteY2" fmla="*/ 135731 h 138307"/>
                        <a:gd name="connsiteX3" fmla="*/ 87046 w 269449"/>
                        <a:gd name="connsiteY3" fmla="*/ 126111 h 138307"/>
                        <a:gd name="connsiteX4" fmla="*/ 9036 w 269449"/>
                        <a:gd name="connsiteY4" fmla="*/ 18383 h 138307"/>
                        <a:gd name="connsiteX5" fmla="*/ 1797 w 269449"/>
                        <a:gd name="connsiteY5" fmla="*/ 0 h 138307"/>
                        <a:gd name="connsiteX6" fmla="*/ 102381 w 269449"/>
                        <a:gd name="connsiteY6" fmla="*/ 98393 h 138307"/>
                        <a:gd name="connsiteX7" fmla="*/ 125908 w 269449"/>
                        <a:gd name="connsiteY7" fmla="*/ 101536 h 138307"/>
                        <a:gd name="connsiteX8" fmla="*/ 250876 w 269449"/>
                        <a:gd name="connsiteY8" fmla="*/ 49625 h 138307"/>
                        <a:gd name="connsiteX9" fmla="*/ 269355 w 269449"/>
                        <a:gd name="connsiteY9" fmla="*/ 44863 h 138307"/>
                        <a:gd name="connsiteX10" fmla="*/ 269450 w 269449"/>
                        <a:gd name="connsiteY10" fmla="*/ 75819 h 1383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269449" h="138307">
                          <a:moveTo>
                            <a:pt x="269450" y="75819"/>
                          </a:moveTo>
                          <a:cubicBezTo>
                            <a:pt x="249638" y="75914"/>
                            <a:pt x="234112" y="88392"/>
                            <a:pt x="216586" y="94869"/>
                          </a:cubicBezTo>
                          <a:cubicBezTo>
                            <a:pt x="182582" y="107537"/>
                            <a:pt x="149054" y="121634"/>
                            <a:pt x="115621" y="135731"/>
                          </a:cubicBezTo>
                          <a:cubicBezTo>
                            <a:pt x="102572" y="141256"/>
                            <a:pt x="95238" y="137827"/>
                            <a:pt x="87046" y="126111"/>
                          </a:cubicBezTo>
                          <a:cubicBezTo>
                            <a:pt x="61805" y="89725"/>
                            <a:pt x="34659" y="54578"/>
                            <a:pt x="9036" y="18383"/>
                          </a:cubicBezTo>
                          <a:cubicBezTo>
                            <a:pt x="5512" y="13335"/>
                            <a:pt x="-3918" y="9144"/>
                            <a:pt x="1797" y="0"/>
                          </a:cubicBezTo>
                          <a:cubicBezTo>
                            <a:pt x="35325" y="32766"/>
                            <a:pt x="69044" y="65342"/>
                            <a:pt x="102381" y="98393"/>
                          </a:cubicBezTo>
                          <a:cubicBezTo>
                            <a:pt x="109906" y="105918"/>
                            <a:pt x="117050" y="105251"/>
                            <a:pt x="125908" y="101536"/>
                          </a:cubicBezTo>
                          <a:cubicBezTo>
                            <a:pt x="167437" y="84011"/>
                            <a:pt x="209157" y="66865"/>
                            <a:pt x="250876" y="49625"/>
                          </a:cubicBezTo>
                          <a:cubicBezTo>
                            <a:pt x="256591" y="47244"/>
                            <a:pt x="261925" y="43148"/>
                            <a:pt x="269355" y="44863"/>
                          </a:cubicBezTo>
                          <a:cubicBezTo>
                            <a:pt x="269450" y="55054"/>
                            <a:pt x="269450" y="65437"/>
                            <a:pt x="269450" y="75819"/>
                          </a:cubicBezTo>
                          <a:close/>
                        </a:path>
                      </a:pathLst>
                    </a:custGeom>
                    <a:solidFill>
                      <a:srgbClr val="DA774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196" name="Freeform: Shape 195">
                      <a:extLst>
                        <a:ext uri="{FF2B5EF4-FFF2-40B4-BE49-F238E27FC236}">
                          <a16:creationId xmlns:a16="http://schemas.microsoft.com/office/drawing/2014/main" id="{3CBADA34-80BF-48FA-98EA-DB827ADDB26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10916" y="3615689"/>
                      <a:ext cx="274701" cy="145800"/>
                    </a:xfrm>
                    <a:custGeom>
                      <a:avLst/>
                      <a:gdLst>
                        <a:gd name="connsiteX0" fmla="*/ 0 w 274701"/>
                        <a:gd name="connsiteY0" fmla="*/ 83248 h 145800"/>
                        <a:gd name="connsiteX1" fmla="*/ 0 w 274701"/>
                        <a:gd name="connsiteY1" fmla="*/ 50006 h 145800"/>
                        <a:gd name="connsiteX2" fmla="*/ 101537 w 274701"/>
                        <a:gd name="connsiteY2" fmla="*/ 91250 h 145800"/>
                        <a:gd name="connsiteX3" fmla="*/ 134969 w 274701"/>
                        <a:gd name="connsiteY3" fmla="*/ 105347 h 145800"/>
                        <a:gd name="connsiteX4" fmla="*/ 173546 w 274701"/>
                        <a:gd name="connsiteY4" fmla="*/ 97060 h 145800"/>
                        <a:gd name="connsiteX5" fmla="*/ 274701 w 274701"/>
                        <a:gd name="connsiteY5" fmla="*/ 0 h 145800"/>
                        <a:gd name="connsiteX6" fmla="*/ 235172 w 274701"/>
                        <a:gd name="connsiteY6" fmla="*/ 58483 h 145800"/>
                        <a:gd name="connsiteX7" fmla="*/ 185452 w 274701"/>
                        <a:gd name="connsiteY7" fmla="*/ 126968 h 145800"/>
                        <a:gd name="connsiteX8" fmla="*/ 141351 w 274701"/>
                        <a:gd name="connsiteY8" fmla="*/ 139160 h 145800"/>
                        <a:gd name="connsiteX9" fmla="*/ 14954 w 274701"/>
                        <a:gd name="connsiteY9" fmla="*/ 87154 h 145800"/>
                        <a:gd name="connsiteX10" fmla="*/ 0 w 274701"/>
                        <a:gd name="connsiteY10" fmla="*/ 83248 h 145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274701" h="145800">
                          <a:moveTo>
                            <a:pt x="0" y="83248"/>
                          </a:moveTo>
                          <a:cubicBezTo>
                            <a:pt x="0" y="72962"/>
                            <a:pt x="0" y="62579"/>
                            <a:pt x="0" y="50006"/>
                          </a:cubicBezTo>
                          <a:cubicBezTo>
                            <a:pt x="34671" y="64103"/>
                            <a:pt x="68104" y="77629"/>
                            <a:pt x="101537" y="91250"/>
                          </a:cubicBezTo>
                          <a:cubicBezTo>
                            <a:pt x="112776" y="95822"/>
                            <a:pt x="124778" y="99155"/>
                            <a:pt x="134969" y="105347"/>
                          </a:cubicBezTo>
                          <a:cubicBezTo>
                            <a:pt x="151448" y="115443"/>
                            <a:pt x="161544" y="109061"/>
                            <a:pt x="173546" y="97060"/>
                          </a:cubicBezTo>
                          <a:cubicBezTo>
                            <a:pt x="206502" y="64008"/>
                            <a:pt x="240887" y="32290"/>
                            <a:pt x="274701" y="0"/>
                          </a:cubicBezTo>
                          <a:cubicBezTo>
                            <a:pt x="266224" y="22670"/>
                            <a:pt x="248507" y="39148"/>
                            <a:pt x="235172" y="58483"/>
                          </a:cubicBezTo>
                          <a:cubicBezTo>
                            <a:pt x="219266" y="81725"/>
                            <a:pt x="201740" y="103918"/>
                            <a:pt x="185452" y="126968"/>
                          </a:cubicBezTo>
                          <a:cubicBezTo>
                            <a:pt x="169831" y="149066"/>
                            <a:pt x="166116" y="149733"/>
                            <a:pt x="141351" y="139160"/>
                          </a:cubicBezTo>
                          <a:cubicBezTo>
                            <a:pt x="99441" y="121253"/>
                            <a:pt x="57150" y="104299"/>
                            <a:pt x="14954" y="87154"/>
                          </a:cubicBezTo>
                          <a:cubicBezTo>
                            <a:pt x="10287" y="85344"/>
                            <a:pt x="5048" y="84582"/>
                            <a:pt x="0" y="83248"/>
                          </a:cubicBezTo>
                          <a:close/>
                        </a:path>
                      </a:pathLst>
                    </a:custGeom>
                    <a:solidFill>
                      <a:srgbClr val="ED8A51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</p:grpSp>
              <p:sp>
                <p:nvSpPr>
                  <p:cNvPr id="185" name="Freeform: Shape 184">
                    <a:extLst>
                      <a:ext uri="{FF2B5EF4-FFF2-40B4-BE49-F238E27FC236}">
                        <a16:creationId xmlns:a16="http://schemas.microsoft.com/office/drawing/2014/main" id="{AE9835A4-F35B-B5B4-5FF5-A0B2D569C49A}"/>
                      </a:ext>
                    </a:extLst>
                  </p:cNvPr>
                  <p:cNvSpPr/>
                  <p:nvPr/>
                </p:nvSpPr>
                <p:spPr>
                  <a:xfrm>
                    <a:off x="5853532" y="2895491"/>
                    <a:ext cx="226084" cy="220308"/>
                  </a:xfrm>
                  <a:custGeom>
                    <a:avLst/>
                    <a:gdLst>
                      <a:gd name="connsiteX0" fmla="*/ 226084 w 226084"/>
                      <a:gd name="connsiteY0" fmla="*/ 78023 h 220308"/>
                      <a:gd name="connsiteX1" fmla="*/ 180555 w 226084"/>
                      <a:gd name="connsiteY1" fmla="*/ 204420 h 220308"/>
                      <a:gd name="connsiteX2" fmla="*/ 141788 w 226084"/>
                      <a:gd name="connsiteY2" fmla="*/ 218803 h 220308"/>
                      <a:gd name="connsiteX3" fmla="*/ 13867 w 226084"/>
                      <a:gd name="connsiteY3" fmla="*/ 134316 h 220308"/>
                      <a:gd name="connsiteX4" fmla="*/ 532 w 226084"/>
                      <a:gd name="connsiteY4" fmla="*/ 87453 h 220308"/>
                      <a:gd name="connsiteX5" fmla="*/ 75018 w 226084"/>
                      <a:gd name="connsiteY5" fmla="*/ 46972 h 220308"/>
                      <a:gd name="connsiteX6" fmla="*/ 88067 w 226084"/>
                      <a:gd name="connsiteY6" fmla="*/ 52401 h 220308"/>
                      <a:gd name="connsiteX7" fmla="*/ 106736 w 226084"/>
                      <a:gd name="connsiteY7" fmla="*/ 45734 h 220308"/>
                      <a:gd name="connsiteX8" fmla="*/ 168458 w 226084"/>
                      <a:gd name="connsiteY8" fmla="*/ 299 h 220308"/>
                      <a:gd name="connsiteX9" fmla="*/ 223513 w 226084"/>
                      <a:gd name="connsiteY9" fmla="*/ 58307 h 220308"/>
                      <a:gd name="connsiteX10" fmla="*/ 226084 w 226084"/>
                      <a:gd name="connsiteY10" fmla="*/ 78023 h 2203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26084" h="220308">
                        <a:moveTo>
                          <a:pt x="226084" y="78023"/>
                        </a:moveTo>
                        <a:cubicBezTo>
                          <a:pt x="224370" y="128601"/>
                          <a:pt x="207796" y="168511"/>
                          <a:pt x="180555" y="204420"/>
                        </a:cubicBezTo>
                        <a:cubicBezTo>
                          <a:pt x="170554" y="217565"/>
                          <a:pt x="158362" y="223280"/>
                          <a:pt x="141788" y="218803"/>
                        </a:cubicBezTo>
                        <a:cubicBezTo>
                          <a:pt x="89782" y="204801"/>
                          <a:pt x="45681" y="178798"/>
                          <a:pt x="13867" y="134316"/>
                        </a:cubicBezTo>
                        <a:cubicBezTo>
                          <a:pt x="3961" y="120505"/>
                          <a:pt x="-1849" y="104884"/>
                          <a:pt x="532" y="87453"/>
                        </a:cubicBezTo>
                        <a:cubicBezTo>
                          <a:pt x="5295" y="52687"/>
                          <a:pt x="37585" y="35256"/>
                          <a:pt x="75018" y="46972"/>
                        </a:cubicBezTo>
                        <a:cubicBezTo>
                          <a:pt x="79495" y="48401"/>
                          <a:pt x="84257" y="49829"/>
                          <a:pt x="88067" y="52401"/>
                        </a:cubicBezTo>
                        <a:cubicBezTo>
                          <a:pt x="97687" y="58878"/>
                          <a:pt x="102355" y="57354"/>
                          <a:pt x="106736" y="45734"/>
                        </a:cubicBezTo>
                        <a:cubicBezTo>
                          <a:pt x="119690" y="11634"/>
                          <a:pt x="139693" y="-2272"/>
                          <a:pt x="168458" y="299"/>
                        </a:cubicBezTo>
                        <a:cubicBezTo>
                          <a:pt x="193890" y="2490"/>
                          <a:pt x="217703" y="27350"/>
                          <a:pt x="223513" y="58307"/>
                        </a:cubicBezTo>
                        <a:cubicBezTo>
                          <a:pt x="225132" y="66498"/>
                          <a:pt x="225704" y="74785"/>
                          <a:pt x="226084" y="78023"/>
                        </a:cubicBezTo>
                        <a:close/>
                      </a:path>
                    </a:pathLst>
                  </a:custGeom>
                  <a:solidFill>
                    <a:srgbClr val="E760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/>
                    <a:endParaRPr lang="th-TH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186" name="Freeform: Shape 185">
                    <a:extLst>
                      <a:ext uri="{FF2B5EF4-FFF2-40B4-BE49-F238E27FC236}">
                        <a16:creationId xmlns:a16="http://schemas.microsoft.com/office/drawing/2014/main" id="{7F444368-4892-37F2-2292-B7AB430B46B1}"/>
                      </a:ext>
                    </a:extLst>
                  </p:cNvPr>
                  <p:cNvSpPr/>
                  <p:nvPr/>
                </p:nvSpPr>
                <p:spPr>
                  <a:xfrm>
                    <a:off x="6122744" y="3145469"/>
                    <a:ext cx="197738" cy="193802"/>
                  </a:xfrm>
                  <a:custGeom>
                    <a:avLst/>
                    <a:gdLst>
                      <a:gd name="connsiteX0" fmla="*/ 197665 w 197738"/>
                      <a:gd name="connsiteY0" fmla="*/ 76743 h 193802"/>
                      <a:gd name="connsiteX1" fmla="*/ 156040 w 197738"/>
                      <a:gd name="connsiteY1" fmla="*/ 152276 h 193802"/>
                      <a:gd name="connsiteX2" fmla="*/ 88699 w 197738"/>
                      <a:gd name="connsiteY2" fmla="*/ 191043 h 193802"/>
                      <a:gd name="connsiteX3" fmla="*/ 60028 w 197738"/>
                      <a:gd name="connsiteY3" fmla="*/ 188185 h 193802"/>
                      <a:gd name="connsiteX4" fmla="*/ 307 w 197738"/>
                      <a:gd name="connsiteY4" fmla="*/ 47120 h 193802"/>
                      <a:gd name="connsiteX5" fmla="*/ 35835 w 197738"/>
                      <a:gd name="connsiteY5" fmla="*/ 1114 h 193802"/>
                      <a:gd name="connsiteX6" fmla="*/ 90223 w 197738"/>
                      <a:gd name="connsiteY6" fmla="*/ 26451 h 193802"/>
                      <a:gd name="connsiteX7" fmla="*/ 118702 w 197738"/>
                      <a:gd name="connsiteY7" fmla="*/ 32166 h 193802"/>
                      <a:gd name="connsiteX8" fmla="*/ 173852 w 197738"/>
                      <a:gd name="connsiteY8" fmla="*/ 28261 h 193802"/>
                      <a:gd name="connsiteX9" fmla="*/ 197665 w 197738"/>
                      <a:gd name="connsiteY9" fmla="*/ 76743 h 1938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97738" h="193802">
                        <a:moveTo>
                          <a:pt x="197665" y="76743"/>
                        </a:moveTo>
                        <a:cubicBezTo>
                          <a:pt x="197093" y="109223"/>
                          <a:pt x="178234" y="131893"/>
                          <a:pt x="156040" y="152276"/>
                        </a:cubicBezTo>
                        <a:cubicBezTo>
                          <a:pt x="136610" y="170088"/>
                          <a:pt x="113845" y="182851"/>
                          <a:pt x="88699" y="191043"/>
                        </a:cubicBezTo>
                        <a:cubicBezTo>
                          <a:pt x="78793" y="194281"/>
                          <a:pt x="67934" y="196091"/>
                          <a:pt x="60028" y="188185"/>
                        </a:cubicBezTo>
                        <a:cubicBezTo>
                          <a:pt x="21071" y="149323"/>
                          <a:pt x="-3027" y="103413"/>
                          <a:pt x="307" y="47120"/>
                        </a:cubicBezTo>
                        <a:cubicBezTo>
                          <a:pt x="1831" y="21879"/>
                          <a:pt x="16880" y="4829"/>
                          <a:pt x="35835" y="1114"/>
                        </a:cubicBezTo>
                        <a:cubicBezTo>
                          <a:pt x="59838" y="-3553"/>
                          <a:pt x="78507" y="6734"/>
                          <a:pt x="90223" y="26451"/>
                        </a:cubicBezTo>
                        <a:cubicBezTo>
                          <a:pt x="98986" y="41119"/>
                          <a:pt x="105082" y="43024"/>
                          <a:pt x="118702" y="32166"/>
                        </a:cubicBezTo>
                        <a:cubicBezTo>
                          <a:pt x="135276" y="18926"/>
                          <a:pt x="155088" y="17402"/>
                          <a:pt x="173852" y="28261"/>
                        </a:cubicBezTo>
                        <a:cubicBezTo>
                          <a:pt x="191950" y="38738"/>
                          <a:pt x="198522" y="56074"/>
                          <a:pt x="197665" y="76743"/>
                        </a:cubicBezTo>
                        <a:close/>
                      </a:path>
                    </a:pathLst>
                  </a:custGeom>
                  <a:solidFill>
                    <a:srgbClr val="E760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/>
                    <a:endParaRPr lang="th-TH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187" name="Freeform: Shape 186">
                    <a:extLst>
                      <a:ext uri="{FF2B5EF4-FFF2-40B4-BE49-F238E27FC236}">
                        <a16:creationId xmlns:a16="http://schemas.microsoft.com/office/drawing/2014/main" id="{61B4AD0A-158A-AF7C-2F9D-93D2C3C777F8}"/>
                      </a:ext>
                    </a:extLst>
                  </p:cNvPr>
                  <p:cNvSpPr/>
                  <p:nvPr/>
                </p:nvSpPr>
                <p:spPr>
                  <a:xfrm>
                    <a:off x="5920575" y="3310777"/>
                    <a:ext cx="168202" cy="162428"/>
                  </a:xfrm>
                  <a:custGeom>
                    <a:avLst/>
                    <a:gdLst>
                      <a:gd name="connsiteX0" fmla="*/ 168185 w 168202"/>
                      <a:gd name="connsiteY0" fmla="*/ 64978 h 162428"/>
                      <a:gd name="connsiteX1" fmla="*/ 126561 w 168202"/>
                      <a:gd name="connsiteY1" fmla="*/ 153561 h 162428"/>
                      <a:gd name="connsiteX2" fmla="*/ 100844 w 168202"/>
                      <a:gd name="connsiteY2" fmla="*/ 161276 h 162428"/>
                      <a:gd name="connsiteX3" fmla="*/ 10451 w 168202"/>
                      <a:gd name="connsiteY3" fmla="*/ 98792 h 162428"/>
                      <a:gd name="connsiteX4" fmla="*/ 8927 w 168202"/>
                      <a:gd name="connsiteY4" fmla="*/ 42594 h 162428"/>
                      <a:gd name="connsiteX5" fmla="*/ 64839 w 168202"/>
                      <a:gd name="connsiteY5" fmla="*/ 35451 h 162428"/>
                      <a:gd name="connsiteX6" fmla="*/ 81317 w 168202"/>
                      <a:gd name="connsiteY6" fmla="*/ 33355 h 162428"/>
                      <a:gd name="connsiteX7" fmla="*/ 133705 w 168202"/>
                      <a:gd name="connsiteY7" fmla="*/ 1732 h 162428"/>
                      <a:gd name="connsiteX8" fmla="*/ 168185 w 168202"/>
                      <a:gd name="connsiteY8" fmla="*/ 64978 h 162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68202" h="162428">
                        <a:moveTo>
                          <a:pt x="168185" y="64978"/>
                        </a:moveTo>
                        <a:cubicBezTo>
                          <a:pt x="166852" y="95172"/>
                          <a:pt x="151326" y="126414"/>
                          <a:pt x="126561" y="153561"/>
                        </a:cubicBezTo>
                        <a:cubicBezTo>
                          <a:pt x="119608" y="161181"/>
                          <a:pt x="111035" y="164324"/>
                          <a:pt x="100844" y="161276"/>
                        </a:cubicBezTo>
                        <a:cubicBezTo>
                          <a:pt x="64077" y="150036"/>
                          <a:pt x="32454" y="131177"/>
                          <a:pt x="10451" y="98792"/>
                        </a:cubicBezTo>
                        <a:cubicBezTo>
                          <a:pt x="-3169" y="78789"/>
                          <a:pt x="-3265" y="56882"/>
                          <a:pt x="8927" y="42594"/>
                        </a:cubicBezTo>
                        <a:cubicBezTo>
                          <a:pt x="21024" y="28497"/>
                          <a:pt x="42836" y="25640"/>
                          <a:pt x="64839" y="35451"/>
                        </a:cubicBezTo>
                        <a:cubicBezTo>
                          <a:pt x="70840" y="38118"/>
                          <a:pt x="75507" y="44118"/>
                          <a:pt x="81317" y="33355"/>
                        </a:cubicBezTo>
                        <a:cubicBezTo>
                          <a:pt x="97129" y="4304"/>
                          <a:pt x="112369" y="-4078"/>
                          <a:pt x="133705" y="1732"/>
                        </a:cubicBezTo>
                        <a:cubicBezTo>
                          <a:pt x="155136" y="7447"/>
                          <a:pt x="168757" y="29545"/>
                          <a:pt x="168185" y="64978"/>
                        </a:cubicBezTo>
                        <a:close/>
                      </a:path>
                    </a:pathLst>
                  </a:custGeom>
                  <a:solidFill>
                    <a:srgbClr val="E760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/>
                    <a:endParaRPr lang="th-TH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</p:grpSp>
            <p:sp>
              <p:nvSpPr>
                <p:cNvPr id="180" name="TextBox 179">
                  <a:extLst>
                    <a:ext uri="{FF2B5EF4-FFF2-40B4-BE49-F238E27FC236}">
                      <a16:creationId xmlns:a16="http://schemas.microsoft.com/office/drawing/2014/main" id="{8147E9A8-D511-0446-0129-75A2D9D241FF}"/>
                    </a:ext>
                  </a:extLst>
                </p:cNvPr>
                <p:cNvSpPr txBox="1"/>
                <p:nvPr/>
              </p:nvSpPr>
              <p:spPr>
                <a:xfrm>
                  <a:off x="312964" y="3076330"/>
                  <a:ext cx="782143" cy="10156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914446"/>
                  <a:r>
                    <a:rPr lang="en-US" sz="6000">
                      <a:ln w="28575">
                        <a:solidFill>
                          <a:srgbClr val="EE99AD">
                            <a:lumMod val="50000"/>
                          </a:srgbClr>
                        </a:solidFill>
                      </a:ln>
                      <a:solidFill>
                        <a:prstClr val="white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Calibri Light"/>
                    </a:rPr>
                    <a:t>A</a:t>
                  </a:r>
                  <a:endParaRPr lang="th-TH" sz="6000" dirty="0">
                    <a:ln w="28575">
                      <a:solidFill>
                        <a:srgbClr val="EE99AD">
                          <a:lumMod val="50000"/>
                        </a:srgbClr>
                      </a:solidFill>
                    </a:ln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</p:grpSp>
        <p:sp>
          <p:nvSpPr>
            <p:cNvPr id="246" name="TextBox 245">
              <a:extLst>
                <a:ext uri="{FF2B5EF4-FFF2-40B4-BE49-F238E27FC236}">
                  <a16:creationId xmlns:a16="http://schemas.microsoft.com/office/drawing/2014/main" id="{AF9C50E7-BA67-D64F-9F4C-2A7A591B8F7E}"/>
                </a:ext>
              </a:extLst>
            </p:cNvPr>
            <p:cNvSpPr txBox="1"/>
            <p:nvPr/>
          </p:nvSpPr>
          <p:spPr>
            <a:xfrm>
              <a:off x="2106001" y="2868256"/>
              <a:ext cx="4404818" cy="9131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46"/>
              <a:r>
                <a:rPr lang="en-US" sz="5334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 Light"/>
                </a:rPr>
                <a:t>38</a:t>
              </a:r>
            </a:p>
          </p:txBody>
        </p:sp>
      </p:grpSp>
      <p:grpSp>
        <p:nvGrpSpPr>
          <p:cNvPr id="267" name="CÂU C">
            <a:extLst>
              <a:ext uri="{FF2B5EF4-FFF2-40B4-BE49-F238E27FC236}">
                <a16:creationId xmlns:a16="http://schemas.microsoft.com/office/drawing/2014/main" id="{55B35CC0-4656-E9F3-D414-D49C2EE3FB6B}"/>
              </a:ext>
            </a:extLst>
          </p:cNvPr>
          <p:cNvGrpSpPr/>
          <p:nvPr/>
        </p:nvGrpSpPr>
        <p:grpSpPr>
          <a:xfrm>
            <a:off x="242224" y="4927989"/>
            <a:ext cx="7103911" cy="1895769"/>
            <a:chOff x="-5320" y="2211857"/>
            <a:chExt cx="7103911" cy="1895769"/>
          </a:xfrm>
        </p:grpSpPr>
        <p:grpSp>
          <p:nvGrpSpPr>
            <p:cNvPr id="268" name="Group 267">
              <a:extLst>
                <a:ext uri="{FF2B5EF4-FFF2-40B4-BE49-F238E27FC236}">
                  <a16:creationId xmlns:a16="http://schemas.microsoft.com/office/drawing/2014/main" id="{5B4EC89F-CDA5-591B-736E-921F5DD242DE}"/>
                </a:ext>
              </a:extLst>
            </p:cNvPr>
            <p:cNvGrpSpPr/>
            <p:nvPr/>
          </p:nvGrpSpPr>
          <p:grpSpPr>
            <a:xfrm>
              <a:off x="-5320" y="2211857"/>
              <a:ext cx="6672474" cy="1895769"/>
              <a:chOff x="-5320" y="2211857"/>
              <a:chExt cx="6672474" cy="1895769"/>
            </a:xfrm>
          </p:grpSpPr>
          <p:sp>
            <p:nvSpPr>
              <p:cNvPr id="270" name="Rectangle: Rounded Corners 269">
                <a:extLst>
                  <a:ext uri="{FF2B5EF4-FFF2-40B4-BE49-F238E27FC236}">
                    <a16:creationId xmlns:a16="http://schemas.microsoft.com/office/drawing/2014/main" id="{E7F0BCC0-91BA-4F3A-11F9-0EEEFA8B01A6}"/>
                  </a:ext>
                </a:extLst>
              </p:cNvPr>
              <p:cNvSpPr/>
              <p:nvPr/>
            </p:nvSpPr>
            <p:spPr>
              <a:xfrm rot="5400000">
                <a:off x="2814354" y="134503"/>
                <a:ext cx="1121126" cy="6584474"/>
              </a:xfrm>
              <a:custGeom>
                <a:avLst/>
                <a:gdLst>
                  <a:gd name="connsiteX0" fmla="*/ 0 w 1121126"/>
                  <a:gd name="connsiteY0" fmla="*/ 560563 h 6584474"/>
                  <a:gd name="connsiteX1" fmla="*/ 560563 w 1121126"/>
                  <a:gd name="connsiteY1" fmla="*/ 0 h 6584474"/>
                  <a:gd name="connsiteX2" fmla="*/ 560563 w 1121126"/>
                  <a:gd name="connsiteY2" fmla="*/ 0 h 6584474"/>
                  <a:gd name="connsiteX3" fmla="*/ 1121126 w 1121126"/>
                  <a:gd name="connsiteY3" fmla="*/ 560563 h 6584474"/>
                  <a:gd name="connsiteX4" fmla="*/ 1121126 w 1121126"/>
                  <a:gd name="connsiteY4" fmla="*/ 6023911 h 6584474"/>
                  <a:gd name="connsiteX5" fmla="*/ 560563 w 1121126"/>
                  <a:gd name="connsiteY5" fmla="*/ 6584474 h 6584474"/>
                  <a:gd name="connsiteX6" fmla="*/ 560563 w 1121126"/>
                  <a:gd name="connsiteY6" fmla="*/ 6584474 h 6584474"/>
                  <a:gd name="connsiteX7" fmla="*/ 0 w 1121126"/>
                  <a:gd name="connsiteY7" fmla="*/ 6023911 h 6584474"/>
                  <a:gd name="connsiteX8" fmla="*/ 0 w 1121126"/>
                  <a:gd name="connsiteY8" fmla="*/ 560563 h 6584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21126" h="6584474" fill="none" extrusionOk="0">
                    <a:moveTo>
                      <a:pt x="0" y="560563"/>
                    </a:moveTo>
                    <a:cubicBezTo>
                      <a:pt x="-11535" y="233776"/>
                      <a:pt x="227794" y="13028"/>
                      <a:pt x="560563" y="0"/>
                    </a:cubicBezTo>
                    <a:lnTo>
                      <a:pt x="560563" y="0"/>
                    </a:lnTo>
                    <a:cubicBezTo>
                      <a:pt x="858802" y="-38425"/>
                      <a:pt x="1126458" y="217593"/>
                      <a:pt x="1121126" y="560563"/>
                    </a:cubicBezTo>
                    <a:cubicBezTo>
                      <a:pt x="961584" y="2435196"/>
                      <a:pt x="1015364" y="4019141"/>
                      <a:pt x="1121126" y="6023911"/>
                    </a:cubicBezTo>
                    <a:cubicBezTo>
                      <a:pt x="1107629" y="6303872"/>
                      <a:pt x="871759" y="6645394"/>
                      <a:pt x="560563" y="6584474"/>
                    </a:cubicBezTo>
                    <a:lnTo>
                      <a:pt x="560563" y="6584474"/>
                    </a:lnTo>
                    <a:cubicBezTo>
                      <a:pt x="231353" y="6561804"/>
                      <a:pt x="7768" y="6319895"/>
                      <a:pt x="0" y="6023911"/>
                    </a:cubicBezTo>
                    <a:cubicBezTo>
                      <a:pt x="-125567" y="4959433"/>
                      <a:pt x="-130875" y="3251619"/>
                      <a:pt x="0" y="560563"/>
                    </a:cubicBezTo>
                    <a:close/>
                  </a:path>
                  <a:path w="1121126" h="6584474" stroke="0" extrusionOk="0">
                    <a:moveTo>
                      <a:pt x="0" y="560563"/>
                    </a:moveTo>
                    <a:cubicBezTo>
                      <a:pt x="17748" y="268229"/>
                      <a:pt x="304663" y="4186"/>
                      <a:pt x="560563" y="0"/>
                    </a:cubicBezTo>
                    <a:lnTo>
                      <a:pt x="560563" y="0"/>
                    </a:lnTo>
                    <a:cubicBezTo>
                      <a:pt x="854419" y="-39917"/>
                      <a:pt x="1101236" y="235873"/>
                      <a:pt x="1121126" y="560563"/>
                    </a:cubicBezTo>
                    <a:cubicBezTo>
                      <a:pt x="1020064" y="3085728"/>
                      <a:pt x="1097009" y="5235877"/>
                      <a:pt x="1121126" y="6023911"/>
                    </a:cubicBezTo>
                    <a:cubicBezTo>
                      <a:pt x="1123775" y="6308151"/>
                      <a:pt x="921284" y="6600717"/>
                      <a:pt x="560563" y="6584474"/>
                    </a:cubicBezTo>
                    <a:lnTo>
                      <a:pt x="560563" y="6584474"/>
                    </a:lnTo>
                    <a:cubicBezTo>
                      <a:pt x="196870" y="6578860"/>
                      <a:pt x="-2250" y="6298182"/>
                      <a:pt x="0" y="6023911"/>
                    </a:cubicBezTo>
                    <a:cubicBezTo>
                      <a:pt x="-53421" y="5328534"/>
                      <a:pt x="-37377" y="2644284"/>
                      <a:pt x="0" y="560563"/>
                    </a:cubicBez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 w="38100">
                <a:solidFill>
                  <a:schemeClr val="accent5">
                    <a:lumMod val="5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430683465">
                      <a:prstGeom prst="roundRect">
                        <a:avLst>
                          <a:gd name="adj" fmla="val 50000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th-TH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446"/>
                <a:endParaRPr lang="en-US">
                  <a:solidFill>
                    <a:srgbClr val="CDA45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 Light"/>
                </a:endParaRPr>
              </a:p>
            </p:txBody>
          </p:sp>
          <p:grpSp>
            <p:nvGrpSpPr>
              <p:cNvPr id="271" name="Group 270">
                <a:extLst>
                  <a:ext uri="{FF2B5EF4-FFF2-40B4-BE49-F238E27FC236}">
                    <a16:creationId xmlns:a16="http://schemas.microsoft.com/office/drawing/2014/main" id="{FDBB6F14-001F-5C87-69B1-6D82B9C719AF}"/>
                  </a:ext>
                </a:extLst>
              </p:cNvPr>
              <p:cNvGrpSpPr/>
              <p:nvPr/>
            </p:nvGrpSpPr>
            <p:grpSpPr>
              <a:xfrm>
                <a:off x="-5320" y="2211857"/>
                <a:ext cx="1653157" cy="1895769"/>
                <a:chOff x="-5320" y="2211857"/>
                <a:chExt cx="1653157" cy="1895769"/>
              </a:xfrm>
            </p:grpSpPr>
            <p:grpSp>
              <p:nvGrpSpPr>
                <p:cNvPr id="272" name="Graphic 1">
                  <a:extLst>
                    <a:ext uri="{FF2B5EF4-FFF2-40B4-BE49-F238E27FC236}">
                      <a16:creationId xmlns:a16="http://schemas.microsoft.com/office/drawing/2014/main" id="{DBB3D693-1EFC-6D79-CC95-8C3A2AD774B1}"/>
                    </a:ext>
                  </a:extLst>
                </p:cNvPr>
                <p:cNvGrpSpPr/>
                <p:nvPr/>
              </p:nvGrpSpPr>
              <p:grpSpPr>
                <a:xfrm rot="1448159">
                  <a:off x="-5320" y="2211857"/>
                  <a:ext cx="1653157" cy="1895769"/>
                  <a:chOff x="5676900" y="2895491"/>
                  <a:chExt cx="839158" cy="1068361"/>
                </a:xfrm>
              </p:grpSpPr>
              <p:grpSp>
                <p:nvGrpSpPr>
                  <p:cNvPr id="274" name="Graphic 1">
                    <a:extLst>
                      <a:ext uri="{FF2B5EF4-FFF2-40B4-BE49-F238E27FC236}">
                        <a16:creationId xmlns:a16="http://schemas.microsoft.com/office/drawing/2014/main" id="{97BDBB09-4E26-0E4D-71DB-E3204DC9910D}"/>
                      </a:ext>
                    </a:extLst>
                  </p:cNvPr>
                  <p:cNvGrpSpPr/>
                  <p:nvPr/>
                </p:nvGrpSpPr>
                <p:grpSpPr>
                  <a:xfrm>
                    <a:off x="5676900" y="3234861"/>
                    <a:ext cx="839158" cy="728991"/>
                    <a:chOff x="5676900" y="3234861"/>
                    <a:chExt cx="839158" cy="728991"/>
                  </a:xfrm>
                </p:grpSpPr>
                <p:sp>
                  <p:nvSpPr>
                    <p:cNvPr id="278" name="Freeform: Shape 277">
                      <a:extLst>
                        <a:ext uri="{FF2B5EF4-FFF2-40B4-BE49-F238E27FC236}">
                          <a16:creationId xmlns:a16="http://schemas.microsoft.com/office/drawing/2014/main" id="{DD4CFB4D-D5FF-802E-A98E-F75E11D8BF3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5549" y="3234861"/>
                      <a:ext cx="420508" cy="495727"/>
                    </a:xfrm>
                    <a:custGeom>
                      <a:avLst/>
                      <a:gdLst>
                        <a:gd name="connsiteX0" fmla="*/ 413264 w 420508"/>
                        <a:gd name="connsiteY0" fmla="*/ 362445 h 495727"/>
                        <a:gd name="connsiteX1" fmla="*/ 304107 w 420508"/>
                        <a:gd name="connsiteY1" fmla="*/ 257575 h 495727"/>
                        <a:gd name="connsiteX2" fmla="*/ 303822 w 420508"/>
                        <a:gd name="connsiteY2" fmla="*/ 236144 h 495727"/>
                        <a:gd name="connsiteX3" fmla="*/ 406501 w 420508"/>
                        <a:gd name="connsiteY3" fmla="*/ 137084 h 495727"/>
                        <a:gd name="connsiteX4" fmla="*/ 400500 w 420508"/>
                        <a:gd name="connsiteY4" fmla="*/ 107366 h 495727"/>
                        <a:gd name="connsiteX5" fmla="*/ 145230 w 420508"/>
                        <a:gd name="connsiteY5" fmla="*/ 1733 h 495727"/>
                        <a:gd name="connsiteX6" fmla="*/ 127228 w 420508"/>
                        <a:gd name="connsiteY6" fmla="*/ 5448 h 495727"/>
                        <a:gd name="connsiteX7" fmla="*/ 27596 w 420508"/>
                        <a:gd name="connsiteY7" fmla="*/ 102508 h 495727"/>
                        <a:gd name="connsiteX8" fmla="*/ 641 w 420508"/>
                        <a:gd name="connsiteY8" fmla="*/ 123272 h 495727"/>
                        <a:gd name="connsiteX9" fmla="*/ 1022 w 420508"/>
                        <a:gd name="connsiteY9" fmla="*/ 128130 h 495727"/>
                        <a:gd name="connsiteX10" fmla="*/ 5213 w 420508"/>
                        <a:gd name="connsiteY10" fmla="*/ 131369 h 495727"/>
                        <a:gd name="connsiteX11" fmla="*/ 282390 w 420508"/>
                        <a:gd name="connsiteY11" fmla="*/ 247383 h 495727"/>
                        <a:gd name="connsiteX12" fmla="*/ 6642 w 420508"/>
                        <a:gd name="connsiteY12" fmla="*/ 360635 h 495727"/>
                        <a:gd name="connsiteX13" fmla="*/ 3213 w 420508"/>
                        <a:gd name="connsiteY13" fmla="*/ 364445 h 495727"/>
                        <a:gd name="connsiteX14" fmla="*/ 4927 w 420508"/>
                        <a:gd name="connsiteY14" fmla="*/ 371875 h 495727"/>
                        <a:gd name="connsiteX15" fmla="*/ 22929 w 420508"/>
                        <a:gd name="connsiteY15" fmla="*/ 391973 h 495727"/>
                        <a:gd name="connsiteX16" fmla="*/ 121037 w 420508"/>
                        <a:gd name="connsiteY16" fmla="*/ 487985 h 495727"/>
                        <a:gd name="connsiteX17" fmla="*/ 153136 w 420508"/>
                        <a:gd name="connsiteY17" fmla="*/ 492557 h 495727"/>
                        <a:gd name="connsiteX18" fmla="*/ 233527 w 420508"/>
                        <a:gd name="connsiteY18" fmla="*/ 459314 h 495727"/>
                        <a:gd name="connsiteX19" fmla="*/ 409644 w 420508"/>
                        <a:gd name="connsiteY19" fmla="*/ 381876 h 495727"/>
                        <a:gd name="connsiteX20" fmla="*/ 413264 w 420508"/>
                        <a:gd name="connsiteY20" fmla="*/ 362445 h 4957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</a:cxnLst>
                      <a:rect l="l" t="t" r="r" b="b"/>
                      <a:pathLst>
                        <a:path w="420508" h="495727">
                          <a:moveTo>
                            <a:pt x="413264" y="362445"/>
                          </a:moveTo>
                          <a:cubicBezTo>
                            <a:pt x="376593" y="327774"/>
                            <a:pt x="340779" y="292246"/>
                            <a:pt x="304107" y="257575"/>
                          </a:cubicBezTo>
                          <a:cubicBezTo>
                            <a:pt x="295535" y="249479"/>
                            <a:pt x="294487" y="244811"/>
                            <a:pt x="303822" y="236144"/>
                          </a:cubicBezTo>
                          <a:cubicBezTo>
                            <a:pt x="338493" y="203663"/>
                            <a:pt x="372402" y="170326"/>
                            <a:pt x="406501" y="137084"/>
                          </a:cubicBezTo>
                          <a:cubicBezTo>
                            <a:pt x="426123" y="117938"/>
                            <a:pt x="426027" y="117843"/>
                            <a:pt x="400500" y="107366"/>
                          </a:cubicBezTo>
                          <a:cubicBezTo>
                            <a:pt x="315347" y="72218"/>
                            <a:pt x="230193" y="37262"/>
                            <a:pt x="145230" y="1733"/>
                          </a:cubicBezTo>
                          <a:cubicBezTo>
                            <a:pt x="137420" y="-1505"/>
                            <a:pt x="132848" y="-172"/>
                            <a:pt x="127228" y="5448"/>
                          </a:cubicBezTo>
                          <a:cubicBezTo>
                            <a:pt x="94271" y="38119"/>
                            <a:pt x="61315" y="70694"/>
                            <a:pt x="27596" y="102508"/>
                          </a:cubicBezTo>
                          <a:cubicBezTo>
                            <a:pt x="19500" y="110223"/>
                            <a:pt x="12928" y="120796"/>
                            <a:pt x="641" y="123272"/>
                          </a:cubicBezTo>
                          <a:cubicBezTo>
                            <a:pt x="-312" y="124987"/>
                            <a:pt x="-216" y="126606"/>
                            <a:pt x="1022" y="128130"/>
                          </a:cubicBezTo>
                          <a:cubicBezTo>
                            <a:pt x="2260" y="129464"/>
                            <a:pt x="3594" y="130511"/>
                            <a:pt x="5213" y="131369"/>
                          </a:cubicBezTo>
                          <a:cubicBezTo>
                            <a:pt x="95795" y="171564"/>
                            <a:pt x="188474" y="206711"/>
                            <a:pt x="282390" y="247383"/>
                          </a:cubicBezTo>
                          <a:cubicBezTo>
                            <a:pt x="187426" y="285483"/>
                            <a:pt x="97319" y="323583"/>
                            <a:pt x="6642" y="360635"/>
                          </a:cubicBezTo>
                          <a:cubicBezTo>
                            <a:pt x="5118" y="361493"/>
                            <a:pt x="3974" y="362826"/>
                            <a:pt x="3213" y="364445"/>
                          </a:cubicBezTo>
                          <a:cubicBezTo>
                            <a:pt x="2927" y="367112"/>
                            <a:pt x="3689" y="369589"/>
                            <a:pt x="4927" y="371875"/>
                          </a:cubicBezTo>
                          <a:cubicBezTo>
                            <a:pt x="10356" y="379114"/>
                            <a:pt x="18643" y="383781"/>
                            <a:pt x="22929" y="391973"/>
                          </a:cubicBezTo>
                          <a:cubicBezTo>
                            <a:pt x="56743" y="422834"/>
                            <a:pt x="88366" y="455981"/>
                            <a:pt x="121037" y="487985"/>
                          </a:cubicBezTo>
                          <a:cubicBezTo>
                            <a:pt x="130657" y="497414"/>
                            <a:pt x="141325" y="497319"/>
                            <a:pt x="153136" y="492557"/>
                          </a:cubicBezTo>
                          <a:cubicBezTo>
                            <a:pt x="180092" y="481793"/>
                            <a:pt x="206762" y="470459"/>
                            <a:pt x="233527" y="459314"/>
                          </a:cubicBezTo>
                          <a:cubicBezTo>
                            <a:pt x="251148" y="451980"/>
                            <a:pt x="376211" y="395021"/>
                            <a:pt x="409644" y="381876"/>
                          </a:cubicBezTo>
                          <a:cubicBezTo>
                            <a:pt x="422979" y="376733"/>
                            <a:pt x="423741" y="372351"/>
                            <a:pt x="413264" y="362445"/>
                          </a:cubicBezTo>
                          <a:close/>
                        </a:path>
                      </a:pathLst>
                    </a:custGeom>
                    <a:solidFill>
                      <a:srgbClr val="F8C09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279" name="Freeform: Shape 278">
                      <a:extLst>
                        <a:ext uri="{FF2B5EF4-FFF2-40B4-BE49-F238E27FC236}">
                          <a16:creationId xmlns:a16="http://schemas.microsoft.com/office/drawing/2014/main" id="{7E09A40E-95B6-9D8C-A149-4925583BFC9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08484" y="3597500"/>
                      <a:ext cx="296850" cy="366352"/>
                    </a:xfrm>
                    <a:custGeom>
                      <a:avLst/>
                      <a:gdLst>
                        <a:gd name="connsiteX0" fmla="*/ 291231 w 296850"/>
                        <a:gd name="connsiteY0" fmla="*/ 854 h 366352"/>
                        <a:gd name="connsiteX1" fmla="*/ 294660 w 296850"/>
                        <a:gd name="connsiteY1" fmla="*/ 7807 h 366352"/>
                        <a:gd name="connsiteX2" fmla="*/ 296755 w 296850"/>
                        <a:gd name="connsiteY2" fmla="*/ 68481 h 366352"/>
                        <a:gd name="connsiteX3" fmla="*/ 296850 w 296850"/>
                        <a:gd name="connsiteY3" fmla="*/ 346802 h 366352"/>
                        <a:gd name="connsiteX4" fmla="*/ 295517 w 296850"/>
                        <a:gd name="connsiteY4" fmla="*/ 364137 h 366352"/>
                        <a:gd name="connsiteX5" fmla="*/ 282753 w 296850"/>
                        <a:gd name="connsiteY5" fmla="*/ 363566 h 366352"/>
                        <a:gd name="connsiteX6" fmla="*/ 5385 w 296850"/>
                        <a:gd name="connsiteY6" fmla="*/ 248504 h 366352"/>
                        <a:gd name="connsiteX7" fmla="*/ 337 w 296850"/>
                        <a:gd name="connsiteY7" fmla="*/ 229454 h 366352"/>
                        <a:gd name="connsiteX8" fmla="*/ 242 w 296850"/>
                        <a:gd name="connsiteY8" fmla="*/ 107724 h 366352"/>
                        <a:gd name="connsiteX9" fmla="*/ 10053 w 296850"/>
                        <a:gd name="connsiteY9" fmla="*/ 99152 h 366352"/>
                        <a:gd name="connsiteX10" fmla="*/ 25007 w 296850"/>
                        <a:gd name="connsiteY10" fmla="*/ 103438 h 366352"/>
                        <a:gd name="connsiteX11" fmla="*/ 145689 w 296850"/>
                        <a:gd name="connsiteY11" fmla="*/ 152873 h 366352"/>
                        <a:gd name="connsiteX12" fmla="*/ 180550 w 296850"/>
                        <a:gd name="connsiteY12" fmla="*/ 147253 h 366352"/>
                        <a:gd name="connsiteX13" fmla="*/ 270276 w 296850"/>
                        <a:gd name="connsiteY13" fmla="*/ 25428 h 366352"/>
                        <a:gd name="connsiteX14" fmla="*/ 274276 w 296850"/>
                        <a:gd name="connsiteY14" fmla="*/ 17713 h 366352"/>
                        <a:gd name="connsiteX15" fmla="*/ 286659 w 296850"/>
                        <a:gd name="connsiteY15" fmla="*/ 187 h 366352"/>
                        <a:gd name="connsiteX16" fmla="*/ 291231 w 296850"/>
                        <a:gd name="connsiteY16" fmla="*/ 854 h 36635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</a:cxnLst>
                      <a:rect l="l" t="t" r="r" b="b"/>
                      <a:pathLst>
                        <a:path w="296850" h="366352">
                          <a:moveTo>
                            <a:pt x="291231" y="854"/>
                          </a:moveTo>
                          <a:cubicBezTo>
                            <a:pt x="292374" y="3140"/>
                            <a:pt x="293517" y="5521"/>
                            <a:pt x="294660" y="7807"/>
                          </a:cubicBezTo>
                          <a:cubicBezTo>
                            <a:pt x="296755" y="28000"/>
                            <a:pt x="296755" y="48193"/>
                            <a:pt x="296755" y="68481"/>
                          </a:cubicBezTo>
                          <a:cubicBezTo>
                            <a:pt x="296755" y="161255"/>
                            <a:pt x="296660" y="254028"/>
                            <a:pt x="296850" y="346802"/>
                          </a:cubicBezTo>
                          <a:cubicBezTo>
                            <a:pt x="296850" y="352612"/>
                            <a:pt x="296565" y="358327"/>
                            <a:pt x="295517" y="364137"/>
                          </a:cubicBezTo>
                          <a:cubicBezTo>
                            <a:pt x="291040" y="368614"/>
                            <a:pt x="286659" y="365185"/>
                            <a:pt x="282753" y="363566"/>
                          </a:cubicBezTo>
                          <a:cubicBezTo>
                            <a:pt x="190266" y="325275"/>
                            <a:pt x="97873" y="286890"/>
                            <a:pt x="5385" y="248504"/>
                          </a:cubicBezTo>
                          <a:cubicBezTo>
                            <a:pt x="-1949" y="243646"/>
                            <a:pt x="337" y="236121"/>
                            <a:pt x="337" y="229454"/>
                          </a:cubicBezTo>
                          <a:cubicBezTo>
                            <a:pt x="147" y="188877"/>
                            <a:pt x="337" y="148301"/>
                            <a:pt x="242" y="107724"/>
                          </a:cubicBezTo>
                          <a:cubicBezTo>
                            <a:pt x="-330" y="100485"/>
                            <a:pt x="4052" y="98771"/>
                            <a:pt x="10053" y="99152"/>
                          </a:cubicBezTo>
                          <a:cubicBezTo>
                            <a:pt x="15291" y="99533"/>
                            <a:pt x="20244" y="101438"/>
                            <a:pt x="25007" y="103438"/>
                          </a:cubicBezTo>
                          <a:cubicBezTo>
                            <a:pt x="64917" y="120583"/>
                            <a:pt x="106160" y="134680"/>
                            <a:pt x="145689" y="152873"/>
                          </a:cubicBezTo>
                          <a:cubicBezTo>
                            <a:pt x="164643" y="161636"/>
                            <a:pt x="170549" y="160874"/>
                            <a:pt x="180550" y="147253"/>
                          </a:cubicBezTo>
                          <a:cubicBezTo>
                            <a:pt x="210363" y="106581"/>
                            <a:pt x="239605" y="65529"/>
                            <a:pt x="270276" y="25428"/>
                          </a:cubicBezTo>
                          <a:cubicBezTo>
                            <a:pt x="272085" y="23142"/>
                            <a:pt x="273228" y="20475"/>
                            <a:pt x="274276" y="17713"/>
                          </a:cubicBezTo>
                          <a:cubicBezTo>
                            <a:pt x="277038" y="10855"/>
                            <a:pt x="281420" y="5235"/>
                            <a:pt x="286659" y="187"/>
                          </a:cubicBezTo>
                          <a:cubicBezTo>
                            <a:pt x="288278" y="-194"/>
                            <a:pt x="289802" y="-3"/>
                            <a:pt x="291231" y="854"/>
                          </a:cubicBezTo>
                          <a:close/>
                        </a:path>
                      </a:pathLst>
                    </a:custGeom>
                    <a:solidFill>
                      <a:srgbClr val="FAAF7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280" name="Freeform: Shape 279">
                      <a:extLst>
                        <a:ext uri="{FF2B5EF4-FFF2-40B4-BE49-F238E27FC236}">
                          <a16:creationId xmlns:a16="http://schemas.microsoft.com/office/drawing/2014/main" id="{9BC04727-DB08-F8A1-A40D-137034093B7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80470" y="3479128"/>
                      <a:ext cx="415827" cy="249481"/>
                    </a:xfrm>
                    <a:custGeom>
                      <a:avLst/>
                      <a:gdLst>
                        <a:gd name="connsiteX0" fmla="*/ 403052 w 415827"/>
                        <a:gd name="connsiteY0" fmla="*/ 110939 h 249481"/>
                        <a:gd name="connsiteX1" fmla="*/ 137209 w 415827"/>
                        <a:gd name="connsiteY1" fmla="*/ 1497 h 249481"/>
                        <a:gd name="connsiteX2" fmla="*/ 126827 w 415827"/>
                        <a:gd name="connsiteY2" fmla="*/ 735 h 249481"/>
                        <a:gd name="connsiteX3" fmla="*/ 109586 w 415827"/>
                        <a:gd name="connsiteY3" fmla="*/ 19975 h 249481"/>
                        <a:gd name="connsiteX4" fmla="*/ 7193 w 415827"/>
                        <a:gd name="connsiteY4" fmla="*/ 118749 h 249481"/>
                        <a:gd name="connsiteX5" fmla="*/ 10241 w 415827"/>
                        <a:gd name="connsiteY5" fmla="*/ 136942 h 249481"/>
                        <a:gd name="connsiteX6" fmla="*/ 111491 w 415827"/>
                        <a:gd name="connsiteY6" fmla="*/ 177804 h 249481"/>
                        <a:gd name="connsiteX7" fmla="*/ 121588 w 415827"/>
                        <a:gd name="connsiteY7" fmla="*/ 183805 h 249481"/>
                        <a:gd name="connsiteX8" fmla="*/ 123302 w 415827"/>
                        <a:gd name="connsiteY8" fmla="*/ 184377 h 249481"/>
                        <a:gd name="connsiteX9" fmla="*/ 138542 w 415827"/>
                        <a:gd name="connsiteY9" fmla="*/ 191616 h 249481"/>
                        <a:gd name="connsiteX10" fmla="*/ 142067 w 415827"/>
                        <a:gd name="connsiteY10" fmla="*/ 194378 h 249481"/>
                        <a:gd name="connsiteX11" fmla="*/ 142924 w 415827"/>
                        <a:gd name="connsiteY11" fmla="*/ 195807 h 249481"/>
                        <a:gd name="connsiteX12" fmla="*/ 146448 w 415827"/>
                        <a:gd name="connsiteY12" fmla="*/ 197331 h 249481"/>
                        <a:gd name="connsiteX13" fmla="*/ 244270 w 415827"/>
                        <a:gd name="connsiteY13" fmla="*/ 238479 h 249481"/>
                        <a:gd name="connsiteX14" fmla="*/ 315612 w 415827"/>
                        <a:gd name="connsiteY14" fmla="*/ 228192 h 249481"/>
                        <a:gd name="connsiteX15" fmla="*/ 322280 w 415827"/>
                        <a:gd name="connsiteY15" fmla="*/ 222667 h 249481"/>
                        <a:gd name="connsiteX16" fmla="*/ 405433 w 415827"/>
                        <a:gd name="connsiteY16" fmla="*/ 136371 h 249481"/>
                        <a:gd name="connsiteX17" fmla="*/ 415815 w 415827"/>
                        <a:gd name="connsiteY17" fmla="*/ 119226 h 249481"/>
                        <a:gd name="connsiteX18" fmla="*/ 403052 w 415827"/>
                        <a:gd name="connsiteY18" fmla="*/ 110939 h 2494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</a:cxnLst>
                      <a:rect l="l" t="t" r="r" b="b"/>
                      <a:pathLst>
                        <a:path w="415827" h="249481">
                          <a:moveTo>
                            <a:pt x="403052" y="110939"/>
                          </a:moveTo>
                          <a:cubicBezTo>
                            <a:pt x="314183" y="75030"/>
                            <a:pt x="225696" y="38168"/>
                            <a:pt x="137209" y="1497"/>
                          </a:cubicBezTo>
                          <a:cubicBezTo>
                            <a:pt x="133780" y="354"/>
                            <a:pt x="130446" y="-789"/>
                            <a:pt x="126827" y="735"/>
                          </a:cubicBezTo>
                          <a:cubicBezTo>
                            <a:pt x="123017" y="8831"/>
                            <a:pt x="115778" y="13974"/>
                            <a:pt x="109586" y="19975"/>
                          </a:cubicBezTo>
                          <a:cubicBezTo>
                            <a:pt x="75582" y="53027"/>
                            <a:pt x="41578" y="86079"/>
                            <a:pt x="7193" y="118749"/>
                          </a:cubicBezTo>
                          <a:cubicBezTo>
                            <a:pt x="-1666" y="127227"/>
                            <a:pt x="-4142" y="131513"/>
                            <a:pt x="10241" y="136942"/>
                          </a:cubicBezTo>
                          <a:cubicBezTo>
                            <a:pt x="44245" y="149801"/>
                            <a:pt x="77487" y="164755"/>
                            <a:pt x="111491" y="177804"/>
                          </a:cubicBezTo>
                          <a:cubicBezTo>
                            <a:pt x="115873" y="179519"/>
                            <a:pt x="119207" y="181424"/>
                            <a:pt x="121588" y="183805"/>
                          </a:cubicBezTo>
                          <a:cubicBezTo>
                            <a:pt x="122159" y="183900"/>
                            <a:pt x="122731" y="184091"/>
                            <a:pt x="123302" y="184377"/>
                          </a:cubicBezTo>
                          <a:cubicBezTo>
                            <a:pt x="128351" y="186853"/>
                            <a:pt x="133589" y="188853"/>
                            <a:pt x="138542" y="191616"/>
                          </a:cubicBezTo>
                          <a:cubicBezTo>
                            <a:pt x="139971" y="192187"/>
                            <a:pt x="141114" y="193140"/>
                            <a:pt x="142067" y="194378"/>
                          </a:cubicBezTo>
                          <a:cubicBezTo>
                            <a:pt x="142352" y="194854"/>
                            <a:pt x="142638" y="195330"/>
                            <a:pt x="142924" y="195807"/>
                          </a:cubicBezTo>
                          <a:cubicBezTo>
                            <a:pt x="144162" y="196283"/>
                            <a:pt x="145305" y="196854"/>
                            <a:pt x="146448" y="197331"/>
                          </a:cubicBezTo>
                          <a:cubicBezTo>
                            <a:pt x="178643" y="212190"/>
                            <a:pt x="212647" y="222572"/>
                            <a:pt x="244270" y="238479"/>
                          </a:cubicBezTo>
                          <a:cubicBezTo>
                            <a:pt x="270654" y="251718"/>
                            <a:pt x="295514" y="257910"/>
                            <a:pt x="315612" y="228192"/>
                          </a:cubicBezTo>
                          <a:cubicBezTo>
                            <a:pt x="317136" y="225906"/>
                            <a:pt x="320184" y="224667"/>
                            <a:pt x="322280" y="222667"/>
                          </a:cubicBezTo>
                          <a:cubicBezTo>
                            <a:pt x="351426" y="195330"/>
                            <a:pt x="381049" y="168375"/>
                            <a:pt x="405433" y="136371"/>
                          </a:cubicBezTo>
                          <a:cubicBezTo>
                            <a:pt x="407909" y="130084"/>
                            <a:pt x="416196" y="127322"/>
                            <a:pt x="415815" y="119226"/>
                          </a:cubicBezTo>
                          <a:cubicBezTo>
                            <a:pt x="412958" y="114273"/>
                            <a:pt x="407814" y="112844"/>
                            <a:pt x="403052" y="110939"/>
                          </a:cubicBezTo>
                          <a:close/>
                        </a:path>
                      </a:pathLst>
                    </a:custGeom>
                    <a:solidFill>
                      <a:srgbClr val="F8C09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281" name="Freeform: Shape 280">
                      <a:extLst>
                        <a:ext uri="{FF2B5EF4-FFF2-40B4-BE49-F238E27FC236}">
                          <a16:creationId xmlns:a16="http://schemas.microsoft.com/office/drawing/2014/main" id="{65A4023B-DA1A-0C98-50C0-B6DC47FE7EF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76900" y="3236097"/>
                      <a:ext cx="419278" cy="247099"/>
                    </a:xfrm>
                    <a:custGeom>
                      <a:avLst/>
                      <a:gdLst>
                        <a:gd name="connsiteX0" fmla="*/ 137160 w 419278"/>
                        <a:gd name="connsiteY0" fmla="*/ 247100 h 247099"/>
                        <a:gd name="connsiteX1" fmla="*/ 130397 w 419278"/>
                        <a:gd name="connsiteY1" fmla="*/ 243671 h 247099"/>
                        <a:gd name="connsiteX2" fmla="*/ 0 w 419278"/>
                        <a:gd name="connsiteY2" fmla="*/ 117274 h 247099"/>
                        <a:gd name="connsiteX3" fmla="*/ 87344 w 419278"/>
                        <a:gd name="connsiteY3" fmla="*/ 80603 h 247099"/>
                        <a:gd name="connsiteX4" fmla="*/ 275082 w 419278"/>
                        <a:gd name="connsiteY4" fmla="*/ 2688 h 247099"/>
                        <a:gd name="connsiteX5" fmla="*/ 302133 w 419278"/>
                        <a:gd name="connsiteY5" fmla="*/ 7927 h 247099"/>
                        <a:gd name="connsiteX6" fmla="*/ 419100 w 419278"/>
                        <a:gd name="connsiteY6" fmla="*/ 122132 h 247099"/>
                        <a:gd name="connsiteX7" fmla="*/ 419195 w 419278"/>
                        <a:gd name="connsiteY7" fmla="*/ 125465 h 247099"/>
                        <a:gd name="connsiteX8" fmla="*/ 409670 w 419278"/>
                        <a:gd name="connsiteY8" fmla="*/ 135848 h 247099"/>
                        <a:gd name="connsiteX9" fmla="*/ 246412 w 419278"/>
                        <a:gd name="connsiteY9" fmla="*/ 203380 h 247099"/>
                        <a:gd name="connsiteX10" fmla="*/ 158496 w 419278"/>
                        <a:gd name="connsiteY10" fmla="*/ 240242 h 247099"/>
                        <a:gd name="connsiteX11" fmla="*/ 137160 w 419278"/>
                        <a:gd name="connsiteY11" fmla="*/ 247100 h 2470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419278" h="247099">
                          <a:moveTo>
                            <a:pt x="137160" y="247100"/>
                          </a:moveTo>
                          <a:cubicBezTo>
                            <a:pt x="134874" y="245957"/>
                            <a:pt x="132683" y="244814"/>
                            <a:pt x="130397" y="243671"/>
                          </a:cubicBezTo>
                          <a:cubicBezTo>
                            <a:pt x="87630" y="202237"/>
                            <a:pt x="44768" y="160708"/>
                            <a:pt x="0" y="117274"/>
                          </a:cubicBezTo>
                          <a:cubicBezTo>
                            <a:pt x="30385" y="104510"/>
                            <a:pt x="58865" y="92414"/>
                            <a:pt x="87344" y="80603"/>
                          </a:cubicBezTo>
                          <a:cubicBezTo>
                            <a:pt x="149924" y="54695"/>
                            <a:pt x="212789" y="29168"/>
                            <a:pt x="275082" y="2688"/>
                          </a:cubicBezTo>
                          <a:cubicBezTo>
                            <a:pt x="286607" y="-2170"/>
                            <a:pt x="293656" y="-455"/>
                            <a:pt x="302133" y="7927"/>
                          </a:cubicBezTo>
                          <a:cubicBezTo>
                            <a:pt x="340805" y="46313"/>
                            <a:pt x="380048" y="84127"/>
                            <a:pt x="419100" y="122132"/>
                          </a:cubicBezTo>
                          <a:cubicBezTo>
                            <a:pt x="419100" y="123275"/>
                            <a:pt x="419100" y="124322"/>
                            <a:pt x="419195" y="125465"/>
                          </a:cubicBezTo>
                          <a:cubicBezTo>
                            <a:pt x="420053" y="132609"/>
                            <a:pt x="414147" y="133943"/>
                            <a:pt x="409670" y="135848"/>
                          </a:cubicBezTo>
                          <a:cubicBezTo>
                            <a:pt x="355378" y="158708"/>
                            <a:pt x="301276" y="182139"/>
                            <a:pt x="246412" y="203380"/>
                          </a:cubicBezTo>
                          <a:cubicBezTo>
                            <a:pt x="216789" y="214810"/>
                            <a:pt x="188119" y="228621"/>
                            <a:pt x="158496" y="240242"/>
                          </a:cubicBezTo>
                          <a:cubicBezTo>
                            <a:pt x="151543" y="242909"/>
                            <a:pt x="144494" y="245385"/>
                            <a:pt x="137160" y="247100"/>
                          </a:cubicBezTo>
                          <a:close/>
                        </a:path>
                      </a:pathLst>
                    </a:custGeom>
                    <a:solidFill>
                      <a:srgbClr val="F6A26B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282" name="Freeform: Shape 281">
                      <a:extLst>
                        <a:ext uri="{FF2B5EF4-FFF2-40B4-BE49-F238E27FC236}">
                          <a16:creationId xmlns:a16="http://schemas.microsoft.com/office/drawing/2014/main" id="{BDF8D440-5E1E-0C61-E7C0-27A7A72068F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8246" y="3605402"/>
                      <a:ext cx="291281" cy="356235"/>
                    </a:xfrm>
                    <a:custGeom>
                      <a:avLst/>
                      <a:gdLst>
                        <a:gd name="connsiteX0" fmla="*/ 5755 w 291281"/>
                        <a:gd name="connsiteY0" fmla="*/ 356235 h 356235"/>
                        <a:gd name="connsiteX1" fmla="*/ 1468 w 291281"/>
                        <a:gd name="connsiteY1" fmla="*/ 336899 h 356235"/>
                        <a:gd name="connsiteX2" fmla="*/ 1468 w 291281"/>
                        <a:gd name="connsiteY2" fmla="*/ 38386 h 356235"/>
                        <a:gd name="connsiteX3" fmla="*/ 4802 w 291281"/>
                        <a:gd name="connsiteY3" fmla="*/ 0 h 356235"/>
                        <a:gd name="connsiteX4" fmla="*/ 22138 w 291281"/>
                        <a:gd name="connsiteY4" fmla="*/ 17526 h 356235"/>
                        <a:gd name="connsiteX5" fmla="*/ 52713 w 291281"/>
                        <a:gd name="connsiteY5" fmla="*/ 60484 h 356235"/>
                        <a:gd name="connsiteX6" fmla="*/ 108720 w 291281"/>
                        <a:gd name="connsiteY6" fmla="*/ 137922 h 356235"/>
                        <a:gd name="connsiteX7" fmla="*/ 139390 w 291281"/>
                        <a:gd name="connsiteY7" fmla="*/ 147161 h 356235"/>
                        <a:gd name="connsiteX8" fmla="*/ 263216 w 291281"/>
                        <a:gd name="connsiteY8" fmla="*/ 96488 h 356235"/>
                        <a:gd name="connsiteX9" fmla="*/ 289790 w 291281"/>
                        <a:gd name="connsiteY9" fmla="*/ 93345 h 356235"/>
                        <a:gd name="connsiteX10" fmla="*/ 291219 w 291281"/>
                        <a:gd name="connsiteY10" fmla="*/ 188595 h 356235"/>
                        <a:gd name="connsiteX11" fmla="*/ 245118 w 291281"/>
                        <a:gd name="connsiteY11" fmla="*/ 258223 h 356235"/>
                        <a:gd name="connsiteX12" fmla="*/ 5755 w 291281"/>
                        <a:gd name="connsiteY12" fmla="*/ 356235 h 3562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291281" h="356235">
                          <a:moveTo>
                            <a:pt x="5755" y="356235"/>
                          </a:moveTo>
                          <a:cubicBezTo>
                            <a:pt x="-1103" y="350996"/>
                            <a:pt x="1468" y="343472"/>
                            <a:pt x="1468" y="336899"/>
                          </a:cubicBezTo>
                          <a:cubicBezTo>
                            <a:pt x="1278" y="237363"/>
                            <a:pt x="1278" y="137922"/>
                            <a:pt x="1468" y="38386"/>
                          </a:cubicBezTo>
                          <a:cubicBezTo>
                            <a:pt x="1468" y="25527"/>
                            <a:pt x="-3485" y="12097"/>
                            <a:pt x="4802" y="0"/>
                          </a:cubicBezTo>
                          <a:cubicBezTo>
                            <a:pt x="10422" y="6001"/>
                            <a:pt x="18709" y="9430"/>
                            <a:pt x="22138" y="17526"/>
                          </a:cubicBezTo>
                          <a:cubicBezTo>
                            <a:pt x="28424" y="34671"/>
                            <a:pt x="42616" y="46101"/>
                            <a:pt x="52713" y="60484"/>
                          </a:cubicBezTo>
                          <a:cubicBezTo>
                            <a:pt x="70906" y="86582"/>
                            <a:pt x="90622" y="111728"/>
                            <a:pt x="108720" y="137922"/>
                          </a:cubicBezTo>
                          <a:cubicBezTo>
                            <a:pt x="117292" y="150400"/>
                            <a:pt x="125865" y="152972"/>
                            <a:pt x="139390" y="147161"/>
                          </a:cubicBezTo>
                          <a:cubicBezTo>
                            <a:pt x="180348" y="129635"/>
                            <a:pt x="222258" y="114205"/>
                            <a:pt x="263216" y="96488"/>
                          </a:cubicBezTo>
                          <a:cubicBezTo>
                            <a:pt x="271121" y="93059"/>
                            <a:pt x="279789" y="83725"/>
                            <a:pt x="289790" y="93345"/>
                          </a:cubicBezTo>
                          <a:cubicBezTo>
                            <a:pt x="290266" y="125063"/>
                            <a:pt x="290743" y="156877"/>
                            <a:pt x="291219" y="188595"/>
                          </a:cubicBezTo>
                          <a:cubicBezTo>
                            <a:pt x="291600" y="238792"/>
                            <a:pt x="291695" y="238982"/>
                            <a:pt x="245118" y="258223"/>
                          </a:cubicBezTo>
                          <a:cubicBezTo>
                            <a:pt x="165394" y="291084"/>
                            <a:pt x="85574" y="323660"/>
                            <a:pt x="5755" y="356235"/>
                          </a:cubicBezTo>
                          <a:close/>
                        </a:path>
                      </a:pathLst>
                    </a:custGeom>
                    <a:solidFill>
                      <a:srgbClr val="E8956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283" name="Freeform: Shape 282">
                      <a:extLst>
                        <a:ext uri="{FF2B5EF4-FFF2-40B4-BE49-F238E27FC236}">
                          <a16:creationId xmlns:a16="http://schemas.microsoft.com/office/drawing/2014/main" id="{0443B2EB-F8D2-D68C-5E29-6DF2EB5FF32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14059" y="3361467"/>
                      <a:ext cx="291250" cy="236982"/>
                    </a:xfrm>
                    <a:custGeom>
                      <a:avLst/>
                      <a:gdLst>
                        <a:gd name="connsiteX0" fmla="*/ 0 w 291250"/>
                        <a:gd name="connsiteY0" fmla="*/ 121729 h 236982"/>
                        <a:gd name="connsiteX1" fmla="*/ 65246 w 291250"/>
                        <a:gd name="connsiteY1" fmla="*/ 91440 h 236982"/>
                        <a:gd name="connsiteX2" fmla="*/ 252222 w 291250"/>
                        <a:gd name="connsiteY2" fmla="*/ 13049 h 236982"/>
                        <a:gd name="connsiteX3" fmla="*/ 282035 w 291250"/>
                        <a:gd name="connsiteY3" fmla="*/ 0 h 236982"/>
                        <a:gd name="connsiteX4" fmla="*/ 285179 w 291250"/>
                        <a:gd name="connsiteY4" fmla="*/ 286 h 236982"/>
                        <a:gd name="connsiteX5" fmla="*/ 291084 w 291250"/>
                        <a:gd name="connsiteY5" fmla="*/ 19717 h 236982"/>
                        <a:gd name="connsiteX6" fmla="*/ 290989 w 291250"/>
                        <a:gd name="connsiteY6" fmla="*/ 218980 h 236982"/>
                        <a:gd name="connsiteX7" fmla="*/ 285464 w 291250"/>
                        <a:gd name="connsiteY7" fmla="*/ 236791 h 236982"/>
                        <a:gd name="connsiteX8" fmla="*/ 285464 w 291250"/>
                        <a:gd name="connsiteY8" fmla="*/ 236791 h 236982"/>
                        <a:gd name="connsiteX9" fmla="*/ 281845 w 291250"/>
                        <a:gd name="connsiteY9" fmla="*/ 236982 h 236982"/>
                        <a:gd name="connsiteX10" fmla="*/ 111538 w 291250"/>
                        <a:gd name="connsiteY10" fmla="*/ 168878 h 236982"/>
                        <a:gd name="connsiteX11" fmla="*/ 0 w 291250"/>
                        <a:gd name="connsiteY11" fmla="*/ 121729 h 23698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291250" h="236982">
                          <a:moveTo>
                            <a:pt x="0" y="121729"/>
                          </a:moveTo>
                          <a:cubicBezTo>
                            <a:pt x="19526" y="106871"/>
                            <a:pt x="43244" y="101060"/>
                            <a:pt x="65246" y="91440"/>
                          </a:cubicBezTo>
                          <a:cubicBezTo>
                            <a:pt x="127254" y="64484"/>
                            <a:pt x="191072" y="42005"/>
                            <a:pt x="252222" y="13049"/>
                          </a:cubicBezTo>
                          <a:cubicBezTo>
                            <a:pt x="262033" y="8382"/>
                            <a:pt x="273939" y="8477"/>
                            <a:pt x="282035" y="0"/>
                          </a:cubicBezTo>
                          <a:cubicBezTo>
                            <a:pt x="283083" y="95"/>
                            <a:pt x="284131" y="191"/>
                            <a:pt x="285179" y="286"/>
                          </a:cubicBezTo>
                          <a:cubicBezTo>
                            <a:pt x="289846" y="5905"/>
                            <a:pt x="291084" y="12668"/>
                            <a:pt x="291084" y="19717"/>
                          </a:cubicBezTo>
                          <a:cubicBezTo>
                            <a:pt x="291275" y="86106"/>
                            <a:pt x="291370" y="152591"/>
                            <a:pt x="290989" y="218980"/>
                          </a:cubicBezTo>
                          <a:cubicBezTo>
                            <a:pt x="290989" y="225362"/>
                            <a:pt x="290132" y="231743"/>
                            <a:pt x="285464" y="236791"/>
                          </a:cubicBezTo>
                          <a:cubicBezTo>
                            <a:pt x="285464" y="236791"/>
                            <a:pt x="285464" y="236791"/>
                            <a:pt x="285464" y="236791"/>
                          </a:cubicBezTo>
                          <a:cubicBezTo>
                            <a:pt x="284226" y="236887"/>
                            <a:pt x="283083" y="236887"/>
                            <a:pt x="281845" y="236982"/>
                          </a:cubicBezTo>
                          <a:cubicBezTo>
                            <a:pt x="223838" y="217456"/>
                            <a:pt x="168497" y="191262"/>
                            <a:pt x="111538" y="168878"/>
                          </a:cubicBezTo>
                          <a:cubicBezTo>
                            <a:pt x="74105" y="154210"/>
                            <a:pt x="37243" y="137541"/>
                            <a:pt x="0" y="121729"/>
                          </a:cubicBezTo>
                          <a:close/>
                        </a:path>
                      </a:pathLst>
                    </a:custGeom>
                    <a:solidFill>
                      <a:srgbClr val="E8956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284" name="Freeform: Shape 283">
                      <a:extLst>
                        <a:ext uri="{FF2B5EF4-FFF2-40B4-BE49-F238E27FC236}">
                          <a16:creationId xmlns:a16="http://schemas.microsoft.com/office/drawing/2014/main" id="{2130A4B7-F1D1-848E-5523-E537327ECE0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9333" y="3361848"/>
                      <a:ext cx="285750" cy="236566"/>
                    </a:xfrm>
                    <a:custGeom>
                      <a:avLst/>
                      <a:gdLst>
                        <a:gd name="connsiteX0" fmla="*/ 381 w 285750"/>
                        <a:gd name="connsiteY0" fmla="*/ 236506 h 236566"/>
                        <a:gd name="connsiteX1" fmla="*/ 0 w 285750"/>
                        <a:gd name="connsiteY1" fmla="*/ 0 h 236566"/>
                        <a:gd name="connsiteX2" fmla="*/ 191834 w 285750"/>
                        <a:gd name="connsiteY2" fmla="*/ 80486 h 236566"/>
                        <a:gd name="connsiteX3" fmla="*/ 260985 w 285750"/>
                        <a:gd name="connsiteY3" fmla="*/ 107918 h 236566"/>
                        <a:gd name="connsiteX4" fmla="*/ 285750 w 285750"/>
                        <a:gd name="connsiteY4" fmla="*/ 119634 h 236566"/>
                        <a:gd name="connsiteX5" fmla="*/ 234029 w 285750"/>
                        <a:gd name="connsiteY5" fmla="*/ 142685 h 236566"/>
                        <a:gd name="connsiteX6" fmla="*/ 108014 w 285750"/>
                        <a:gd name="connsiteY6" fmla="*/ 195739 h 236566"/>
                        <a:gd name="connsiteX7" fmla="*/ 10763 w 285750"/>
                        <a:gd name="connsiteY7" fmla="*/ 235839 h 236566"/>
                        <a:gd name="connsiteX8" fmla="*/ 381 w 285750"/>
                        <a:gd name="connsiteY8" fmla="*/ 236506 h 2365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85750" h="236566">
                          <a:moveTo>
                            <a:pt x="381" y="236506"/>
                          </a:moveTo>
                          <a:cubicBezTo>
                            <a:pt x="286" y="157639"/>
                            <a:pt x="95" y="78772"/>
                            <a:pt x="0" y="0"/>
                          </a:cubicBezTo>
                          <a:cubicBezTo>
                            <a:pt x="63627" y="27527"/>
                            <a:pt x="128683" y="51721"/>
                            <a:pt x="191834" y="80486"/>
                          </a:cubicBezTo>
                          <a:cubicBezTo>
                            <a:pt x="214408" y="90773"/>
                            <a:pt x="238030" y="98584"/>
                            <a:pt x="260985" y="107918"/>
                          </a:cubicBezTo>
                          <a:cubicBezTo>
                            <a:pt x="268891" y="111157"/>
                            <a:pt x="276511" y="115252"/>
                            <a:pt x="285750" y="119634"/>
                          </a:cubicBezTo>
                          <a:cubicBezTo>
                            <a:pt x="269653" y="132874"/>
                            <a:pt x="250793" y="135350"/>
                            <a:pt x="234029" y="142685"/>
                          </a:cubicBezTo>
                          <a:cubicBezTo>
                            <a:pt x="192215" y="160782"/>
                            <a:pt x="150590" y="179451"/>
                            <a:pt x="108014" y="195739"/>
                          </a:cubicBezTo>
                          <a:cubicBezTo>
                            <a:pt x="75248" y="208312"/>
                            <a:pt x="43244" y="222790"/>
                            <a:pt x="10763" y="235839"/>
                          </a:cubicBezTo>
                          <a:cubicBezTo>
                            <a:pt x="7620" y="237077"/>
                            <a:pt x="3810" y="236315"/>
                            <a:pt x="381" y="236506"/>
                          </a:cubicBezTo>
                          <a:close/>
                        </a:path>
                      </a:pathLst>
                    </a:custGeom>
                    <a:solidFill>
                      <a:srgbClr val="FAAF7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285" name="Freeform: Shape 284">
                      <a:extLst>
                        <a:ext uri="{FF2B5EF4-FFF2-40B4-BE49-F238E27FC236}">
                          <a16:creationId xmlns:a16="http://schemas.microsoft.com/office/drawing/2014/main" id="{30B73657-EEAA-1B73-8E16-5DD7CB16809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18586" y="3623024"/>
                      <a:ext cx="269449" cy="138307"/>
                    </a:xfrm>
                    <a:custGeom>
                      <a:avLst/>
                      <a:gdLst>
                        <a:gd name="connsiteX0" fmla="*/ 269450 w 269449"/>
                        <a:gd name="connsiteY0" fmla="*/ 75819 h 138307"/>
                        <a:gd name="connsiteX1" fmla="*/ 216586 w 269449"/>
                        <a:gd name="connsiteY1" fmla="*/ 94869 h 138307"/>
                        <a:gd name="connsiteX2" fmla="*/ 115621 w 269449"/>
                        <a:gd name="connsiteY2" fmla="*/ 135731 h 138307"/>
                        <a:gd name="connsiteX3" fmla="*/ 87046 w 269449"/>
                        <a:gd name="connsiteY3" fmla="*/ 126111 h 138307"/>
                        <a:gd name="connsiteX4" fmla="*/ 9036 w 269449"/>
                        <a:gd name="connsiteY4" fmla="*/ 18383 h 138307"/>
                        <a:gd name="connsiteX5" fmla="*/ 1797 w 269449"/>
                        <a:gd name="connsiteY5" fmla="*/ 0 h 138307"/>
                        <a:gd name="connsiteX6" fmla="*/ 102381 w 269449"/>
                        <a:gd name="connsiteY6" fmla="*/ 98393 h 138307"/>
                        <a:gd name="connsiteX7" fmla="*/ 125908 w 269449"/>
                        <a:gd name="connsiteY7" fmla="*/ 101536 h 138307"/>
                        <a:gd name="connsiteX8" fmla="*/ 250876 w 269449"/>
                        <a:gd name="connsiteY8" fmla="*/ 49625 h 138307"/>
                        <a:gd name="connsiteX9" fmla="*/ 269355 w 269449"/>
                        <a:gd name="connsiteY9" fmla="*/ 44863 h 138307"/>
                        <a:gd name="connsiteX10" fmla="*/ 269450 w 269449"/>
                        <a:gd name="connsiteY10" fmla="*/ 75819 h 1383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269449" h="138307">
                          <a:moveTo>
                            <a:pt x="269450" y="75819"/>
                          </a:moveTo>
                          <a:cubicBezTo>
                            <a:pt x="249638" y="75914"/>
                            <a:pt x="234112" y="88392"/>
                            <a:pt x="216586" y="94869"/>
                          </a:cubicBezTo>
                          <a:cubicBezTo>
                            <a:pt x="182582" y="107537"/>
                            <a:pt x="149054" y="121634"/>
                            <a:pt x="115621" y="135731"/>
                          </a:cubicBezTo>
                          <a:cubicBezTo>
                            <a:pt x="102572" y="141256"/>
                            <a:pt x="95238" y="137827"/>
                            <a:pt x="87046" y="126111"/>
                          </a:cubicBezTo>
                          <a:cubicBezTo>
                            <a:pt x="61805" y="89725"/>
                            <a:pt x="34659" y="54578"/>
                            <a:pt x="9036" y="18383"/>
                          </a:cubicBezTo>
                          <a:cubicBezTo>
                            <a:pt x="5512" y="13335"/>
                            <a:pt x="-3918" y="9144"/>
                            <a:pt x="1797" y="0"/>
                          </a:cubicBezTo>
                          <a:cubicBezTo>
                            <a:pt x="35325" y="32766"/>
                            <a:pt x="69044" y="65342"/>
                            <a:pt x="102381" y="98393"/>
                          </a:cubicBezTo>
                          <a:cubicBezTo>
                            <a:pt x="109906" y="105918"/>
                            <a:pt x="117050" y="105251"/>
                            <a:pt x="125908" y="101536"/>
                          </a:cubicBezTo>
                          <a:cubicBezTo>
                            <a:pt x="167437" y="84011"/>
                            <a:pt x="209157" y="66865"/>
                            <a:pt x="250876" y="49625"/>
                          </a:cubicBezTo>
                          <a:cubicBezTo>
                            <a:pt x="256591" y="47244"/>
                            <a:pt x="261925" y="43148"/>
                            <a:pt x="269355" y="44863"/>
                          </a:cubicBezTo>
                          <a:cubicBezTo>
                            <a:pt x="269450" y="55054"/>
                            <a:pt x="269450" y="65437"/>
                            <a:pt x="269450" y="75819"/>
                          </a:cubicBezTo>
                          <a:close/>
                        </a:path>
                      </a:pathLst>
                    </a:custGeom>
                    <a:solidFill>
                      <a:srgbClr val="DA774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286" name="Freeform: Shape 285">
                      <a:extLst>
                        <a:ext uri="{FF2B5EF4-FFF2-40B4-BE49-F238E27FC236}">
                          <a16:creationId xmlns:a16="http://schemas.microsoft.com/office/drawing/2014/main" id="{52603150-E8CD-3713-EF78-A32E5CBF346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10916" y="3615689"/>
                      <a:ext cx="274701" cy="145800"/>
                    </a:xfrm>
                    <a:custGeom>
                      <a:avLst/>
                      <a:gdLst>
                        <a:gd name="connsiteX0" fmla="*/ 0 w 274701"/>
                        <a:gd name="connsiteY0" fmla="*/ 83248 h 145800"/>
                        <a:gd name="connsiteX1" fmla="*/ 0 w 274701"/>
                        <a:gd name="connsiteY1" fmla="*/ 50006 h 145800"/>
                        <a:gd name="connsiteX2" fmla="*/ 101537 w 274701"/>
                        <a:gd name="connsiteY2" fmla="*/ 91250 h 145800"/>
                        <a:gd name="connsiteX3" fmla="*/ 134969 w 274701"/>
                        <a:gd name="connsiteY3" fmla="*/ 105347 h 145800"/>
                        <a:gd name="connsiteX4" fmla="*/ 173546 w 274701"/>
                        <a:gd name="connsiteY4" fmla="*/ 97060 h 145800"/>
                        <a:gd name="connsiteX5" fmla="*/ 274701 w 274701"/>
                        <a:gd name="connsiteY5" fmla="*/ 0 h 145800"/>
                        <a:gd name="connsiteX6" fmla="*/ 235172 w 274701"/>
                        <a:gd name="connsiteY6" fmla="*/ 58483 h 145800"/>
                        <a:gd name="connsiteX7" fmla="*/ 185452 w 274701"/>
                        <a:gd name="connsiteY7" fmla="*/ 126968 h 145800"/>
                        <a:gd name="connsiteX8" fmla="*/ 141351 w 274701"/>
                        <a:gd name="connsiteY8" fmla="*/ 139160 h 145800"/>
                        <a:gd name="connsiteX9" fmla="*/ 14954 w 274701"/>
                        <a:gd name="connsiteY9" fmla="*/ 87154 h 145800"/>
                        <a:gd name="connsiteX10" fmla="*/ 0 w 274701"/>
                        <a:gd name="connsiteY10" fmla="*/ 83248 h 145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274701" h="145800">
                          <a:moveTo>
                            <a:pt x="0" y="83248"/>
                          </a:moveTo>
                          <a:cubicBezTo>
                            <a:pt x="0" y="72962"/>
                            <a:pt x="0" y="62579"/>
                            <a:pt x="0" y="50006"/>
                          </a:cubicBezTo>
                          <a:cubicBezTo>
                            <a:pt x="34671" y="64103"/>
                            <a:pt x="68104" y="77629"/>
                            <a:pt x="101537" y="91250"/>
                          </a:cubicBezTo>
                          <a:cubicBezTo>
                            <a:pt x="112776" y="95822"/>
                            <a:pt x="124778" y="99155"/>
                            <a:pt x="134969" y="105347"/>
                          </a:cubicBezTo>
                          <a:cubicBezTo>
                            <a:pt x="151448" y="115443"/>
                            <a:pt x="161544" y="109061"/>
                            <a:pt x="173546" y="97060"/>
                          </a:cubicBezTo>
                          <a:cubicBezTo>
                            <a:pt x="206502" y="64008"/>
                            <a:pt x="240887" y="32290"/>
                            <a:pt x="274701" y="0"/>
                          </a:cubicBezTo>
                          <a:cubicBezTo>
                            <a:pt x="266224" y="22670"/>
                            <a:pt x="248507" y="39148"/>
                            <a:pt x="235172" y="58483"/>
                          </a:cubicBezTo>
                          <a:cubicBezTo>
                            <a:pt x="219266" y="81725"/>
                            <a:pt x="201740" y="103918"/>
                            <a:pt x="185452" y="126968"/>
                          </a:cubicBezTo>
                          <a:cubicBezTo>
                            <a:pt x="169831" y="149066"/>
                            <a:pt x="166116" y="149733"/>
                            <a:pt x="141351" y="139160"/>
                          </a:cubicBezTo>
                          <a:cubicBezTo>
                            <a:pt x="99441" y="121253"/>
                            <a:pt x="57150" y="104299"/>
                            <a:pt x="14954" y="87154"/>
                          </a:cubicBezTo>
                          <a:cubicBezTo>
                            <a:pt x="10287" y="85344"/>
                            <a:pt x="5048" y="84582"/>
                            <a:pt x="0" y="83248"/>
                          </a:cubicBezTo>
                          <a:close/>
                        </a:path>
                      </a:pathLst>
                    </a:custGeom>
                    <a:solidFill>
                      <a:srgbClr val="ED8A51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</p:grpSp>
              <p:sp>
                <p:nvSpPr>
                  <p:cNvPr id="275" name="Freeform: Shape 274">
                    <a:extLst>
                      <a:ext uri="{FF2B5EF4-FFF2-40B4-BE49-F238E27FC236}">
                        <a16:creationId xmlns:a16="http://schemas.microsoft.com/office/drawing/2014/main" id="{7F2F0897-7310-C8CA-2015-1536097E2674}"/>
                      </a:ext>
                    </a:extLst>
                  </p:cNvPr>
                  <p:cNvSpPr/>
                  <p:nvPr/>
                </p:nvSpPr>
                <p:spPr>
                  <a:xfrm>
                    <a:off x="5853532" y="2895491"/>
                    <a:ext cx="226084" cy="220308"/>
                  </a:xfrm>
                  <a:custGeom>
                    <a:avLst/>
                    <a:gdLst>
                      <a:gd name="connsiteX0" fmla="*/ 226084 w 226084"/>
                      <a:gd name="connsiteY0" fmla="*/ 78023 h 220308"/>
                      <a:gd name="connsiteX1" fmla="*/ 180555 w 226084"/>
                      <a:gd name="connsiteY1" fmla="*/ 204420 h 220308"/>
                      <a:gd name="connsiteX2" fmla="*/ 141788 w 226084"/>
                      <a:gd name="connsiteY2" fmla="*/ 218803 h 220308"/>
                      <a:gd name="connsiteX3" fmla="*/ 13867 w 226084"/>
                      <a:gd name="connsiteY3" fmla="*/ 134316 h 220308"/>
                      <a:gd name="connsiteX4" fmla="*/ 532 w 226084"/>
                      <a:gd name="connsiteY4" fmla="*/ 87453 h 220308"/>
                      <a:gd name="connsiteX5" fmla="*/ 75018 w 226084"/>
                      <a:gd name="connsiteY5" fmla="*/ 46972 h 220308"/>
                      <a:gd name="connsiteX6" fmla="*/ 88067 w 226084"/>
                      <a:gd name="connsiteY6" fmla="*/ 52401 h 220308"/>
                      <a:gd name="connsiteX7" fmla="*/ 106736 w 226084"/>
                      <a:gd name="connsiteY7" fmla="*/ 45734 h 220308"/>
                      <a:gd name="connsiteX8" fmla="*/ 168458 w 226084"/>
                      <a:gd name="connsiteY8" fmla="*/ 299 h 220308"/>
                      <a:gd name="connsiteX9" fmla="*/ 223513 w 226084"/>
                      <a:gd name="connsiteY9" fmla="*/ 58307 h 220308"/>
                      <a:gd name="connsiteX10" fmla="*/ 226084 w 226084"/>
                      <a:gd name="connsiteY10" fmla="*/ 78023 h 2203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26084" h="220308">
                        <a:moveTo>
                          <a:pt x="226084" y="78023"/>
                        </a:moveTo>
                        <a:cubicBezTo>
                          <a:pt x="224370" y="128601"/>
                          <a:pt x="207796" y="168511"/>
                          <a:pt x="180555" y="204420"/>
                        </a:cubicBezTo>
                        <a:cubicBezTo>
                          <a:pt x="170554" y="217565"/>
                          <a:pt x="158362" y="223280"/>
                          <a:pt x="141788" y="218803"/>
                        </a:cubicBezTo>
                        <a:cubicBezTo>
                          <a:pt x="89782" y="204801"/>
                          <a:pt x="45681" y="178798"/>
                          <a:pt x="13867" y="134316"/>
                        </a:cubicBezTo>
                        <a:cubicBezTo>
                          <a:pt x="3961" y="120505"/>
                          <a:pt x="-1849" y="104884"/>
                          <a:pt x="532" y="87453"/>
                        </a:cubicBezTo>
                        <a:cubicBezTo>
                          <a:pt x="5295" y="52687"/>
                          <a:pt x="37585" y="35256"/>
                          <a:pt x="75018" y="46972"/>
                        </a:cubicBezTo>
                        <a:cubicBezTo>
                          <a:pt x="79495" y="48401"/>
                          <a:pt x="84257" y="49829"/>
                          <a:pt x="88067" y="52401"/>
                        </a:cubicBezTo>
                        <a:cubicBezTo>
                          <a:pt x="97687" y="58878"/>
                          <a:pt x="102355" y="57354"/>
                          <a:pt x="106736" y="45734"/>
                        </a:cubicBezTo>
                        <a:cubicBezTo>
                          <a:pt x="119690" y="11634"/>
                          <a:pt x="139693" y="-2272"/>
                          <a:pt x="168458" y="299"/>
                        </a:cubicBezTo>
                        <a:cubicBezTo>
                          <a:pt x="193890" y="2490"/>
                          <a:pt x="217703" y="27350"/>
                          <a:pt x="223513" y="58307"/>
                        </a:cubicBezTo>
                        <a:cubicBezTo>
                          <a:pt x="225132" y="66498"/>
                          <a:pt x="225704" y="74785"/>
                          <a:pt x="226084" y="78023"/>
                        </a:cubicBezTo>
                        <a:close/>
                      </a:path>
                    </a:pathLst>
                  </a:custGeom>
                  <a:solidFill>
                    <a:srgbClr val="E760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/>
                    <a:endParaRPr lang="th-TH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276" name="Freeform: Shape 275">
                    <a:extLst>
                      <a:ext uri="{FF2B5EF4-FFF2-40B4-BE49-F238E27FC236}">
                        <a16:creationId xmlns:a16="http://schemas.microsoft.com/office/drawing/2014/main" id="{0EF94FF7-2FF7-EE92-5E72-7871D20990B6}"/>
                      </a:ext>
                    </a:extLst>
                  </p:cNvPr>
                  <p:cNvSpPr/>
                  <p:nvPr/>
                </p:nvSpPr>
                <p:spPr>
                  <a:xfrm>
                    <a:off x="6122744" y="3145469"/>
                    <a:ext cx="197738" cy="193802"/>
                  </a:xfrm>
                  <a:custGeom>
                    <a:avLst/>
                    <a:gdLst>
                      <a:gd name="connsiteX0" fmla="*/ 197665 w 197738"/>
                      <a:gd name="connsiteY0" fmla="*/ 76743 h 193802"/>
                      <a:gd name="connsiteX1" fmla="*/ 156040 w 197738"/>
                      <a:gd name="connsiteY1" fmla="*/ 152276 h 193802"/>
                      <a:gd name="connsiteX2" fmla="*/ 88699 w 197738"/>
                      <a:gd name="connsiteY2" fmla="*/ 191043 h 193802"/>
                      <a:gd name="connsiteX3" fmla="*/ 60028 w 197738"/>
                      <a:gd name="connsiteY3" fmla="*/ 188185 h 193802"/>
                      <a:gd name="connsiteX4" fmla="*/ 307 w 197738"/>
                      <a:gd name="connsiteY4" fmla="*/ 47120 h 193802"/>
                      <a:gd name="connsiteX5" fmla="*/ 35835 w 197738"/>
                      <a:gd name="connsiteY5" fmla="*/ 1114 h 193802"/>
                      <a:gd name="connsiteX6" fmla="*/ 90223 w 197738"/>
                      <a:gd name="connsiteY6" fmla="*/ 26451 h 193802"/>
                      <a:gd name="connsiteX7" fmla="*/ 118702 w 197738"/>
                      <a:gd name="connsiteY7" fmla="*/ 32166 h 193802"/>
                      <a:gd name="connsiteX8" fmla="*/ 173852 w 197738"/>
                      <a:gd name="connsiteY8" fmla="*/ 28261 h 193802"/>
                      <a:gd name="connsiteX9" fmla="*/ 197665 w 197738"/>
                      <a:gd name="connsiteY9" fmla="*/ 76743 h 1938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97738" h="193802">
                        <a:moveTo>
                          <a:pt x="197665" y="76743"/>
                        </a:moveTo>
                        <a:cubicBezTo>
                          <a:pt x="197093" y="109223"/>
                          <a:pt x="178234" y="131893"/>
                          <a:pt x="156040" y="152276"/>
                        </a:cubicBezTo>
                        <a:cubicBezTo>
                          <a:pt x="136610" y="170088"/>
                          <a:pt x="113845" y="182851"/>
                          <a:pt x="88699" y="191043"/>
                        </a:cubicBezTo>
                        <a:cubicBezTo>
                          <a:pt x="78793" y="194281"/>
                          <a:pt x="67934" y="196091"/>
                          <a:pt x="60028" y="188185"/>
                        </a:cubicBezTo>
                        <a:cubicBezTo>
                          <a:pt x="21071" y="149323"/>
                          <a:pt x="-3027" y="103413"/>
                          <a:pt x="307" y="47120"/>
                        </a:cubicBezTo>
                        <a:cubicBezTo>
                          <a:pt x="1831" y="21879"/>
                          <a:pt x="16880" y="4829"/>
                          <a:pt x="35835" y="1114"/>
                        </a:cubicBezTo>
                        <a:cubicBezTo>
                          <a:pt x="59838" y="-3553"/>
                          <a:pt x="78507" y="6734"/>
                          <a:pt x="90223" y="26451"/>
                        </a:cubicBezTo>
                        <a:cubicBezTo>
                          <a:pt x="98986" y="41119"/>
                          <a:pt x="105082" y="43024"/>
                          <a:pt x="118702" y="32166"/>
                        </a:cubicBezTo>
                        <a:cubicBezTo>
                          <a:pt x="135276" y="18926"/>
                          <a:pt x="155088" y="17402"/>
                          <a:pt x="173852" y="28261"/>
                        </a:cubicBezTo>
                        <a:cubicBezTo>
                          <a:pt x="191950" y="38738"/>
                          <a:pt x="198522" y="56074"/>
                          <a:pt x="197665" y="76743"/>
                        </a:cubicBezTo>
                        <a:close/>
                      </a:path>
                    </a:pathLst>
                  </a:custGeom>
                  <a:solidFill>
                    <a:srgbClr val="E760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/>
                    <a:endParaRPr lang="th-TH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277" name="Freeform: Shape 276">
                    <a:extLst>
                      <a:ext uri="{FF2B5EF4-FFF2-40B4-BE49-F238E27FC236}">
                        <a16:creationId xmlns:a16="http://schemas.microsoft.com/office/drawing/2014/main" id="{EE1815E1-5A32-6753-87E3-C4CB59B10B24}"/>
                      </a:ext>
                    </a:extLst>
                  </p:cNvPr>
                  <p:cNvSpPr/>
                  <p:nvPr/>
                </p:nvSpPr>
                <p:spPr>
                  <a:xfrm>
                    <a:off x="5920575" y="3310777"/>
                    <a:ext cx="168202" cy="162428"/>
                  </a:xfrm>
                  <a:custGeom>
                    <a:avLst/>
                    <a:gdLst>
                      <a:gd name="connsiteX0" fmla="*/ 168185 w 168202"/>
                      <a:gd name="connsiteY0" fmla="*/ 64978 h 162428"/>
                      <a:gd name="connsiteX1" fmla="*/ 126561 w 168202"/>
                      <a:gd name="connsiteY1" fmla="*/ 153561 h 162428"/>
                      <a:gd name="connsiteX2" fmla="*/ 100844 w 168202"/>
                      <a:gd name="connsiteY2" fmla="*/ 161276 h 162428"/>
                      <a:gd name="connsiteX3" fmla="*/ 10451 w 168202"/>
                      <a:gd name="connsiteY3" fmla="*/ 98792 h 162428"/>
                      <a:gd name="connsiteX4" fmla="*/ 8927 w 168202"/>
                      <a:gd name="connsiteY4" fmla="*/ 42594 h 162428"/>
                      <a:gd name="connsiteX5" fmla="*/ 64839 w 168202"/>
                      <a:gd name="connsiteY5" fmla="*/ 35451 h 162428"/>
                      <a:gd name="connsiteX6" fmla="*/ 81317 w 168202"/>
                      <a:gd name="connsiteY6" fmla="*/ 33355 h 162428"/>
                      <a:gd name="connsiteX7" fmla="*/ 133705 w 168202"/>
                      <a:gd name="connsiteY7" fmla="*/ 1732 h 162428"/>
                      <a:gd name="connsiteX8" fmla="*/ 168185 w 168202"/>
                      <a:gd name="connsiteY8" fmla="*/ 64978 h 162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68202" h="162428">
                        <a:moveTo>
                          <a:pt x="168185" y="64978"/>
                        </a:moveTo>
                        <a:cubicBezTo>
                          <a:pt x="166852" y="95172"/>
                          <a:pt x="151326" y="126414"/>
                          <a:pt x="126561" y="153561"/>
                        </a:cubicBezTo>
                        <a:cubicBezTo>
                          <a:pt x="119608" y="161181"/>
                          <a:pt x="111035" y="164324"/>
                          <a:pt x="100844" y="161276"/>
                        </a:cubicBezTo>
                        <a:cubicBezTo>
                          <a:pt x="64077" y="150036"/>
                          <a:pt x="32454" y="131177"/>
                          <a:pt x="10451" y="98792"/>
                        </a:cubicBezTo>
                        <a:cubicBezTo>
                          <a:pt x="-3169" y="78789"/>
                          <a:pt x="-3265" y="56882"/>
                          <a:pt x="8927" y="42594"/>
                        </a:cubicBezTo>
                        <a:cubicBezTo>
                          <a:pt x="21024" y="28497"/>
                          <a:pt x="42836" y="25640"/>
                          <a:pt x="64839" y="35451"/>
                        </a:cubicBezTo>
                        <a:cubicBezTo>
                          <a:pt x="70840" y="38118"/>
                          <a:pt x="75507" y="44118"/>
                          <a:pt x="81317" y="33355"/>
                        </a:cubicBezTo>
                        <a:cubicBezTo>
                          <a:pt x="97129" y="4304"/>
                          <a:pt x="112369" y="-4078"/>
                          <a:pt x="133705" y="1732"/>
                        </a:cubicBezTo>
                        <a:cubicBezTo>
                          <a:pt x="155136" y="7447"/>
                          <a:pt x="168757" y="29545"/>
                          <a:pt x="168185" y="64978"/>
                        </a:cubicBezTo>
                        <a:close/>
                      </a:path>
                    </a:pathLst>
                  </a:custGeom>
                  <a:solidFill>
                    <a:srgbClr val="E760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/>
                    <a:endParaRPr lang="th-TH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</p:grpSp>
            <p:sp>
              <p:nvSpPr>
                <p:cNvPr id="273" name="TextBox 272">
                  <a:extLst>
                    <a:ext uri="{FF2B5EF4-FFF2-40B4-BE49-F238E27FC236}">
                      <a16:creationId xmlns:a16="http://schemas.microsoft.com/office/drawing/2014/main" id="{A9510F0E-4660-C2D6-C35F-A529358F5F08}"/>
                    </a:ext>
                  </a:extLst>
                </p:cNvPr>
                <p:cNvSpPr txBox="1"/>
                <p:nvPr/>
              </p:nvSpPr>
              <p:spPr>
                <a:xfrm>
                  <a:off x="312964" y="3076330"/>
                  <a:ext cx="782143" cy="10156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914446"/>
                  <a:r>
                    <a:rPr lang="en-US" sz="6000">
                      <a:ln w="28575">
                        <a:solidFill>
                          <a:srgbClr val="EE99AD">
                            <a:lumMod val="50000"/>
                          </a:srgbClr>
                        </a:solidFill>
                      </a:ln>
                      <a:solidFill>
                        <a:prstClr val="white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Calibri Light"/>
                    </a:rPr>
                    <a:t>C</a:t>
                  </a:r>
                  <a:endParaRPr lang="th-TH" sz="6000" dirty="0">
                    <a:ln w="28575">
                      <a:solidFill>
                        <a:srgbClr val="EE99AD">
                          <a:lumMod val="50000"/>
                        </a:srgbClr>
                      </a:solidFill>
                    </a:ln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</p:grpSp>
        <p:sp>
          <p:nvSpPr>
            <p:cNvPr id="269" name="TextBox 268">
              <a:extLst>
                <a:ext uri="{FF2B5EF4-FFF2-40B4-BE49-F238E27FC236}">
                  <a16:creationId xmlns:a16="http://schemas.microsoft.com/office/drawing/2014/main" id="{E6E9E17F-3836-D450-9701-5EDBDF61B5D0}"/>
                </a:ext>
              </a:extLst>
            </p:cNvPr>
            <p:cNvSpPr txBox="1"/>
            <p:nvPr/>
          </p:nvSpPr>
          <p:spPr>
            <a:xfrm>
              <a:off x="2350145" y="2914848"/>
              <a:ext cx="4748446" cy="9131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46"/>
              <a:r>
                <a:rPr lang="en-US" sz="5334" b="1" dirty="0">
                  <a:solidFill>
                    <a:srgbClr val="E53E3E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 Light"/>
                </a:rPr>
                <a:t>39</a:t>
              </a:r>
            </a:p>
          </p:txBody>
        </p:sp>
      </p:grpSp>
      <p:grpSp>
        <p:nvGrpSpPr>
          <p:cNvPr id="287" name="CÂU B">
            <a:extLst>
              <a:ext uri="{FF2B5EF4-FFF2-40B4-BE49-F238E27FC236}">
                <a16:creationId xmlns:a16="http://schemas.microsoft.com/office/drawing/2014/main" id="{BDEA8E17-74CA-9592-FF22-083DE46AE258}"/>
              </a:ext>
            </a:extLst>
          </p:cNvPr>
          <p:cNvGrpSpPr/>
          <p:nvPr/>
        </p:nvGrpSpPr>
        <p:grpSpPr>
          <a:xfrm>
            <a:off x="5360400" y="3639869"/>
            <a:ext cx="6672474" cy="1895769"/>
            <a:chOff x="-5320" y="2211857"/>
            <a:chExt cx="6672474" cy="1895769"/>
          </a:xfrm>
        </p:grpSpPr>
        <p:grpSp>
          <p:nvGrpSpPr>
            <p:cNvPr id="288" name="Group 287">
              <a:extLst>
                <a:ext uri="{FF2B5EF4-FFF2-40B4-BE49-F238E27FC236}">
                  <a16:creationId xmlns:a16="http://schemas.microsoft.com/office/drawing/2014/main" id="{7489FE10-55E4-3654-9346-18BF8D6587B3}"/>
                </a:ext>
              </a:extLst>
            </p:cNvPr>
            <p:cNvGrpSpPr/>
            <p:nvPr/>
          </p:nvGrpSpPr>
          <p:grpSpPr>
            <a:xfrm>
              <a:off x="-5320" y="2211857"/>
              <a:ext cx="6672474" cy="1895769"/>
              <a:chOff x="-5320" y="2211857"/>
              <a:chExt cx="6672474" cy="1895769"/>
            </a:xfrm>
          </p:grpSpPr>
          <p:sp>
            <p:nvSpPr>
              <p:cNvPr id="290" name="Rectangle: Rounded Corners 289">
                <a:extLst>
                  <a:ext uri="{FF2B5EF4-FFF2-40B4-BE49-F238E27FC236}">
                    <a16:creationId xmlns:a16="http://schemas.microsoft.com/office/drawing/2014/main" id="{8C404B4F-DF02-82F0-8FFE-AABD06837408}"/>
                  </a:ext>
                </a:extLst>
              </p:cNvPr>
              <p:cNvSpPr/>
              <p:nvPr/>
            </p:nvSpPr>
            <p:spPr>
              <a:xfrm rot="5400000">
                <a:off x="2814354" y="134503"/>
                <a:ext cx="1121126" cy="6584474"/>
              </a:xfrm>
              <a:custGeom>
                <a:avLst/>
                <a:gdLst>
                  <a:gd name="connsiteX0" fmla="*/ 0 w 1121126"/>
                  <a:gd name="connsiteY0" fmla="*/ 560563 h 6584474"/>
                  <a:gd name="connsiteX1" fmla="*/ 560563 w 1121126"/>
                  <a:gd name="connsiteY1" fmla="*/ 0 h 6584474"/>
                  <a:gd name="connsiteX2" fmla="*/ 560563 w 1121126"/>
                  <a:gd name="connsiteY2" fmla="*/ 0 h 6584474"/>
                  <a:gd name="connsiteX3" fmla="*/ 1121126 w 1121126"/>
                  <a:gd name="connsiteY3" fmla="*/ 560563 h 6584474"/>
                  <a:gd name="connsiteX4" fmla="*/ 1121126 w 1121126"/>
                  <a:gd name="connsiteY4" fmla="*/ 6023911 h 6584474"/>
                  <a:gd name="connsiteX5" fmla="*/ 560563 w 1121126"/>
                  <a:gd name="connsiteY5" fmla="*/ 6584474 h 6584474"/>
                  <a:gd name="connsiteX6" fmla="*/ 560563 w 1121126"/>
                  <a:gd name="connsiteY6" fmla="*/ 6584474 h 6584474"/>
                  <a:gd name="connsiteX7" fmla="*/ 0 w 1121126"/>
                  <a:gd name="connsiteY7" fmla="*/ 6023911 h 6584474"/>
                  <a:gd name="connsiteX8" fmla="*/ 0 w 1121126"/>
                  <a:gd name="connsiteY8" fmla="*/ 560563 h 6584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21126" h="6584474" fill="none" extrusionOk="0">
                    <a:moveTo>
                      <a:pt x="0" y="560563"/>
                    </a:moveTo>
                    <a:cubicBezTo>
                      <a:pt x="-11535" y="233776"/>
                      <a:pt x="227794" y="13028"/>
                      <a:pt x="560563" y="0"/>
                    </a:cubicBezTo>
                    <a:lnTo>
                      <a:pt x="560563" y="0"/>
                    </a:lnTo>
                    <a:cubicBezTo>
                      <a:pt x="858802" y="-38425"/>
                      <a:pt x="1126458" y="217593"/>
                      <a:pt x="1121126" y="560563"/>
                    </a:cubicBezTo>
                    <a:cubicBezTo>
                      <a:pt x="961584" y="2435196"/>
                      <a:pt x="1015364" y="4019141"/>
                      <a:pt x="1121126" y="6023911"/>
                    </a:cubicBezTo>
                    <a:cubicBezTo>
                      <a:pt x="1107629" y="6303872"/>
                      <a:pt x="871759" y="6645394"/>
                      <a:pt x="560563" y="6584474"/>
                    </a:cubicBezTo>
                    <a:lnTo>
                      <a:pt x="560563" y="6584474"/>
                    </a:lnTo>
                    <a:cubicBezTo>
                      <a:pt x="231353" y="6561804"/>
                      <a:pt x="7768" y="6319895"/>
                      <a:pt x="0" y="6023911"/>
                    </a:cubicBezTo>
                    <a:cubicBezTo>
                      <a:pt x="-125567" y="4959433"/>
                      <a:pt x="-130875" y="3251619"/>
                      <a:pt x="0" y="560563"/>
                    </a:cubicBezTo>
                    <a:close/>
                  </a:path>
                  <a:path w="1121126" h="6584474" stroke="0" extrusionOk="0">
                    <a:moveTo>
                      <a:pt x="0" y="560563"/>
                    </a:moveTo>
                    <a:cubicBezTo>
                      <a:pt x="17748" y="268229"/>
                      <a:pt x="304663" y="4186"/>
                      <a:pt x="560563" y="0"/>
                    </a:cubicBezTo>
                    <a:lnTo>
                      <a:pt x="560563" y="0"/>
                    </a:lnTo>
                    <a:cubicBezTo>
                      <a:pt x="854419" y="-39917"/>
                      <a:pt x="1101236" y="235873"/>
                      <a:pt x="1121126" y="560563"/>
                    </a:cubicBezTo>
                    <a:cubicBezTo>
                      <a:pt x="1020064" y="3085728"/>
                      <a:pt x="1097009" y="5235877"/>
                      <a:pt x="1121126" y="6023911"/>
                    </a:cubicBezTo>
                    <a:cubicBezTo>
                      <a:pt x="1123775" y="6308151"/>
                      <a:pt x="921284" y="6600717"/>
                      <a:pt x="560563" y="6584474"/>
                    </a:cubicBezTo>
                    <a:lnTo>
                      <a:pt x="560563" y="6584474"/>
                    </a:lnTo>
                    <a:cubicBezTo>
                      <a:pt x="196870" y="6578860"/>
                      <a:pt x="-2250" y="6298182"/>
                      <a:pt x="0" y="6023911"/>
                    </a:cubicBezTo>
                    <a:cubicBezTo>
                      <a:pt x="-53421" y="5328534"/>
                      <a:pt x="-37377" y="2644284"/>
                      <a:pt x="0" y="560563"/>
                    </a:cubicBezTo>
                    <a:close/>
                  </a:path>
                </a:pathLst>
              </a:custGeom>
              <a:solidFill>
                <a:schemeClr val="accent5">
                  <a:lumMod val="50000"/>
                </a:schemeClr>
              </a:solidFill>
              <a:ln w="38100">
                <a:solidFill>
                  <a:schemeClr val="accent5">
                    <a:lumMod val="5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430683465">
                      <a:prstGeom prst="roundRect">
                        <a:avLst>
                          <a:gd name="adj" fmla="val 50000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th-TH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446"/>
                <a:endParaRPr lang="en-US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 Light"/>
                </a:endParaRPr>
              </a:p>
            </p:txBody>
          </p:sp>
          <p:grpSp>
            <p:nvGrpSpPr>
              <p:cNvPr id="291" name="Group 290">
                <a:extLst>
                  <a:ext uri="{FF2B5EF4-FFF2-40B4-BE49-F238E27FC236}">
                    <a16:creationId xmlns:a16="http://schemas.microsoft.com/office/drawing/2014/main" id="{1CB67278-3E91-EA3A-D6EA-92423614DFF5}"/>
                  </a:ext>
                </a:extLst>
              </p:cNvPr>
              <p:cNvGrpSpPr/>
              <p:nvPr/>
            </p:nvGrpSpPr>
            <p:grpSpPr>
              <a:xfrm>
                <a:off x="-5320" y="2211857"/>
                <a:ext cx="1653157" cy="1895769"/>
                <a:chOff x="-5320" y="2211857"/>
                <a:chExt cx="1653157" cy="1895769"/>
              </a:xfrm>
            </p:grpSpPr>
            <p:grpSp>
              <p:nvGrpSpPr>
                <p:cNvPr id="292" name="Graphic 1">
                  <a:extLst>
                    <a:ext uri="{FF2B5EF4-FFF2-40B4-BE49-F238E27FC236}">
                      <a16:creationId xmlns:a16="http://schemas.microsoft.com/office/drawing/2014/main" id="{DA983182-E7CB-454E-BBD6-93829D6D7E58}"/>
                    </a:ext>
                  </a:extLst>
                </p:cNvPr>
                <p:cNvGrpSpPr/>
                <p:nvPr/>
              </p:nvGrpSpPr>
              <p:grpSpPr>
                <a:xfrm rot="1448159">
                  <a:off x="-5320" y="2211857"/>
                  <a:ext cx="1653157" cy="1895769"/>
                  <a:chOff x="5676900" y="2895491"/>
                  <a:chExt cx="839158" cy="1068361"/>
                </a:xfrm>
              </p:grpSpPr>
              <p:grpSp>
                <p:nvGrpSpPr>
                  <p:cNvPr id="294" name="Graphic 1">
                    <a:extLst>
                      <a:ext uri="{FF2B5EF4-FFF2-40B4-BE49-F238E27FC236}">
                        <a16:creationId xmlns:a16="http://schemas.microsoft.com/office/drawing/2014/main" id="{B9698FF8-373D-F777-DA36-DEDCFD0870A4}"/>
                      </a:ext>
                    </a:extLst>
                  </p:cNvPr>
                  <p:cNvGrpSpPr/>
                  <p:nvPr/>
                </p:nvGrpSpPr>
                <p:grpSpPr>
                  <a:xfrm>
                    <a:off x="5676900" y="3234861"/>
                    <a:ext cx="839158" cy="728991"/>
                    <a:chOff x="5676900" y="3234861"/>
                    <a:chExt cx="839158" cy="728991"/>
                  </a:xfrm>
                </p:grpSpPr>
                <p:sp>
                  <p:nvSpPr>
                    <p:cNvPr id="298" name="Freeform: Shape 297">
                      <a:extLst>
                        <a:ext uri="{FF2B5EF4-FFF2-40B4-BE49-F238E27FC236}">
                          <a16:creationId xmlns:a16="http://schemas.microsoft.com/office/drawing/2014/main" id="{40F346CB-61BF-7ADB-BB3F-A3F12A0C3E3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5549" y="3234861"/>
                      <a:ext cx="420508" cy="495727"/>
                    </a:xfrm>
                    <a:custGeom>
                      <a:avLst/>
                      <a:gdLst>
                        <a:gd name="connsiteX0" fmla="*/ 413264 w 420508"/>
                        <a:gd name="connsiteY0" fmla="*/ 362445 h 495727"/>
                        <a:gd name="connsiteX1" fmla="*/ 304107 w 420508"/>
                        <a:gd name="connsiteY1" fmla="*/ 257575 h 495727"/>
                        <a:gd name="connsiteX2" fmla="*/ 303822 w 420508"/>
                        <a:gd name="connsiteY2" fmla="*/ 236144 h 495727"/>
                        <a:gd name="connsiteX3" fmla="*/ 406501 w 420508"/>
                        <a:gd name="connsiteY3" fmla="*/ 137084 h 495727"/>
                        <a:gd name="connsiteX4" fmla="*/ 400500 w 420508"/>
                        <a:gd name="connsiteY4" fmla="*/ 107366 h 495727"/>
                        <a:gd name="connsiteX5" fmla="*/ 145230 w 420508"/>
                        <a:gd name="connsiteY5" fmla="*/ 1733 h 495727"/>
                        <a:gd name="connsiteX6" fmla="*/ 127228 w 420508"/>
                        <a:gd name="connsiteY6" fmla="*/ 5448 h 495727"/>
                        <a:gd name="connsiteX7" fmla="*/ 27596 w 420508"/>
                        <a:gd name="connsiteY7" fmla="*/ 102508 h 495727"/>
                        <a:gd name="connsiteX8" fmla="*/ 641 w 420508"/>
                        <a:gd name="connsiteY8" fmla="*/ 123272 h 495727"/>
                        <a:gd name="connsiteX9" fmla="*/ 1022 w 420508"/>
                        <a:gd name="connsiteY9" fmla="*/ 128130 h 495727"/>
                        <a:gd name="connsiteX10" fmla="*/ 5213 w 420508"/>
                        <a:gd name="connsiteY10" fmla="*/ 131369 h 495727"/>
                        <a:gd name="connsiteX11" fmla="*/ 282390 w 420508"/>
                        <a:gd name="connsiteY11" fmla="*/ 247383 h 495727"/>
                        <a:gd name="connsiteX12" fmla="*/ 6642 w 420508"/>
                        <a:gd name="connsiteY12" fmla="*/ 360635 h 495727"/>
                        <a:gd name="connsiteX13" fmla="*/ 3213 w 420508"/>
                        <a:gd name="connsiteY13" fmla="*/ 364445 h 495727"/>
                        <a:gd name="connsiteX14" fmla="*/ 4927 w 420508"/>
                        <a:gd name="connsiteY14" fmla="*/ 371875 h 495727"/>
                        <a:gd name="connsiteX15" fmla="*/ 22929 w 420508"/>
                        <a:gd name="connsiteY15" fmla="*/ 391973 h 495727"/>
                        <a:gd name="connsiteX16" fmla="*/ 121037 w 420508"/>
                        <a:gd name="connsiteY16" fmla="*/ 487985 h 495727"/>
                        <a:gd name="connsiteX17" fmla="*/ 153136 w 420508"/>
                        <a:gd name="connsiteY17" fmla="*/ 492557 h 495727"/>
                        <a:gd name="connsiteX18" fmla="*/ 233527 w 420508"/>
                        <a:gd name="connsiteY18" fmla="*/ 459314 h 495727"/>
                        <a:gd name="connsiteX19" fmla="*/ 409644 w 420508"/>
                        <a:gd name="connsiteY19" fmla="*/ 381876 h 495727"/>
                        <a:gd name="connsiteX20" fmla="*/ 413264 w 420508"/>
                        <a:gd name="connsiteY20" fmla="*/ 362445 h 4957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</a:cxnLst>
                      <a:rect l="l" t="t" r="r" b="b"/>
                      <a:pathLst>
                        <a:path w="420508" h="495727">
                          <a:moveTo>
                            <a:pt x="413264" y="362445"/>
                          </a:moveTo>
                          <a:cubicBezTo>
                            <a:pt x="376593" y="327774"/>
                            <a:pt x="340779" y="292246"/>
                            <a:pt x="304107" y="257575"/>
                          </a:cubicBezTo>
                          <a:cubicBezTo>
                            <a:pt x="295535" y="249479"/>
                            <a:pt x="294487" y="244811"/>
                            <a:pt x="303822" y="236144"/>
                          </a:cubicBezTo>
                          <a:cubicBezTo>
                            <a:pt x="338493" y="203663"/>
                            <a:pt x="372402" y="170326"/>
                            <a:pt x="406501" y="137084"/>
                          </a:cubicBezTo>
                          <a:cubicBezTo>
                            <a:pt x="426123" y="117938"/>
                            <a:pt x="426027" y="117843"/>
                            <a:pt x="400500" y="107366"/>
                          </a:cubicBezTo>
                          <a:cubicBezTo>
                            <a:pt x="315347" y="72218"/>
                            <a:pt x="230193" y="37262"/>
                            <a:pt x="145230" y="1733"/>
                          </a:cubicBezTo>
                          <a:cubicBezTo>
                            <a:pt x="137420" y="-1505"/>
                            <a:pt x="132848" y="-172"/>
                            <a:pt x="127228" y="5448"/>
                          </a:cubicBezTo>
                          <a:cubicBezTo>
                            <a:pt x="94271" y="38119"/>
                            <a:pt x="61315" y="70694"/>
                            <a:pt x="27596" y="102508"/>
                          </a:cubicBezTo>
                          <a:cubicBezTo>
                            <a:pt x="19500" y="110223"/>
                            <a:pt x="12928" y="120796"/>
                            <a:pt x="641" y="123272"/>
                          </a:cubicBezTo>
                          <a:cubicBezTo>
                            <a:pt x="-312" y="124987"/>
                            <a:pt x="-216" y="126606"/>
                            <a:pt x="1022" y="128130"/>
                          </a:cubicBezTo>
                          <a:cubicBezTo>
                            <a:pt x="2260" y="129464"/>
                            <a:pt x="3594" y="130511"/>
                            <a:pt x="5213" y="131369"/>
                          </a:cubicBezTo>
                          <a:cubicBezTo>
                            <a:pt x="95795" y="171564"/>
                            <a:pt x="188474" y="206711"/>
                            <a:pt x="282390" y="247383"/>
                          </a:cubicBezTo>
                          <a:cubicBezTo>
                            <a:pt x="187426" y="285483"/>
                            <a:pt x="97319" y="323583"/>
                            <a:pt x="6642" y="360635"/>
                          </a:cubicBezTo>
                          <a:cubicBezTo>
                            <a:pt x="5118" y="361493"/>
                            <a:pt x="3974" y="362826"/>
                            <a:pt x="3213" y="364445"/>
                          </a:cubicBezTo>
                          <a:cubicBezTo>
                            <a:pt x="2927" y="367112"/>
                            <a:pt x="3689" y="369589"/>
                            <a:pt x="4927" y="371875"/>
                          </a:cubicBezTo>
                          <a:cubicBezTo>
                            <a:pt x="10356" y="379114"/>
                            <a:pt x="18643" y="383781"/>
                            <a:pt x="22929" y="391973"/>
                          </a:cubicBezTo>
                          <a:cubicBezTo>
                            <a:pt x="56743" y="422834"/>
                            <a:pt x="88366" y="455981"/>
                            <a:pt x="121037" y="487985"/>
                          </a:cubicBezTo>
                          <a:cubicBezTo>
                            <a:pt x="130657" y="497414"/>
                            <a:pt x="141325" y="497319"/>
                            <a:pt x="153136" y="492557"/>
                          </a:cubicBezTo>
                          <a:cubicBezTo>
                            <a:pt x="180092" y="481793"/>
                            <a:pt x="206762" y="470459"/>
                            <a:pt x="233527" y="459314"/>
                          </a:cubicBezTo>
                          <a:cubicBezTo>
                            <a:pt x="251148" y="451980"/>
                            <a:pt x="376211" y="395021"/>
                            <a:pt x="409644" y="381876"/>
                          </a:cubicBezTo>
                          <a:cubicBezTo>
                            <a:pt x="422979" y="376733"/>
                            <a:pt x="423741" y="372351"/>
                            <a:pt x="413264" y="362445"/>
                          </a:cubicBezTo>
                          <a:close/>
                        </a:path>
                      </a:pathLst>
                    </a:custGeom>
                    <a:solidFill>
                      <a:srgbClr val="F8C09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299" name="Freeform: Shape 298">
                      <a:extLst>
                        <a:ext uri="{FF2B5EF4-FFF2-40B4-BE49-F238E27FC236}">
                          <a16:creationId xmlns:a16="http://schemas.microsoft.com/office/drawing/2014/main" id="{CD0C62B1-67AE-4F90-90F9-9D62725BDE3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08484" y="3597500"/>
                      <a:ext cx="296850" cy="366352"/>
                    </a:xfrm>
                    <a:custGeom>
                      <a:avLst/>
                      <a:gdLst>
                        <a:gd name="connsiteX0" fmla="*/ 291231 w 296850"/>
                        <a:gd name="connsiteY0" fmla="*/ 854 h 366352"/>
                        <a:gd name="connsiteX1" fmla="*/ 294660 w 296850"/>
                        <a:gd name="connsiteY1" fmla="*/ 7807 h 366352"/>
                        <a:gd name="connsiteX2" fmla="*/ 296755 w 296850"/>
                        <a:gd name="connsiteY2" fmla="*/ 68481 h 366352"/>
                        <a:gd name="connsiteX3" fmla="*/ 296850 w 296850"/>
                        <a:gd name="connsiteY3" fmla="*/ 346802 h 366352"/>
                        <a:gd name="connsiteX4" fmla="*/ 295517 w 296850"/>
                        <a:gd name="connsiteY4" fmla="*/ 364137 h 366352"/>
                        <a:gd name="connsiteX5" fmla="*/ 282753 w 296850"/>
                        <a:gd name="connsiteY5" fmla="*/ 363566 h 366352"/>
                        <a:gd name="connsiteX6" fmla="*/ 5385 w 296850"/>
                        <a:gd name="connsiteY6" fmla="*/ 248504 h 366352"/>
                        <a:gd name="connsiteX7" fmla="*/ 337 w 296850"/>
                        <a:gd name="connsiteY7" fmla="*/ 229454 h 366352"/>
                        <a:gd name="connsiteX8" fmla="*/ 242 w 296850"/>
                        <a:gd name="connsiteY8" fmla="*/ 107724 h 366352"/>
                        <a:gd name="connsiteX9" fmla="*/ 10053 w 296850"/>
                        <a:gd name="connsiteY9" fmla="*/ 99152 h 366352"/>
                        <a:gd name="connsiteX10" fmla="*/ 25007 w 296850"/>
                        <a:gd name="connsiteY10" fmla="*/ 103438 h 366352"/>
                        <a:gd name="connsiteX11" fmla="*/ 145689 w 296850"/>
                        <a:gd name="connsiteY11" fmla="*/ 152873 h 366352"/>
                        <a:gd name="connsiteX12" fmla="*/ 180550 w 296850"/>
                        <a:gd name="connsiteY12" fmla="*/ 147253 h 366352"/>
                        <a:gd name="connsiteX13" fmla="*/ 270276 w 296850"/>
                        <a:gd name="connsiteY13" fmla="*/ 25428 h 366352"/>
                        <a:gd name="connsiteX14" fmla="*/ 274276 w 296850"/>
                        <a:gd name="connsiteY14" fmla="*/ 17713 h 366352"/>
                        <a:gd name="connsiteX15" fmla="*/ 286659 w 296850"/>
                        <a:gd name="connsiteY15" fmla="*/ 187 h 366352"/>
                        <a:gd name="connsiteX16" fmla="*/ 291231 w 296850"/>
                        <a:gd name="connsiteY16" fmla="*/ 854 h 36635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</a:cxnLst>
                      <a:rect l="l" t="t" r="r" b="b"/>
                      <a:pathLst>
                        <a:path w="296850" h="366352">
                          <a:moveTo>
                            <a:pt x="291231" y="854"/>
                          </a:moveTo>
                          <a:cubicBezTo>
                            <a:pt x="292374" y="3140"/>
                            <a:pt x="293517" y="5521"/>
                            <a:pt x="294660" y="7807"/>
                          </a:cubicBezTo>
                          <a:cubicBezTo>
                            <a:pt x="296755" y="28000"/>
                            <a:pt x="296755" y="48193"/>
                            <a:pt x="296755" y="68481"/>
                          </a:cubicBezTo>
                          <a:cubicBezTo>
                            <a:pt x="296755" y="161255"/>
                            <a:pt x="296660" y="254028"/>
                            <a:pt x="296850" y="346802"/>
                          </a:cubicBezTo>
                          <a:cubicBezTo>
                            <a:pt x="296850" y="352612"/>
                            <a:pt x="296565" y="358327"/>
                            <a:pt x="295517" y="364137"/>
                          </a:cubicBezTo>
                          <a:cubicBezTo>
                            <a:pt x="291040" y="368614"/>
                            <a:pt x="286659" y="365185"/>
                            <a:pt x="282753" y="363566"/>
                          </a:cubicBezTo>
                          <a:cubicBezTo>
                            <a:pt x="190266" y="325275"/>
                            <a:pt x="97873" y="286890"/>
                            <a:pt x="5385" y="248504"/>
                          </a:cubicBezTo>
                          <a:cubicBezTo>
                            <a:pt x="-1949" y="243646"/>
                            <a:pt x="337" y="236121"/>
                            <a:pt x="337" y="229454"/>
                          </a:cubicBezTo>
                          <a:cubicBezTo>
                            <a:pt x="147" y="188877"/>
                            <a:pt x="337" y="148301"/>
                            <a:pt x="242" y="107724"/>
                          </a:cubicBezTo>
                          <a:cubicBezTo>
                            <a:pt x="-330" y="100485"/>
                            <a:pt x="4052" y="98771"/>
                            <a:pt x="10053" y="99152"/>
                          </a:cubicBezTo>
                          <a:cubicBezTo>
                            <a:pt x="15291" y="99533"/>
                            <a:pt x="20244" y="101438"/>
                            <a:pt x="25007" y="103438"/>
                          </a:cubicBezTo>
                          <a:cubicBezTo>
                            <a:pt x="64917" y="120583"/>
                            <a:pt x="106160" y="134680"/>
                            <a:pt x="145689" y="152873"/>
                          </a:cubicBezTo>
                          <a:cubicBezTo>
                            <a:pt x="164643" y="161636"/>
                            <a:pt x="170549" y="160874"/>
                            <a:pt x="180550" y="147253"/>
                          </a:cubicBezTo>
                          <a:cubicBezTo>
                            <a:pt x="210363" y="106581"/>
                            <a:pt x="239605" y="65529"/>
                            <a:pt x="270276" y="25428"/>
                          </a:cubicBezTo>
                          <a:cubicBezTo>
                            <a:pt x="272085" y="23142"/>
                            <a:pt x="273228" y="20475"/>
                            <a:pt x="274276" y="17713"/>
                          </a:cubicBezTo>
                          <a:cubicBezTo>
                            <a:pt x="277038" y="10855"/>
                            <a:pt x="281420" y="5235"/>
                            <a:pt x="286659" y="187"/>
                          </a:cubicBezTo>
                          <a:cubicBezTo>
                            <a:pt x="288278" y="-194"/>
                            <a:pt x="289802" y="-3"/>
                            <a:pt x="291231" y="854"/>
                          </a:cubicBezTo>
                          <a:close/>
                        </a:path>
                      </a:pathLst>
                    </a:custGeom>
                    <a:solidFill>
                      <a:srgbClr val="FAAF7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300" name="Freeform: Shape 299">
                      <a:extLst>
                        <a:ext uri="{FF2B5EF4-FFF2-40B4-BE49-F238E27FC236}">
                          <a16:creationId xmlns:a16="http://schemas.microsoft.com/office/drawing/2014/main" id="{CE23F0D0-A9C3-BCB5-32C3-29A949B966D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80470" y="3479128"/>
                      <a:ext cx="415827" cy="249481"/>
                    </a:xfrm>
                    <a:custGeom>
                      <a:avLst/>
                      <a:gdLst>
                        <a:gd name="connsiteX0" fmla="*/ 403052 w 415827"/>
                        <a:gd name="connsiteY0" fmla="*/ 110939 h 249481"/>
                        <a:gd name="connsiteX1" fmla="*/ 137209 w 415827"/>
                        <a:gd name="connsiteY1" fmla="*/ 1497 h 249481"/>
                        <a:gd name="connsiteX2" fmla="*/ 126827 w 415827"/>
                        <a:gd name="connsiteY2" fmla="*/ 735 h 249481"/>
                        <a:gd name="connsiteX3" fmla="*/ 109586 w 415827"/>
                        <a:gd name="connsiteY3" fmla="*/ 19975 h 249481"/>
                        <a:gd name="connsiteX4" fmla="*/ 7193 w 415827"/>
                        <a:gd name="connsiteY4" fmla="*/ 118749 h 249481"/>
                        <a:gd name="connsiteX5" fmla="*/ 10241 w 415827"/>
                        <a:gd name="connsiteY5" fmla="*/ 136942 h 249481"/>
                        <a:gd name="connsiteX6" fmla="*/ 111491 w 415827"/>
                        <a:gd name="connsiteY6" fmla="*/ 177804 h 249481"/>
                        <a:gd name="connsiteX7" fmla="*/ 121588 w 415827"/>
                        <a:gd name="connsiteY7" fmla="*/ 183805 h 249481"/>
                        <a:gd name="connsiteX8" fmla="*/ 123302 w 415827"/>
                        <a:gd name="connsiteY8" fmla="*/ 184377 h 249481"/>
                        <a:gd name="connsiteX9" fmla="*/ 138542 w 415827"/>
                        <a:gd name="connsiteY9" fmla="*/ 191616 h 249481"/>
                        <a:gd name="connsiteX10" fmla="*/ 142067 w 415827"/>
                        <a:gd name="connsiteY10" fmla="*/ 194378 h 249481"/>
                        <a:gd name="connsiteX11" fmla="*/ 142924 w 415827"/>
                        <a:gd name="connsiteY11" fmla="*/ 195807 h 249481"/>
                        <a:gd name="connsiteX12" fmla="*/ 146448 w 415827"/>
                        <a:gd name="connsiteY12" fmla="*/ 197331 h 249481"/>
                        <a:gd name="connsiteX13" fmla="*/ 244270 w 415827"/>
                        <a:gd name="connsiteY13" fmla="*/ 238479 h 249481"/>
                        <a:gd name="connsiteX14" fmla="*/ 315612 w 415827"/>
                        <a:gd name="connsiteY14" fmla="*/ 228192 h 249481"/>
                        <a:gd name="connsiteX15" fmla="*/ 322280 w 415827"/>
                        <a:gd name="connsiteY15" fmla="*/ 222667 h 249481"/>
                        <a:gd name="connsiteX16" fmla="*/ 405433 w 415827"/>
                        <a:gd name="connsiteY16" fmla="*/ 136371 h 249481"/>
                        <a:gd name="connsiteX17" fmla="*/ 415815 w 415827"/>
                        <a:gd name="connsiteY17" fmla="*/ 119226 h 249481"/>
                        <a:gd name="connsiteX18" fmla="*/ 403052 w 415827"/>
                        <a:gd name="connsiteY18" fmla="*/ 110939 h 2494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</a:cxnLst>
                      <a:rect l="l" t="t" r="r" b="b"/>
                      <a:pathLst>
                        <a:path w="415827" h="249481">
                          <a:moveTo>
                            <a:pt x="403052" y="110939"/>
                          </a:moveTo>
                          <a:cubicBezTo>
                            <a:pt x="314183" y="75030"/>
                            <a:pt x="225696" y="38168"/>
                            <a:pt x="137209" y="1497"/>
                          </a:cubicBezTo>
                          <a:cubicBezTo>
                            <a:pt x="133780" y="354"/>
                            <a:pt x="130446" y="-789"/>
                            <a:pt x="126827" y="735"/>
                          </a:cubicBezTo>
                          <a:cubicBezTo>
                            <a:pt x="123017" y="8831"/>
                            <a:pt x="115778" y="13974"/>
                            <a:pt x="109586" y="19975"/>
                          </a:cubicBezTo>
                          <a:cubicBezTo>
                            <a:pt x="75582" y="53027"/>
                            <a:pt x="41578" y="86079"/>
                            <a:pt x="7193" y="118749"/>
                          </a:cubicBezTo>
                          <a:cubicBezTo>
                            <a:pt x="-1666" y="127227"/>
                            <a:pt x="-4142" y="131513"/>
                            <a:pt x="10241" y="136942"/>
                          </a:cubicBezTo>
                          <a:cubicBezTo>
                            <a:pt x="44245" y="149801"/>
                            <a:pt x="77487" y="164755"/>
                            <a:pt x="111491" y="177804"/>
                          </a:cubicBezTo>
                          <a:cubicBezTo>
                            <a:pt x="115873" y="179519"/>
                            <a:pt x="119207" y="181424"/>
                            <a:pt x="121588" y="183805"/>
                          </a:cubicBezTo>
                          <a:cubicBezTo>
                            <a:pt x="122159" y="183900"/>
                            <a:pt x="122731" y="184091"/>
                            <a:pt x="123302" y="184377"/>
                          </a:cubicBezTo>
                          <a:cubicBezTo>
                            <a:pt x="128351" y="186853"/>
                            <a:pt x="133589" y="188853"/>
                            <a:pt x="138542" y="191616"/>
                          </a:cubicBezTo>
                          <a:cubicBezTo>
                            <a:pt x="139971" y="192187"/>
                            <a:pt x="141114" y="193140"/>
                            <a:pt x="142067" y="194378"/>
                          </a:cubicBezTo>
                          <a:cubicBezTo>
                            <a:pt x="142352" y="194854"/>
                            <a:pt x="142638" y="195330"/>
                            <a:pt x="142924" y="195807"/>
                          </a:cubicBezTo>
                          <a:cubicBezTo>
                            <a:pt x="144162" y="196283"/>
                            <a:pt x="145305" y="196854"/>
                            <a:pt x="146448" y="197331"/>
                          </a:cubicBezTo>
                          <a:cubicBezTo>
                            <a:pt x="178643" y="212190"/>
                            <a:pt x="212647" y="222572"/>
                            <a:pt x="244270" y="238479"/>
                          </a:cubicBezTo>
                          <a:cubicBezTo>
                            <a:pt x="270654" y="251718"/>
                            <a:pt x="295514" y="257910"/>
                            <a:pt x="315612" y="228192"/>
                          </a:cubicBezTo>
                          <a:cubicBezTo>
                            <a:pt x="317136" y="225906"/>
                            <a:pt x="320184" y="224667"/>
                            <a:pt x="322280" y="222667"/>
                          </a:cubicBezTo>
                          <a:cubicBezTo>
                            <a:pt x="351426" y="195330"/>
                            <a:pt x="381049" y="168375"/>
                            <a:pt x="405433" y="136371"/>
                          </a:cubicBezTo>
                          <a:cubicBezTo>
                            <a:pt x="407909" y="130084"/>
                            <a:pt x="416196" y="127322"/>
                            <a:pt x="415815" y="119226"/>
                          </a:cubicBezTo>
                          <a:cubicBezTo>
                            <a:pt x="412958" y="114273"/>
                            <a:pt x="407814" y="112844"/>
                            <a:pt x="403052" y="110939"/>
                          </a:cubicBezTo>
                          <a:close/>
                        </a:path>
                      </a:pathLst>
                    </a:custGeom>
                    <a:solidFill>
                      <a:srgbClr val="F8C09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301" name="Freeform: Shape 300">
                      <a:extLst>
                        <a:ext uri="{FF2B5EF4-FFF2-40B4-BE49-F238E27FC236}">
                          <a16:creationId xmlns:a16="http://schemas.microsoft.com/office/drawing/2014/main" id="{73A7AF47-7DCC-6C1B-2BAC-A7236C42861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76900" y="3236097"/>
                      <a:ext cx="419278" cy="247099"/>
                    </a:xfrm>
                    <a:custGeom>
                      <a:avLst/>
                      <a:gdLst>
                        <a:gd name="connsiteX0" fmla="*/ 137160 w 419278"/>
                        <a:gd name="connsiteY0" fmla="*/ 247100 h 247099"/>
                        <a:gd name="connsiteX1" fmla="*/ 130397 w 419278"/>
                        <a:gd name="connsiteY1" fmla="*/ 243671 h 247099"/>
                        <a:gd name="connsiteX2" fmla="*/ 0 w 419278"/>
                        <a:gd name="connsiteY2" fmla="*/ 117274 h 247099"/>
                        <a:gd name="connsiteX3" fmla="*/ 87344 w 419278"/>
                        <a:gd name="connsiteY3" fmla="*/ 80603 h 247099"/>
                        <a:gd name="connsiteX4" fmla="*/ 275082 w 419278"/>
                        <a:gd name="connsiteY4" fmla="*/ 2688 h 247099"/>
                        <a:gd name="connsiteX5" fmla="*/ 302133 w 419278"/>
                        <a:gd name="connsiteY5" fmla="*/ 7927 h 247099"/>
                        <a:gd name="connsiteX6" fmla="*/ 419100 w 419278"/>
                        <a:gd name="connsiteY6" fmla="*/ 122132 h 247099"/>
                        <a:gd name="connsiteX7" fmla="*/ 419195 w 419278"/>
                        <a:gd name="connsiteY7" fmla="*/ 125465 h 247099"/>
                        <a:gd name="connsiteX8" fmla="*/ 409670 w 419278"/>
                        <a:gd name="connsiteY8" fmla="*/ 135848 h 247099"/>
                        <a:gd name="connsiteX9" fmla="*/ 246412 w 419278"/>
                        <a:gd name="connsiteY9" fmla="*/ 203380 h 247099"/>
                        <a:gd name="connsiteX10" fmla="*/ 158496 w 419278"/>
                        <a:gd name="connsiteY10" fmla="*/ 240242 h 247099"/>
                        <a:gd name="connsiteX11" fmla="*/ 137160 w 419278"/>
                        <a:gd name="connsiteY11" fmla="*/ 247100 h 2470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419278" h="247099">
                          <a:moveTo>
                            <a:pt x="137160" y="247100"/>
                          </a:moveTo>
                          <a:cubicBezTo>
                            <a:pt x="134874" y="245957"/>
                            <a:pt x="132683" y="244814"/>
                            <a:pt x="130397" y="243671"/>
                          </a:cubicBezTo>
                          <a:cubicBezTo>
                            <a:pt x="87630" y="202237"/>
                            <a:pt x="44768" y="160708"/>
                            <a:pt x="0" y="117274"/>
                          </a:cubicBezTo>
                          <a:cubicBezTo>
                            <a:pt x="30385" y="104510"/>
                            <a:pt x="58865" y="92414"/>
                            <a:pt x="87344" y="80603"/>
                          </a:cubicBezTo>
                          <a:cubicBezTo>
                            <a:pt x="149924" y="54695"/>
                            <a:pt x="212789" y="29168"/>
                            <a:pt x="275082" y="2688"/>
                          </a:cubicBezTo>
                          <a:cubicBezTo>
                            <a:pt x="286607" y="-2170"/>
                            <a:pt x="293656" y="-455"/>
                            <a:pt x="302133" y="7927"/>
                          </a:cubicBezTo>
                          <a:cubicBezTo>
                            <a:pt x="340805" y="46313"/>
                            <a:pt x="380048" y="84127"/>
                            <a:pt x="419100" y="122132"/>
                          </a:cubicBezTo>
                          <a:cubicBezTo>
                            <a:pt x="419100" y="123275"/>
                            <a:pt x="419100" y="124322"/>
                            <a:pt x="419195" y="125465"/>
                          </a:cubicBezTo>
                          <a:cubicBezTo>
                            <a:pt x="420053" y="132609"/>
                            <a:pt x="414147" y="133943"/>
                            <a:pt x="409670" y="135848"/>
                          </a:cubicBezTo>
                          <a:cubicBezTo>
                            <a:pt x="355378" y="158708"/>
                            <a:pt x="301276" y="182139"/>
                            <a:pt x="246412" y="203380"/>
                          </a:cubicBezTo>
                          <a:cubicBezTo>
                            <a:pt x="216789" y="214810"/>
                            <a:pt x="188119" y="228621"/>
                            <a:pt x="158496" y="240242"/>
                          </a:cubicBezTo>
                          <a:cubicBezTo>
                            <a:pt x="151543" y="242909"/>
                            <a:pt x="144494" y="245385"/>
                            <a:pt x="137160" y="247100"/>
                          </a:cubicBezTo>
                          <a:close/>
                        </a:path>
                      </a:pathLst>
                    </a:custGeom>
                    <a:solidFill>
                      <a:srgbClr val="F6A26B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302" name="Freeform: Shape 301">
                      <a:extLst>
                        <a:ext uri="{FF2B5EF4-FFF2-40B4-BE49-F238E27FC236}">
                          <a16:creationId xmlns:a16="http://schemas.microsoft.com/office/drawing/2014/main" id="{B19D9456-A7DE-0366-9BFC-64F7F0ED909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8246" y="3605402"/>
                      <a:ext cx="291281" cy="356235"/>
                    </a:xfrm>
                    <a:custGeom>
                      <a:avLst/>
                      <a:gdLst>
                        <a:gd name="connsiteX0" fmla="*/ 5755 w 291281"/>
                        <a:gd name="connsiteY0" fmla="*/ 356235 h 356235"/>
                        <a:gd name="connsiteX1" fmla="*/ 1468 w 291281"/>
                        <a:gd name="connsiteY1" fmla="*/ 336899 h 356235"/>
                        <a:gd name="connsiteX2" fmla="*/ 1468 w 291281"/>
                        <a:gd name="connsiteY2" fmla="*/ 38386 h 356235"/>
                        <a:gd name="connsiteX3" fmla="*/ 4802 w 291281"/>
                        <a:gd name="connsiteY3" fmla="*/ 0 h 356235"/>
                        <a:gd name="connsiteX4" fmla="*/ 22138 w 291281"/>
                        <a:gd name="connsiteY4" fmla="*/ 17526 h 356235"/>
                        <a:gd name="connsiteX5" fmla="*/ 52713 w 291281"/>
                        <a:gd name="connsiteY5" fmla="*/ 60484 h 356235"/>
                        <a:gd name="connsiteX6" fmla="*/ 108720 w 291281"/>
                        <a:gd name="connsiteY6" fmla="*/ 137922 h 356235"/>
                        <a:gd name="connsiteX7" fmla="*/ 139390 w 291281"/>
                        <a:gd name="connsiteY7" fmla="*/ 147161 h 356235"/>
                        <a:gd name="connsiteX8" fmla="*/ 263216 w 291281"/>
                        <a:gd name="connsiteY8" fmla="*/ 96488 h 356235"/>
                        <a:gd name="connsiteX9" fmla="*/ 289790 w 291281"/>
                        <a:gd name="connsiteY9" fmla="*/ 93345 h 356235"/>
                        <a:gd name="connsiteX10" fmla="*/ 291219 w 291281"/>
                        <a:gd name="connsiteY10" fmla="*/ 188595 h 356235"/>
                        <a:gd name="connsiteX11" fmla="*/ 245118 w 291281"/>
                        <a:gd name="connsiteY11" fmla="*/ 258223 h 356235"/>
                        <a:gd name="connsiteX12" fmla="*/ 5755 w 291281"/>
                        <a:gd name="connsiteY12" fmla="*/ 356235 h 3562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291281" h="356235">
                          <a:moveTo>
                            <a:pt x="5755" y="356235"/>
                          </a:moveTo>
                          <a:cubicBezTo>
                            <a:pt x="-1103" y="350996"/>
                            <a:pt x="1468" y="343472"/>
                            <a:pt x="1468" y="336899"/>
                          </a:cubicBezTo>
                          <a:cubicBezTo>
                            <a:pt x="1278" y="237363"/>
                            <a:pt x="1278" y="137922"/>
                            <a:pt x="1468" y="38386"/>
                          </a:cubicBezTo>
                          <a:cubicBezTo>
                            <a:pt x="1468" y="25527"/>
                            <a:pt x="-3485" y="12097"/>
                            <a:pt x="4802" y="0"/>
                          </a:cubicBezTo>
                          <a:cubicBezTo>
                            <a:pt x="10422" y="6001"/>
                            <a:pt x="18709" y="9430"/>
                            <a:pt x="22138" y="17526"/>
                          </a:cubicBezTo>
                          <a:cubicBezTo>
                            <a:pt x="28424" y="34671"/>
                            <a:pt x="42616" y="46101"/>
                            <a:pt x="52713" y="60484"/>
                          </a:cubicBezTo>
                          <a:cubicBezTo>
                            <a:pt x="70906" y="86582"/>
                            <a:pt x="90622" y="111728"/>
                            <a:pt x="108720" y="137922"/>
                          </a:cubicBezTo>
                          <a:cubicBezTo>
                            <a:pt x="117292" y="150400"/>
                            <a:pt x="125865" y="152972"/>
                            <a:pt x="139390" y="147161"/>
                          </a:cubicBezTo>
                          <a:cubicBezTo>
                            <a:pt x="180348" y="129635"/>
                            <a:pt x="222258" y="114205"/>
                            <a:pt x="263216" y="96488"/>
                          </a:cubicBezTo>
                          <a:cubicBezTo>
                            <a:pt x="271121" y="93059"/>
                            <a:pt x="279789" y="83725"/>
                            <a:pt x="289790" y="93345"/>
                          </a:cubicBezTo>
                          <a:cubicBezTo>
                            <a:pt x="290266" y="125063"/>
                            <a:pt x="290743" y="156877"/>
                            <a:pt x="291219" y="188595"/>
                          </a:cubicBezTo>
                          <a:cubicBezTo>
                            <a:pt x="291600" y="238792"/>
                            <a:pt x="291695" y="238982"/>
                            <a:pt x="245118" y="258223"/>
                          </a:cubicBezTo>
                          <a:cubicBezTo>
                            <a:pt x="165394" y="291084"/>
                            <a:pt x="85574" y="323660"/>
                            <a:pt x="5755" y="356235"/>
                          </a:cubicBezTo>
                          <a:close/>
                        </a:path>
                      </a:pathLst>
                    </a:custGeom>
                    <a:solidFill>
                      <a:srgbClr val="E8956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303" name="Freeform: Shape 302">
                      <a:extLst>
                        <a:ext uri="{FF2B5EF4-FFF2-40B4-BE49-F238E27FC236}">
                          <a16:creationId xmlns:a16="http://schemas.microsoft.com/office/drawing/2014/main" id="{893F9822-8A14-90EA-DBA7-02CFCEB18EE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14059" y="3361467"/>
                      <a:ext cx="291250" cy="236982"/>
                    </a:xfrm>
                    <a:custGeom>
                      <a:avLst/>
                      <a:gdLst>
                        <a:gd name="connsiteX0" fmla="*/ 0 w 291250"/>
                        <a:gd name="connsiteY0" fmla="*/ 121729 h 236982"/>
                        <a:gd name="connsiteX1" fmla="*/ 65246 w 291250"/>
                        <a:gd name="connsiteY1" fmla="*/ 91440 h 236982"/>
                        <a:gd name="connsiteX2" fmla="*/ 252222 w 291250"/>
                        <a:gd name="connsiteY2" fmla="*/ 13049 h 236982"/>
                        <a:gd name="connsiteX3" fmla="*/ 282035 w 291250"/>
                        <a:gd name="connsiteY3" fmla="*/ 0 h 236982"/>
                        <a:gd name="connsiteX4" fmla="*/ 285179 w 291250"/>
                        <a:gd name="connsiteY4" fmla="*/ 286 h 236982"/>
                        <a:gd name="connsiteX5" fmla="*/ 291084 w 291250"/>
                        <a:gd name="connsiteY5" fmla="*/ 19717 h 236982"/>
                        <a:gd name="connsiteX6" fmla="*/ 290989 w 291250"/>
                        <a:gd name="connsiteY6" fmla="*/ 218980 h 236982"/>
                        <a:gd name="connsiteX7" fmla="*/ 285464 w 291250"/>
                        <a:gd name="connsiteY7" fmla="*/ 236791 h 236982"/>
                        <a:gd name="connsiteX8" fmla="*/ 285464 w 291250"/>
                        <a:gd name="connsiteY8" fmla="*/ 236791 h 236982"/>
                        <a:gd name="connsiteX9" fmla="*/ 281845 w 291250"/>
                        <a:gd name="connsiteY9" fmla="*/ 236982 h 236982"/>
                        <a:gd name="connsiteX10" fmla="*/ 111538 w 291250"/>
                        <a:gd name="connsiteY10" fmla="*/ 168878 h 236982"/>
                        <a:gd name="connsiteX11" fmla="*/ 0 w 291250"/>
                        <a:gd name="connsiteY11" fmla="*/ 121729 h 23698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291250" h="236982">
                          <a:moveTo>
                            <a:pt x="0" y="121729"/>
                          </a:moveTo>
                          <a:cubicBezTo>
                            <a:pt x="19526" y="106871"/>
                            <a:pt x="43244" y="101060"/>
                            <a:pt x="65246" y="91440"/>
                          </a:cubicBezTo>
                          <a:cubicBezTo>
                            <a:pt x="127254" y="64484"/>
                            <a:pt x="191072" y="42005"/>
                            <a:pt x="252222" y="13049"/>
                          </a:cubicBezTo>
                          <a:cubicBezTo>
                            <a:pt x="262033" y="8382"/>
                            <a:pt x="273939" y="8477"/>
                            <a:pt x="282035" y="0"/>
                          </a:cubicBezTo>
                          <a:cubicBezTo>
                            <a:pt x="283083" y="95"/>
                            <a:pt x="284131" y="191"/>
                            <a:pt x="285179" y="286"/>
                          </a:cubicBezTo>
                          <a:cubicBezTo>
                            <a:pt x="289846" y="5905"/>
                            <a:pt x="291084" y="12668"/>
                            <a:pt x="291084" y="19717"/>
                          </a:cubicBezTo>
                          <a:cubicBezTo>
                            <a:pt x="291275" y="86106"/>
                            <a:pt x="291370" y="152591"/>
                            <a:pt x="290989" y="218980"/>
                          </a:cubicBezTo>
                          <a:cubicBezTo>
                            <a:pt x="290989" y="225362"/>
                            <a:pt x="290132" y="231743"/>
                            <a:pt x="285464" y="236791"/>
                          </a:cubicBezTo>
                          <a:cubicBezTo>
                            <a:pt x="285464" y="236791"/>
                            <a:pt x="285464" y="236791"/>
                            <a:pt x="285464" y="236791"/>
                          </a:cubicBezTo>
                          <a:cubicBezTo>
                            <a:pt x="284226" y="236887"/>
                            <a:pt x="283083" y="236887"/>
                            <a:pt x="281845" y="236982"/>
                          </a:cubicBezTo>
                          <a:cubicBezTo>
                            <a:pt x="223838" y="217456"/>
                            <a:pt x="168497" y="191262"/>
                            <a:pt x="111538" y="168878"/>
                          </a:cubicBezTo>
                          <a:cubicBezTo>
                            <a:pt x="74105" y="154210"/>
                            <a:pt x="37243" y="137541"/>
                            <a:pt x="0" y="121729"/>
                          </a:cubicBezTo>
                          <a:close/>
                        </a:path>
                      </a:pathLst>
                    </a:custGeom>
                    <a:solidFill>
                      <a:srgbClr val="E8956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304" name="Freeform: Shape 303">
                      <a:extLst>
                        <a:ext uri="{FF2B5EF4-FFF2-40B4-BE49-F238E27FC236}">
                          <a16:creationId xmlns:a16="http://schemas.microsoft.com/office/drawing/2014/main" id="{CD2A10EA-BB17-6F84-25EF-816EDEB552A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9333" y="3361848"/>
                      <a:ext cx="285750" cy="236566"/>
                    </a:xfrm>
                    <a:custGeom>
                      <a:avLst/>
                      <a:gdLst>
                        <a:gd name="connsiteX0" fmla="*/ 381 w 285750"/>
                        <a:gd name="connsiteY0" fmla="*/ 236506 h 236566"/>
                        <a:gd name="connsiteX1" fmla="*/ 0 w 285750"/>
                        <a:gd name="connsiteY1" fmla="*/ 0 h 236566"/>
                        <a:gd name="connsiteX2" fmla="*/ 191834 w 285750"/>
                        <a:gd name="connsiteY2" fmla="*/ 80486 h 236566"/>
                        <a:gd name="connsiteX3" fmla="*/ 260985 w 285750"/>
                        <a:gd name="connsiteY3" fmla="*/ 107918 h 236566"/>
                        <a:gd name="connsiteX4" fmla="*/ 285750 w 285750"/>
                        <a:gd name="connsiteY4" fmla="*/ 119634 h 236566"/>
                        <a:gd name="connsiteX5" fmla="*/ 234029 w 285750"/>
                        <a:gd name="connsiteY5" fmla="*/ 142685 h 236566"/>
                        <a:gd name="connsiteX6" fmla="*/ 108014 w 285750"/>
                        <a:gd name="connsiteY6" fmla="*/ 195739 h 236566"/>
                        <a:gd name="connsiteX7" fmla="*/ 10763 w 285750"/>
                        <a:gd name="connsiteY7" fmla="*/ 235839 h 236566"/>
                        <a:gd name="connsiteX8" fmla="*/ 381 w 285750"/>
                        <a:gd name="connsiteY8" fmla="*/ 236506 h 2365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85750" h="236566">
                          <a:moveTo>
                            <a:pt x="381" y="236506"/>
                          </a:moveTo>
                          <a:cubicBezTo>
                            <a:pt x="286" y="157639"/>
                            <a:pt x="95" y="78772"/>
                            <a:pt x="0" y="0"/>
                          </a:cubicBezTo>
                          <a:cubicBezTo>
                            <a:pt x="63627" y="27527"/>
                            <a:pt x="128683" y="51721"/>
                            <a:pt x="191834" y="80486"/>
                          </a:cubicBezTo>
                          <a:cubicBezTo>
                            <a:pt x="214408" y="90773"/>
                            <a:pt x="238030" y="98584"/>
                            <a:pt x="260985" y="107918"/>
                          </a:cubicBezTo>
                          <a:cubicBezTo>
                            <a:pt x="268891" y="111157"/>
                            <a:pt x="276511" y="115252"/>
                            <a:pt x="285750" y="119634"/>
                          </a:cubicBezTo>
                          <a:cubicBezTo>
                            <a:pt x="269653" y="132874"/>
                            <a:pt x="250793" y="135350"/>
                            <a:pt x="234029" y="142685"/>
                          </a:cubicBezTo>
                          <a:cubicBezTo>
                            <a:pt x="192215" y="160782"/>
                            <a:pt x="150590" y="179451"/>
                            <a:pt x="108014" y="195739"/>
                          </a:cubicBezTo>
                          <a:cubicBezTo>
                            <a:pt x="75248" y="208312"/>
                            <a:pt x="43244" y="222790"/>
                            <a:pt x="10763" y="235839"/>
                          </a:cubicBezTo>
                          <a:cubicBezTo>
                            <a:pt x="7620" y="237077"/>
                            <a:pt x="3810" y="236315"/>
                            <a:pt x="381" y="236506"/>
                          </a:cubicBezTo>
                          <a:close/>
                        </a:path>
                      </a:pathLst>
                    </a:custGeom>
                    <a:solidFill>
                      <a:srgbClr val="FAAF7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305" name="Freeform: Shape 304">
                      <a:extLst>
                        <a:ext uri="{FF2B5EF4-FFF2-40B4-BE49-F238E27FC236}">
                          <a16:creationId xmlns:a16="http://schemas.microsoft.com/office/drawing/2014/main" id="{D2B92F74-C6F9-5DCB-9DC7-CBEB649DE25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18586" y="3623024"/>
                      <a:ext cx="269449" cy="138307"/>
                    </a:xfrm>
                    <a:custGeom>
                      <a:avLst/>
                      <a:gdLst>
                        <a:gd name="connsiteX0" fmla="*/ 269450 w 269449"/>
                        <a:gd name="connsiteY0" fmla="*/ 75819 h 138307"/>
                        <a:gd name="connsiteX1" fmla="*/ 216586 w 269449"/>
                        <a:gd name="connsiteY1" fmla="*/ 94869 h 138307"/>
                        <a:gd name="connsiteX2" fmla="*/ 115621 w 269449"/>
                        <a:gd name="connsiteY2" fmla="*/ 135731 h 138307"/>
                        <a:gd name="connsiteX3" fmla="*/ 87046 w 269449"/>
                        <a:gd name="connsiteY3" fmla="*/ 126111 h 138307"/>
                        <a:gd name="connsiteX4" fmla="*/ 9036 w 269449"/>
                        <a:gd name="connsiteY4" fmla="*/ 18383 h 138307"/>
                        <a:gd name="connsiteX5" fmla="*/ 1797 w 269449"/>
                        <a:gd name="connsiteY5" fmla="*/ 0 h 138307"/>
                        <a:gd name="connsiteX6" fmla="*/ 102381 w 269449"/>
                        <a:gd name="connsiteY6" fmla="*/ 98393 h 138307"/>
                        <a:gd name="connsiteX7" fmla="*/ 125908 w 269449"/>
                        <a:gd name="connsiteY7" fmla="*/ 101536 h 138307"/>
                        <a:gd name="connsiteX8" fmla="*/ 250876 w 269449"/>
                        <a:gd name="connsiteY8" fmla="*/ 49625 h 138307"/>
                        <a:gd name="connsiteX9" fmla="*/ 269355 w 269449"/>
                        <a:gd name="connsiteY9" fmla="*/ 44863 h 138307"/>
                        <a:gd name="connsiteX10" fmla="*/ 269450 w 269449"/>
                        <a:gd name="connsiteY10" fmla="*/ 75819 h 1383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269449" h="138307">
                          <a:moveTo>
                            <a:pt x="269450" y="75819"/>
                          </a:moveTo>
                          <a:cubicBezTo>
                            <a:pt x="249638" y="75914"/>
                            <a:pt x="234112" y="88392"/>
                            <a:pt x="216586" y="94869"/>
                          </a:cubicBezTo>
                          <a:cubicBezTo>
                            <a:pt x="182582" y="107537"/>
                            <a:pt x="149054" y="121634"/>
                            <a:pt x="115621" y="135731"/>
                          </a:cubicBezTo>
                          <a:cubicBezTo>
                            <a:pt x="102572" y="141256"/>
                            <a:pt x="95238" y="137827"/>
                            <a:pt x="87046" y="126111"/>
                          </a:cubicBezTo>
                          <a:cubicBezTo>
                            <a:pt x="61805" y="89725"/>
                            <a:pt x="34659" y="54578"/>
                            <a:pt x="9036" y="18383"/>
                          </a:cubicBezTo>
                          <a:cubicBezTo>
                            <a:pt x="5512" y="13335"/>
                            <a:pt x="-3918" y="9144"/>
                            <a:pt x="1797" y="0"/>
                          </a:cubicBezTo>
                          <a:cubicBezTo>
                            <a:pt x="35325" y="32766"/>
                            <a:pt x="69044" y="65342"/>
                            <a:pt x="102381" y="98393"/>
                          </a:cubicBezTo>
                          <a:cubicBezTo>
                            <a:pt x="109906" y="105918"/>
                            <a:pt x="117050" y="105251"/>
                            <a:pt x="125908" y="101536"/>
                          </a:cubicBezTo>
                          <a:cubicBezTo>
                            <a:pt x="167437" y="84011"/>
                            <a:pt x="209157" y="66865"/>
                            <a:pt x="250876" y="49625"/>
                          </a:cubicBezTo>
                          <a:cubicBezTo>
                            <a:pt x="256591" y="47244"/>
                            <a:pt x="261925" y="43148"/>
                            <a:pt x="269355" y="44863"/>
                          </a:cubicBezTo>
                          <a:cubicBezTo>
                            <a:pt x="269450" y="55054"/>
                            <a:pt x="269450" y="65437"/>
                            <a:pt x="269450" y="75819"/>
                          </a:cubicBezTo>
                          <a:close/>
                        </a:path>
                      </a:pathLst>
                    </a:custGeom>
                    <a:solidFill>
                      <a:srgbClr val="DA774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306" name="Freeform: Shape 305">
                      <a:extLst>
                        <a:ext uri="{FF2B5EF4-FFF2-40B4-BE49-F238E27FC236}">
                          <a16:creationId xmlns:a16="http://schemas.microsoft.com/office/drawing/2014/main" id="{D1FB5939-0781-E156-935A-914A9D8C621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10916" y="3615689"/>
                      <a:ext cx="274701" cy="145800"/>
                    </a:xfrm>
                    <a:custGeom>
                      <a:avLst/>
                      <a:gdLst>
                        <a:gd name="connsiteX0" fmla="*/ 0 w 274701"/>
                        <a:gd name="connsiteY0" fmla="*/ 83248 h 145800"/>
                        <a:gd name="connsiteX1" fmla="*/ 0 w 274701"/>
                        <a:gd name="connsiteY1" fmla="*/ 50006 h 145800"/>
                        <a:gd name="connsiteX2" fmla="*/ 101537 w 274701"/>
                        <a:gd name="connsiteY2" fmla="*/ 91250 h 145800"/>
                        <a:gd name="connsiteX3" fmla="*/ 134969 w 274701"/>
                        <a:gd name="connsiteY3" fmla="*/ 105347 h 145800"/>
                        <a:gd name="connsiteX4" fmla="*/ 173546 w 274701"/>
                        <a:gd name="connsiteY4" fmla="*/ 97060 h 145800"/>
                        <a:gd name="connsiteX5" fmla="*/ 274701 w 274701"/>
                        <a:gd name="connsiteY5" fmla="*/ 0 h 145800"/>
                        <a:gd name="connsiteX6" fmla="*/ 235172 w 274701"/>
                        <a:gd name="connsiteY6" fmla="*/ 58483 h 145800"/>
                        <a:gd name="connsiteX7" fmla="*/ 185452 w 274701"/>
                        <a:gd name="connsiteY7" fmla="*/ 126968 h 145800"/>
                        <a:gd name="connsiteX8" fmla="*/ 141351 w 274701"/>
                        <a:gd name="connsiteY8" fmla="*/ 139160 h 145800"/>
                        <a:gd name="connsiteX9" fmla="*/ 14954 w 274701"/>
                        <a:gd name="connsiteY9" fmla="*/ 87154 h 145800"/>
                        <a:gd name="connsiteX10" fmla="*/ 0 w 274701"/>
                        <a:gd name="connsiteY10" fmla="*/ 83248 h 145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274701" h="145800">
                          <a:moveTo>
                            <a:pt x="0" y="83248"/>
                          </a:moveTo>
                          <a:cubicBezTo>
                            <a:pt x="0" y="72962"/>
                            <a:pt x="0" y="62579"/>
                            <a:pt x="0" y="50006"/>
                          </a:cubicBezTo>
                          <a:cubicBezTo>
                            <a:pt x="34671" y="64103"/>
                            <a:pt x="68104" y="77629"/>
                            <a:pt x="101537" y="91250"/>
                          </a:cubicBezTo>
                          <a:cubicBezTo>
                            <a:pt x="112776" y="95822"/>
                            <a:pt x="124778" y="99155"/>
                            <a:pt x="134969" y="105347"/>
                          </a:cubicBezTo>
                          <a:cubicBezTo>
                            <a:pt x="151448" y="115443"/>
                            <a:pt x="161544" y="109061"/>
                            <a:pt x="173546" y="97060"/>
                          </a:cubicBezTo>
                          <a:cubicBezTo>
                            <a:pt x="206502" y="64008"/>
                            <a:pt x="240887" y="32290"/>
                            <a:pt x="274701" y="0"/>
                          </a:cubicBezTo>
                          <a:cubicBezTo>
                            <a:pt x="266224" y="22670"/>
                            <a:pt x="248507" y="39148"/>
                            <a:pt x="235172" y="58483"/>
                          </a:cubicBezTo>
                          <a:cubicBezTo>
                            <a:pt x="219266" y="81725"/>
                            <a:pt x="201740" y="103918"/>
                            <a:pt x="185452" y="126968"/>
                          </a:cubicBezTo>
                          <a:cubicBezTo>
                            <a:pt x="169831" y="149066"/>
                            <a:pt x="166116" y="149733"/>
                            <a:pt x="141351" y="139160"/>
                          </a:cubicBezTo>
                          <a:cubicBezTo>
                            <a:pt x="99441" y="121253"/>
                            <a:pt x="57150" y="104299"/>
                            <a:pt x="14954" y="87154"/>
                          </a:cubicBezTo>
                          <a:cubicBezTo>
                            <a:pt x="10287" y="85344"/>
                            <a:pt x="5048" y="84582"/>
                            <a:pt x="0" y="83248"/>
                          </a:cubicBezTo>
                          <a:close/>
                        </a:path>
                      </a:pathLst>
                    </a:custGeom>
                    <a:solidFill>
                      <a:srgbClr val="ED8A51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</p:grpSp>
              <p:sp>
                <p:nvSpPr>
                  <p:cNvPr id="295" name="Freeform: Shape 294">
                    <a:extLst>
                      <a:ext uri="{FF2B5EF4-FFF2-40B4-BE49-F238E27FC236}">
                        <a16:creationId xmlns:a16="http://schemas.microsoft.com/office/drawing/2014/main" id="{0D2C4B9B-9997-CEA4-9198-DA705A77B865}"/>
                      </a:ext>
                    </a:extLst>
                  </p:cNvPr>
                  <p:cNvSpPr/>
                  <p:nvPr/>
                </p:nvSpPr>
                <p:spPr>
                  <a:xfrm>
                    <a:off x="5853532" y="2895491"/>
                    <a:ext cx="226084" cy="220308"/>
                  </a:xfrm>
                  <a:custGeom>
                    <a:avLst/>
                    <a:gdLst>
                      <a:gd name="connsiteX0" fmla="*/ 226084 w 226084"/>
                      <a:gd name="connsiteY0" fmla="*/ 78023 h 220308"/>
                      <a:gd name="connsiteX1" fmla="*/ 180555 w 226084"/>
                      <a:gd name="connsiteY1" fmla="*/ 204420 h 220308"/>
                      <a:gd name="connsiteX2" fmla="*/ 141788 w 226084"/>
                      <a:gd name="connsiteY2" fmla="*/ 218803 h 220308"/>
                      <a:gd name="connsiteX3" fmla="*/ 13867 w 226084"/>
                      <a:gd name="connsiteY3" fmla="*/ 134316 h 220308"/>
                      <a:gd name="connsiteX4" fmla="*/ 532 w 226084"/>
                      <a:gd name="connsiteY4" fmla="*/ 87453 h 220308"/>
                      <a:gd name="connsiteX5" fmla="*/ 75018 w 226084"/>
                      <a:gd name="connsiteY5" fmla="*/ 46972 h 220308"/>
                      <a:gd name="connsiteX6" fmla="*/ 88067 w 226084"/>
                      <a:gd name="connsiteY6" fmla="*/ 52401 h 220308"/>
                      <a:gd name="connsiteX7" fmla="*/ 106736 w 226084"/>
                      <a:gd name="connsiteY7" fmla="*/ 45734 h 220308"/>
                      <a:gd name="connsiteX8" fmla="*/ 168458 w 226084"/>
                      <a:gd name="connsiteY8" fmla="*/ 299 h 220308"/>
                      <a:gd name="connsiteX9" fmla="*/ 223513 w 226084"/>
                      <a:gd name="connsiteY9" fmla="*/ 58307 h 220308"/>
                      <a:gd name="connsiteX10" fmla="*/ 226084 w 226084"/>
                      <a:gd name="connsiteY10" fmla="*/ 78023 h 2203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26084" h="220308">
                        <a:moveTo>
                          <a:pt x="226084" y="78023"/>
                        </a:moveTo>
                        <a:cubicBezTo>
                          <a:pt x="224370" y="128601"/>
                          <a:pt x="207796" y="168511"/>
                          <a:pt x="180555" y="204420"/>
                        </a:cubicBezTo>
                        <a:cubicBezTo>
                          <a:pt x="170554" y="217565"/>
                          <a:pt x="158362" y="223280"/>
                          <a:pt x="141788" y="218803"/>
                        </a:cubicBezTo>
                        <a:cubicBezTo>
                          <a:pt x="89782" y="204801"/>
                          <a:pt x="45681" y="178798"/>
                          <a:pt x="13867" y="134316"/>
                        </a:cubicBezTo>
                        <a:cubicBezTo>
                          <a:pt x="3961" y="120505"/>
                          <a:pt x="-1849" y="104884"/>
                          <a:pt x="532" y="87453"/>
                        </a:cubicBezTo>
                        <a:cubicBezTo>
                          <a:pt x="5295" y="52687"/>
                          <a:pt x="37585" y="35256"/>
                          <a:pt x="75018" y="46972"/>
                        </a:cubicBezTo>
                        <a:cubicBezTo>
                          <a:pt x="79495" y="48401"/>
                          <a:pt x="84257" y="49829"/>
                          <a:pt x="88067" y="52401"/>
                        </a:cubicBezTo>
                        <a:cubicBezTo>
                          <a:pt x="97687" y="58878"/>
                          <a:pt x="102355" y="57354"/>
                          <a:pt x="106736" y="45734"/>
                        </a:cubicBezTo>
                        <a:cubicBezTo>
                          <a:pt x="119690" y="11634"/>
                          <a:pt x="139693" y="-2272"/>
                          <a:pt x="168458" y="299"/>
                        </a:cubicBezTo>
                        <a:cubicBezTo>
                          <a:pt x="193890" y="2490"/>
                          <a:pt x="217703" y="27350"/>
                          <a:pt x="223513" y="58307"/>
                        </a:cubicBezTo>
                        <a:cubicBezTo>
                          <a:pt x="225132" y="66498"/>
                          <a:pt x="225704" y="74785"/>
                          <a:pt x="226084" y="78023"/>
                        </a:cubicBezTo>
                        <a:close/>
                      </a:path>
                    </a:pathLst>
                  </a:custGeom>
                  <a:solidFill>
                    <a:srgbClr val="E760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/>
                    <a:endParaRPr lang="th-TH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296" name="Freeform: Shape 295">
                    <a:extLst>
                      <a:ext uri="{FF2B5EF4-FFF2-40B4-BE49-F238E27FC236}">
                        <a16:creationId xmlns:a16="http://schemas.microsoft.com/office/drawing/2014/main" id="{52B7E11D-0E80-7364-0EAD-8CD8F98E949C}"/>
                      </a:ext>
                    </a:extLst>
                  </p:cNvPr>
                  <p:cNvSpPr/>
                  <p:nvPr/>
                </p:nvSpPr>
                <p:spPr>
                  <a:xfrm>
                    <a:off x="6122744" y="3145469"/>
                    <a:ext cx="197738" cy="193802"/>
                  </a:xfrm>
                  <a:custGeom>
                    <a:avLst/>
                    <a:gdLst>
                      <a:gd name="connsiteX0" fmla="*/ 197665 w 197738"/>
                      <a:gd name="connsiteY0" fmla="*/ 76743 h 193802"/>
                      <a:gd name="connsiteX1" fmla="*/ 156040 w 197738"/>
                      <a:gd name="connsiteY1" fmla="*/ 152276 h 193802"/>
                      <a:gd name="connsiteX2" fmla="*/ 88699 w 197738"/>
                      <a:gd name="connsiteY2" fmla="*/ 191043 h 193802"/>
                      <a:gd name="connsiteX3" fmla="*/ 60028 w 197738"/>
                      <a:gd name="connsiteY3" fmla="*/ 188185 h 193802"/>
                      <a:gd name="connsiteX4" fmla="*/ 307 w 197738"/>
                      <a:gd name="connsiteY4" fmla="*/ 47120 h 193802"/>
                      <a:gd name="connsiteX5" fmla="*/ 35835 w 197738"/>
                      <a:gd name="connsiteY5" fmla="*/ 1114 h 193802"/>
                      <a:gd name="connsiteX6" fmla="*/ 90223 w 197738"/>
                      <a:gd name="connsiteY6" fmla="*/ 26451 h 193802"/>
                      <a:gd name="connsiteX7" fmla="*/ 118702 w 197738"/>
                      <a:gd name="connsiteY7" fmla="*/ 32166 h 193802"/>
                      <a:gd name="connsiteX8" fmla="*/ 173852 w 197738"/>
                      <a:gd name="connsiteY8" fmla="*/ 28261 h 193802"/>
                      <a:gd name="connsiteX9" fmla="*/ 197665 w 197738"/>
                      <a:gd name="connsiteY9" fmla="*/ 76743 h 1938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97738" h="193802">
                        <a:moveTo>
                          <a:pt x="197665" y="76743"/>
                        </a:moveTo>
                        <a:cubicBezTo>
                          <a:pt x="197093" y="109223"/>
                          <a:pt x="178234" y="131893"/>
                          <a:pt x="156040" y="152276"/>
                        </a:cubicBezTo>
                        <a:cubicBezTo>
                          <a:pt x="136610" y="170088"/>
                          <a:pt x="113845" y="182851"/>
                          <a:pt x="88699" y="191043"/>
                        </a:cubicBezTo>
                        <a:cubicBezTo>
                          <a:pt x="78793" y="194281"/>
                          <a:pt x="67934" y="196091"/>
                          <a:pt x="60028" y="188185"/>
                        </a:cubicBezTo>
                        <a:cubicBezTo>
                          <a:pt x="21071" y="149323"/>
                          <a:pt x="-3027" y="103413"/>
                          <a:pt x="307" y="47120"/>
                        </a:cubicBezTo>
                        <a:cubicBezTo>
                          <a:pt x="1831" y="21879"/>
                          <a:pt x="16880" y="4829"/>
                          <a:pt x="35835" y="1114"/>
                        </a:cubicBezTo>
                        <a:cubicBezTo>
                          <a:pt x="59838" y="-3553"/>
                          <a:pt x="78507" y="6734"/>
                          <a:pt x="90223" y="26451"/>
                        </a:cubicBezTo>
                        <a:cubicBezTo>
                          <a:pt x="98986" y="41119"/>
                          <a:pt x="105082" y="43024"/>
                          <a:pt x="118702" y="32166"/>
                        </a:cubicBezTo>
                        <a:cubicBezTo>
                          <a:pt x="135276" y="18926"/>
                          <a:pt x="155088" y="17402"/>
                          <a:pt x="173852" y="28261"/>
                        </a:cubicBezTo>
                        <a:cubicBezTo>
                          <a:pt x="191950" y="38738"/>
                          <a:pt x="198522" y="56074"/>
                          <a:pt x="197665" y="76743"/>
                        </a:cubicBezTo>
                        <a:close/>
                      </a:path>
                    </a:pathLst>
                  </a:custGeom>
                  <a:solidFill>
                    <a:srgbClr val="E760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/>
                    <a:endParaRPr lang="th-TH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297" name="Freeform: Shape 296">
                    <a:extLst>
                      <a:ext uri="{FF2B5EF4-FFF2-40B4-BE49-F238E27FC236}">
                        <a16:creationId xmlns:a16="http://schemas.microsoft.com/office/drawing/2014/main" id="{E65FF521-78CE-A141-CAD7-501E09ED94AC}"/>
                      </a:ext>
                    </a:extLst>
                  </p:cNvPr>
                  <p:cNvSpPr/>
                  <p:nvPr/>
                </p:nvSpPr>
                <p:spPr>
                  <a:xfrm>
                    <a:off x="5920575" y="3310777"/>
                    <a:ext cx="168202" cy="162428"/>
                  </a:xfrm>
                  <a:custGeom>
                    <a:avLst/>
                    <a:gdLst>
                      <a:gd name="connsiteX0" fmla="*/ 168185 w 168202"/>
                      <a:gd name="connsiteY0" fmla="*/ 64978 h 162428"/>
                      <a:gd name="connsiteX1" fmla="*/ 126561 w 168202"/>
                      <a:gd name="connsiteY1" fmla="*/ 153561 h 162428"/>
                      <a:gd name="connsiteX2" fmla="*/ 100844 w 168202"/>
                      <a:gd name="connsiteY2" fmla="*/ 161276 h 162428"/>
                      <a:gd name="connsiteX3" fmla="*/ 10451 w 168202"/>
                      <a:gd name="connsiteY3" fmla="*/ 98792 h 162428"/>
                      <a:gd name="connsiteX4" fmla="*/ 8927 w 168202"/>
                      <a:gd name="connsiteY4" fmla="*/ 42594 h 162428"/>
                      <a:gd name="connsiteX5" fmla="*/ 64839 w 168202"/>
                      <a:gd name="connsiteY5" fmla="*/ 35451 h 162428"/>
                      <a:gd name="connsiteX6" fmla="*/ 81317 w 168202"/>
                      <a:gd name="connsiteY6" fmla="*/ 33355 h 162428"/>
                      <a:gd name="connsiteX7" fmla="*/ 133705 w 168202"/>
                      <a:gd name="connsiteY7" fmla="*/ 1732 h 162428"/>
                      <a:gd name="connsiteX8" fmla="*/ 168185 w 168202"/>
                      <a:gd name="connsiteY8" fmla="*/ 64978 h 162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68202" h="162428">
                        <a:moveTo>
                          <a:pt x="168185" y="64978"/>
                        </a:moveTo>
                        <a:cubicBezTo>
                          <a:pt x="166852" y="95172"/>
                          <a:pt x="151326" y="126414"/>
                          <a:pt x="126561" y="153561"/>
                        </a:cubicBezTo>
                        <a:cubicBezTo>
                          <a:pt x="119608" y="161181"/>
                          <a:pt x="111035" y="164324"/>
                          <a:pt x="100844" y="161276"/>
                        </a:cubicBezTo>
                        <a:cubicBezTo>
                          <a:pt x="64077" y="150036"/>
                          <a:pt x="32454" y="131177"/>
                          <a:pt x="10451" y="98792"/>
                        </a:cubicBezTo>
                        <a:cubicBezTo>
                          <a:pt x="-3169" y="78789"/>
                          <a:pt x="-3265" y="56882"/>
                          <a:pt x="8927" y="42594"/>
                        </a:cubicBezTo>
                        <a:cubicBezTo>
                          <a:pt x="21024" y="28497"/>
                          <a:pt x="42836" y="25640"/>
                          <a:pt x="64839" y="35451"/>
                        </a:cubicBezTo>
                        <a:cubicBezTo>
                          <a:pt x="70840" y="38118"/>
                          <a:pt x="75507" y="44118"/>
                          <a:pt x="81317" y="33355"/>
                        </a:cubicBezTo>
                        <a:cubicBezTo>
                          <a:pt x="97129" y="4304"/>
                          <a:pt x="112369" y="-4078"/>
                          <a:pt x="133705" y="1732"/>
                        </a:cubicBezTo>
                        <a:cubicBezTo>
                          <a:pt x="155136" y="7447"/>
                          <a:pt x="168757" y="29545"/>
                          <a:pt x="168185" y="64978"/>
                        </a:cubicBezTo>
                        <a:close/>
                      </a:path>
                    </a:pathLst>
                  </a:custGeom>
                  <a:solidFill>
                    <a:srgbClr val="E760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/>
                    <a:endParaRPr lang="th-TH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</p:grpSp>
            <p:sp>
              <p:nvSpPr>
                <p:cNvPr id="293" name="TextBox 292">
                  <a:extLst>
                    <a:ext uri="{FF2B5EF4-FFF2-40B4-BE49-F238E27FC236}">
                      <a16:creationId xmlns:a16="http://schemas.microsoft.com/office/drawing/2014/main" id="{63B4F7F1-736B-378D-5C44-9D070A94F701}"/>
                    </a:ext>
                  </a:extLst>
                </p:cNvPr>
                <p:cNvSpPr txBox="1"/>
                <p:nvPr/>
              </p:nvSpPr>
              <p:spPr>
                <a:xfrm>
                  <a:off x="312964" y="3076330"/>
                  <a:ext cx="782143" cy="10156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914446"/>
                  <a:r>
                    <a:rPr lang="en-US" sz="6000">
                      <a:ln w="28575">
                        <a:solidFill>
                          <a:srgbClr val="EE99AD">
                            <a:lumMod val="50000"/>
                          </a:srgbClr>
                        </a:solidFill>
                      </a:ln>
                      <a:solidFill>
                        <a:prstClr val="white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Calibri Light"/>
                    </a:rPr>
                    <a:t>B</a:t>
                  </a:r>
                  <a:endParaRPr lang="th-TH" sz="6000" dirty="0">
                    <a:ln w="28575">
                      <a:solidFill>
                        <a:srgbClr val="EE99AD">
                          <a:lumMod val="50000"/>
                        </a:srgbClr>
                      </a:solidFill>
                    </a:ln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</p:grpSp>
        <p:sp>
          <p:nvSpPr>
            <p:cNvPr id="289" name="TextBox 288">
              <a:extLst>
                <a:ext uri="{FF2B5EF4-FFF2-40B4-BE49-F238E27FC236}">
                  <a16:creationId xmlns:a16="http://schemas.microsoft.com/office/drawing/2014/main" id="{49616075-D743-38DE-7A2D-26106E91F537}"/>
                </a:ext>
              </a:extLst>
            </p:cNvPr>
            <p:cNvSpPr txBox="1"/>
            <p:nvPr/>
          </p:nvSpPr>
          <p:spPr>
            <a:xfrm>
              <a:off x="2146122" y="2838362"/>
              <a:ext cx="3641389" cy="9952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46"/>
              <a:r>
                <a:rPr lang="en-US" sz="5867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 Light"/>
                </a:rPr>
                <a:t>37</a:t>
              </a:r>
            </a:p>
          </p:txBody>
        </p:sp>
      </p:grpSp>
      <p:pic>
        <p:nvPicPr>
          <p:cNvPr id="311" name="Sai">
            <a:extLst>
              <a:ext uri="{FF2B5EF4-FFF2-40B4-BE49-F238E27FC236}">
                <a16:creationId xmlns:a16="http://schemas.microsoft.com/office/drawing/2014/main" id="{2E46D6C7-A5AC-50E2-9BD8-E8E0714EA5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2684" y="2552932"/>
            <a:ext cx="1462280" cy="1426722"/>
          </a:xfrm>
          <a:prstGeom prst="rect">
            <a:avLst/>
          </a:prstGeom>
        </p:spPr>
      </p:pic>
      <p:pic>
        <p:nvPicPr>
          <p:cNvPr id="313" name="Đúng">
            <a:extLst>
              <a:ext uri="{FF2B5EF4-FFF2-40B4-BE49-F238E27FC236}">
                <a16:creationId xmlns:a16="http://schemas.microsoft.com/office/drawing/2014/main" id="{A84D5C8C-1F16-1288-6EB0-CD62043C0F6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0470" y="3922348"/>
            <a:ext cx="1273218" cy="1323382"/>
          </a:xfrm>
          <a:prstGeom prst="rect">
            <a:avLst/>
          </a:prstGeom>
        </p:spPr>
      </p:pic>
      <p:pic>
        <p:nvPicPr>
          <p:cNvPr id="314" name="Sai">
            <a:extLst>
              <a:ext uri="{FF2B5EF4-FFF2-40B4-BE49-F238E27FC236}">
                <a16:creationId xmlns:a16="http://schemas.microsoft.com/office/drawing/2014/main" id="{45F87DE5-F359-AD86-B262-FD8BD03D10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940" y="5383306"/>
            <a:ext cx="1462280" cy="1426722"/>
          </a:xfrm>
          <a:prstGeom prst="rect">
            <a:avLst/>
          </a:prstGeom>
        </p:spPr>
      </p:pic>
      <p:pic>
        <p:nvPicPr>
          <p:cNvPr id="315" name="Kiss_MăngNon">
            <a:hlinkClick r:id="" action="ppaction://media"/>
            <a:extLst>
              <a:ext uri="{FF2B5EF4-FFF2-40B4-BE49-F238E27FC236}">
                <a16:creationId xmlns:a16="http://schemas.microsoft.com/office/drawing/2014/main" id="{336A5C3B-A81D-5383-C348-80A90EA4C8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649333" y="-781586"/>
            <a:ext cx="1038840" cy="1038840"/>
          </a:xfrm>
          <a:prstGeom prst="rect">
            <a:avLst/>
          </a:prstGeom>
        </p:spPr>
      </p:pic>
      <p:pic>
        <p:nvPicPr>
          <p:cNvPr id="316" name="Breakheart_MăngNon">
            <a:hlinkClick r:id="" action="ppaction://media"/>
            <a:extLst>
              <a:ext uri="{FF2B5EF4-FFF2-40B4-BE49-F238E27FC236}">
                <a16:creationId xmlns:a16="http://schemas.microsoft.com/office/drawing/2014/main" id="{41C8C608-7514-0D55-53DE-4A794FF7E8C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4656.1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659515" y="6001022"/>
            <a:ext cx="1146318" cy="1146318"/>
          </a:xfrm>
          <a:prstGeom prst="rect">
            <a:avLst/>
          </a:prstGeom>
        </p:spPr>
      </p:pic>
      <p:pic>
        <p:nvPicPr>
          <p:cNvPr id="318" name="Breakheart_MăngNon">
            <a:hlinkClick r:id="" action="ppaction://media"/>
            <a:extLst>
              <a:ext uri="{FF2B5EF4-FFF2-40B4-BE49-F238E27FC236}">
                <a16:creationId xmlns:a16="http://schemas.microsoft.com/office/drawing/2014/main" id="{C5810E64-348D-2C91-29A7-9B6B0AD820B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4656.1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696571" y="7189855"/>
            <a:ext cx="1146318" cy="1146318"/>
          </a:xfrm>
          <a:prstGeom prst="rect">
            <a:avLst/>
          </a:prstGeom>
        </p:spPr>
      </p:pic>
      <p:pic>
        <p:nvPicPr>
          <p:cNvPr id="309" name="1/2 heart">
            <a:extLst>
              <a:ext uri="{FF2B5EF4-FFF2-40B4-BE49-F238E27FC236}">
                <a16:creationId xmlns:a16="http://schemas.microsoft.com/office/drawing/2014/main" id="{B8F87BA5-8BC1-4E2B-C58C-89ECFB225EF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9920" t="177" r="866" b="-177"/>
          <a:stretch/>
        </p:blipFill>
        <p:spPr>
          <a:xfrm>
            <a:off x="13660213" y="1136404"/>
            <a:ext cx="2152617" cy="3604415"/>
          </a:xfrm>
          <a:prstGeom prst="rect">
            <a:avLst/>
          </a:prstGeom>
        </p:spPr>
      </p:pic>
      <p:pic>
        <p:nvPicPr>
          <p:cNvPr id="308" name="1/2 heart">
            <a:extLst>
              <a:ext uri="{FF2B5EF4-FFF2-40B4-BE49-F238E27FC236}">
                <a16:creationId xmlns:a16="http://schemas.microsoft.com/office/drawing/2014/main" id="{46E0345A-F0E2-D6BA-16C3-2CFB6510F8CC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50786"/>
          <a:stretch/>
        </p:blipFill>
        <p:spPr>
          <a:xfrm>
            <a:off x="-2999776" y="2960674"/>
            <a:ext cx="2091393" cy="3585588"/>
          </a:xfrm>
          <a:prstGeom prst="rect">
            <a:avLst/>
          </a:prstGeom>
        </p:spPr>
      </p:pic>
      <p:pic>
        <p:nvPicPr>
          <p:cNvPr id="310" name="Heart">
            <a:extLst>
              <a:ext uri="{FF2B5EF4-FFF2-40B4-BE49-F238E27FC236}">
                <a16:creationId xmlns:a16="http://schemas.microsoft.com/office/drawing/2014/main" id="{BBE255F3-EC22-8B74-E5EB-FCCDF3B5567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546" y="396670"/>
            <a:ext cx="5913454" cy="6713280"/>
          </a:xfrm>
          <a:prstGeom prst="rect">
            <a:avLst/>
          </a:prstGeom>
        </p:spPr>
      </p:pic>
      <p:pic>
        <p:nvPicPr>
          <p:cNvPr id="99" name="Picture 98">
            <a:hlinkClick r:id="rId12" action="ppaction://hlinksldjump"/>
            <a:extLst>
              <a:ext uri="{FF2B5EF4-FFF2-40B4-BE49-F238E27FC236}">
                <a16:creationId xmlns:a16="http://schemas.microsoft.com/office/drawing/2014/main" id="{A769708E-E29E-F918-B9E1-E230D361458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205614" y="5902975"/>
            <a:ext cx="1853345" cy="883997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7840592" y="3050357"/>
            <a:ext cx="3697713" cy="1176672"/>
            <a:chOff x="10811525" y="1638521"/>
            <a:chExt cx="5546570" cy="1765008"/>
          </a:xfrm>
        </p:grpSpPr>
        <p:sp>
          <p:nvSpPr>
            <p:cNvPr id="18" name="TextBox 17"/>
            <p:cNvSpPr txBox="1"/>
            <p:nvPr/>
          </p:nvSpPr>
          <p:spPr>
            <a:xfrm>
              <a:off x="10811525" y="1638521"/>
              <a:ext cx="5546570" cy="41549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2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defTabSz="609630"/>
              <a:endParaRPr lang="en-US" sz="1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0906376" y="2341700"/>
              <a:ext cx="5328410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/>
              <a:r>
                <a:rPr lang="en-US" sz="4000" dirty="0" err="1">
                  <a:solidFill>
                    <a:srgbClr val="FF767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 Light"/>
                </a:rPr>
                <a:t>Giỏi</a:t>
              </a:r>
              <a:r>
                <a:rPr lang="en-US" sz="4000" dirty="0">
                  <a:solidFill>
                    <a:srgbClr val="FF767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 Light"/>
                </a:rPr>
                <a:t> </a:t>
              </a:r>
              <a:r>
                <a:rPr lang="en-US" sz="4000" dirty="0" err="1">
                  <a:solidFill>
                    <a:srgbClr val="FF767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 Light"/>
                </a:rPr>
                <a:t>quá</a:t>
              </a:r>
              <a:r>
                <a:rPr lang="en-US" sz="4000" dirty="0">
                  <a:solidFill>
                    <a:srgbClr val="FF767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 Light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800789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75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5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6"/>
                </p:tgtEl>
              </p:cMediaNode>
            </p:audi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412" fill="hold"/>
                                        <p:tgtEl>
                                          <p:spTgt spid="3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452" fill="hold"/>
                                        <p:tgtEl>
                                          <p:spTgt spid="3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452"/>
                            </p:stCondLst>
                            <p:childTnLst>
                              <p:par>
                                <p:cTn id="5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44444E-6 L 0.86394 -0.40371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190" y="-20185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2.22222E-6 L -0.3319 -0.14074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02" y="-7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452"/>
                            </p:stCondLst>
                            <p:childTnLst>
                              <p:par>
                                <p:cTn id="56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7" dur="5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0" dur="5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952"/>
                            </p:stCondLst>
                            <p:childTnLst>
                              <p:par>
                                <p:cTn id="63" presetID="9" presetClass="entr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3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452"/>
                            </p:stCondLst>
                            <p:childTnLst>
                              <p:par>
                                <p:cTn id="7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7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1412" fill="hold"/>
                                        <p:tgtEl>
                                          <p:spTgt spid="3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7"/>
                  </p:tgtEl>
                </p:cond>
              </p:nextCondLst>
            </p:seq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3044" y="-64311"/>
            <a:ext cx="12258087" cy="698662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EC4E7C3-9845-44D9-E4F1-3322BBF665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088" y="-265265"/>
            <a:ext cx="3206774" cy="205453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13133B8-855E-C28E-40B1-25993FDDC8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8387" y="1029708"/>
            <a:ext cx="7504826" cy="3103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9844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330200" y="464957"/>
            <a:ext cx="11531600" cy="6215243"/>
            <a:chOff x="0" y="0"/>
            <a:chExt cx="4106072" cy="192264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106072" cy="1922646"/>
            </a:xfrm>
            <a:custGeom>
              <a:avLst/>
              <a:gdLst/>
              <a:ahLst/>
              <a:cxnLst/>
              <a:rect l="l" t="t" r="r" b="b"/>
              <a:pathLst>
                <a:path w="4106072" h="1922646">
                  <a:moveTo>
                    <a:pt x="0" y="0"/>
                  </a:moveTo>
                  <a:lnTo>
                    <a:pt x="4106072" y="0"/>
                  </a:lnTo>
                  <a:lnTo>
                    <a:pt x="4106072" y="1922646"/>
                  </a:lnTo>
                  <a:lnTo>
                    <a:pt x="0" y="1922646"/>
                  </a:lnTo>
                  <a:close/>
                </a:path>
              </a:pathLst>
            </a:custGeom>
            <a:solidFill>
              <a:srgbClr val="FFF8F3"/>
            </a:solidFill>
            <a:ln w="28575">
              <a:solidFill>
                <a:srgbClr val="222222"/>
              </a:solidFill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83A75FDB-6AB3-A1BC-9800-44221EB2A9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6995" y="720805"/>
            <a:ext cx="9553260" cy="107298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AD22FC7-B63C-8206-9FBC-57CE4D55D8DA}"/>
              </a:ext>
            </a:extLst>
          </p:cNvPr>
          <p:cNvSpPr txBox="1"/>
          <p:nvPr/>
        </p:nvSpPr>
        <p:spPr>
          <a:xfrm>
            <a:off x="1085850" y="1962150"/>
            <a:ext cx="10077450" cy="3355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Biết cách giải toán “Tìm hai số khi biết tổng và hiệu của hai số đó” </a:t>
            </a:r>
            <a:endParaRPr lang="en-US" sz="36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Vận dụng được vận dụng giải toán“ Tìm hai số khi biết tổng và hiệu của hai số đó” vào giải quyết một số tình huống gắn với thực tế.</a:t>
            </a:r>
            <a:endParaRPr lang="en-US" sz="36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8543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E967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PowerPointHub-Charity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F9D50"/>
      </a:accent1>
      <a:accent2>
        <a:srgbClr val="FF767D"/>
      </a:accent2>
      <a:accent3>
        <a:srgbClr val="F4DA7D"/>
      </a:accent3>
      <a:accent4>
        <a:srgbClr val="E53E3E"/>
      </a:accent4>
      <a:accent5>
        <a:srgbClr val="EE99AD"/>
      </a:accent5>
      <a:accent6>
        <a:srgbClr val="BDD7EE"/>
      </a:accent6>
      <a:hlink>
        <a:srgbClr val="0563C1"/>
      </a:hlink>
      <a:folHlink>
        <a:srgbClr val="954F72"/>
      </a:folHlink>
    </a:clrScheme>
    <a:fontScheme name="Arial Rounded &amp; Calibri Light">
      <a:majorFont>
        <a:latin typeface="Arial Rounded MT Bold"/>
        <a:ea typeface=""/>
        <a:cs typeface="Arial Rounded MT Bold"/>
      </a:majorFont>
      <a:minorFont>
        <a:latin typeface="Calibri Light"/>
        <a:ea typeface=""/>
        <a:cs typeface="Calibri Ligh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自定义 99">
      <a:dk1>
        <a:srgbClr val="000000"/>
      </a:dk1>
      <a:lt1>
        <a:srgbClr val="FFFFFF"/>
      </a:lt1>
      <a:dk2>
        <a:srgbClr val="2D3847"/>
      </a:dk2>
      <a:lt2>
        <a:srgbClr val="FFFFFF"/>
      </a:lt2>
      <a:accent1>
        <a:srgbClr val="EC9B29"/>
      </a:accent1>
      <a:accent2>
        <a:srgbClr val="76B53B"/>
      </a:accent2>
      <a:accent3>
        <a:srgbClr val="00ABB0"/>
      </a:accent3>
      <a:accent4>
        <a:srgbClr val="EE0038"/>
      </a:accent4>
      <a:accent5>
        <a:srgbClr val="EC9B29"/>
      </a:accent5>
      <a:accent6>
        <a:srgbClr val="76B53B"/>
      </a:accent6>
      <a:hlink>
        <a:srgbClr val="FEFFFE"/>
      </a:hlink>
      <a:folHlink>
        <a:srgbClr val="CFCCD0"/>
      </a:folHlink>
    </a:clrScheme>
    <a:fontScheme name="自定义 1">
      <a:majorFont>
        <a:latin typeface="思源黑体 CN Medium"/>
        <a:ea typeface="思源黑体 CN Bold"/>
        <a:cs typeface=""/>
      </a:majorFont>
      <a:minorFont>
        <a:latin typeface="思源黑体 CN Medium"/>
        <a:ea typeface="思源黑体 CN Medium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88F9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e1pchtkt">
      <a:majorFont>
        <a:latin typeface="华康方圆体W7"/>
        <a:ea typeface="华康方圆体W7"/>
        <a:cs typeface=""/>
      </a:majorFont>
      <a:minorFont>
        <a:latin typeface="华康方圆体W7"/>
        <a:ea typeface="华康方圆体W7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</TotalTime>
  <Words>770</Words>
  <Application>Microsoft Office PowerPoint</Application>
  <PresentationFormat>Widescreen</PresentationFormat>
  <Paragraphs>99</Paragraphs>
  <Slides>26</Slides>
  <Notes>13</Notes>
  <HiddenSlides>0</HiddenSlides>
  <MMClips>13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26</vt:i4>
      </vt:variant>
    </vt:vector>
  </HeadingPairs>
  <TitlesOfParts>
    <vt:vector size="47" baseType="lpstr">
      <vt:lpstr>等线</vt:lpstr>
      <vt:lpstr>等线 Light</vt:lpstr>
      <vt:lpstr>华康方圆体W7</vt:lpstr>
      <vt:lpstr>字魂59号-创粗黑</vt:lpstr>
      <vt:lpstr>思源黑体 CN Medium</vt:lpstr>
      <vt:lpstr>#9Slide07 SVNNexa Rust Slab Bla</vt:lpstr>
      <vt:lpstr>Arial</vt:lpstr>
      <vt:lpstr>Arial Rounded MT Bold</vt:lpstr>
      <vt:lpstr>Calibri</vt:lpstr>
      <vt:lpstr>Calibri Light</vt:lpstr>
      <vt:lpstr>Cambria</vt:lpstr>
      <vt:lpstr>SVN-Whimsy</vt:lpstr>
      <vt:lpstr>Times New Roman</vt:lpstr>
      <vt:lpstr>UTM Avo</vt:lpstr>
      <vt:lpstr>1_Office 主题​​</vt:lpstr>
      <vt:lpstr>1_Office Theme</vt:lpstr>
      <vt:lpstr>2_Office Theme</vt:lpstr>
      <vt:lpstr>2_第一PPT，www.1ppt.com</vt:lpstr>
      <vt:lpstr>Office 主题</vt:lpstr>
      <vt:lpstr>Office 主题​​</vt:lpstr>
      <vt:lpstr>千图网拥有20W+精美PPT模板 更多PPT模板下载至：www.58pic.com/office/ppt​​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35</cp:revision>
  <dcterms:created xsi:type="dcterms:W3CDTF">2023-10-13T01:44:37Z</dcterms:created>
  <dcterms:modified xsi:type="dcterms:W3CDTF">2023-10-13T07:15:18Z</dcterms:modified>
</cp:coreProperties>
</file>