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7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4" r:id="rId9"/>
    <p:sldId id="320" r:id="rId10"/>
    <p:sldId id="330" r:id="rId11"/>
    <p:sldId id="318" r:id="rId12"/>
    <p:sldId id="337" r:id="rId13"/>
    <p:sldId id="338" r:id="rId14"/>
    <p:sldId id="342" r:id="rId15"/>
    <p:sldId id="343" r:id="rId16"/>
    <p:sldId id="344" r:id="rId17"/>
    <p:sldId id="345" r:id="rId18"/>
    <p:sldId id="346" r:id="rId19"/>
    <p:sldId id="339" r:id="rId20"/>
    <p:sldId id="321" r:id="rId21"/>
    <p:sldId id="322" r:id="rId22"/>
    <p:sldId id="347" r:id="rId23"/>
    <p:sldId id="348" r:id="rId24"/>
    <p:sldId id="350" r:id="rId25"/>
    <p:sldId id="351" r:id="rId26"/>
    <p:sldId id="352" r:id="rId27"/>
    <p:sldId id="353" r:id="rId28"/>
    <p:sldId id="2007577261" r:id="rId29"/>
    <p:sldId id="2007577262" r:id="rId30"/>
    <p:sldId id="354" r:id="rId31"/>
    <p:sldId id="280" r:id="rId32"/>
    <p:sldId id="33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3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275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524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52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18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35650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65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34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817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203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73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72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0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1479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059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7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533556" y="260034"/>
            <a:ext cx="6731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FE43B94-F53C-456E-CCC9-03B9D862CA55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62F5A7-5045-A14F-3C0D-F4D23D4812D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62709B-C7CB-3D9C-5D36-305DDB13B6EE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F05440-BE5B-30B6-2F39-731F7E7F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0C79193-E386-3CBB-A46E-7B53C87042B5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A1FD58-9A4A-9319-F65D-B89A2951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  <p:bldP spid="31" grpId="0" uiExpand="1" build="p"/>
      <p:bldP spid="3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DA41F790-8188-17CD-87F1-63B98DD7E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80472"/>
            <a:ext cx="12192001" cy="66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654</Words>
  <Application>Microsoft Office PowerPoint</Application>
  <PresentationFormat>Widescreen</PresentationFormat>
  <Paragraphs>48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Bellota Text</vt:lpstr>
      <vt:lpstr>Chau Philomene One</vt:lpstr>
      <vt:lpstr>等线</vt:lpstr>
      <vt:lpstr>等线 Light</vt:lpstr>
      <vt:lpstr>Poller One</vt:lpstr>
      <vt:lpstr>字魂36号-正文宋楷</vt:lpstr>
      <vt:lpstr>Arial</vt:lpstr>
      <vt:lpstr>Calibri</vt:lpstr>
      <vt:lpstr>Cambria</vt:lpstr>
      <vt:lpstr>Georgia</vt:lpstr>
      <vt:lpstr>Times New Roman</vt:lpstr>
      <vt:lpstr>Wingdings</vt:lpstr>
      <vt:lpstr>Office 主题​​</vt:lpstr>
      <vt:lpstr>Cooperative Learning Activities for Pre-K by Slidesgo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Thao Tran</cp:lastModifiedBy>
  <cp:revision>56</cp:revision>
  <dcterms:created xsi:type="dcterms:W3CDTF">2018-04-23T07:53:19Z</dcterms:created>
  <dcterms:modified xsi:type="dcterms:W3CDTF">2023-10-10T08:52:05Z</dcterms:modified>
</cp:coreProperties>
</file>