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9" r:id="rId3"/>
    <p:sldId id="261" r:id="rId4"/>
    <p:sldId id="272" r:id="rId5"/>
    <p:sldId id="271" r:id="rId6"/>
    <p:sldId id="262" r:id="rId7"/>
    <p:sldId id="273" r:id="rId8"/>
    <p:sldId id="274" r:id="rId9"/>
    <p:sldId id="275" r:id="rId10"/>
    <p:sldId id="276" r:id="rId11"/>
    <p:sldId id="267" r:id="rId12"/>
    <p:sldId id="277" r:id="rId13"/>
    <p:sldId id="268" r:id="rId14"/>
    <p:sldId id="278" r:id="rId15"/>
    <p:sldId id="269" r:id="rId16"/>
    <p:sldId id="270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4F"/>
    <a:srgbClr val="0076C1"/>
    <a:srgbClr val="128ACE"/>
    <a:srgbClr val="1A90D0"/>
    <a:srgbClr val="C9E8A6"/>
    <a:srgbClr val="A9DA74"/>
    <a:srgbClr val="03CCE7"/>
    <a:srgbClr val="33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6" d="100"/>
          <a:sy n="76" d="100"/>
        </p:scale>
        <p:origin x="-11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09-01-2024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75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06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CHÂN</a:t>
            </a:r>
            <a:r>
              <a:rPr lang="en-US" baseline="0" dirty="0" smtClean="0"/>
              <a:t> THÀNH CẢM ƠN!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09-01-2024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09-01-2024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09-01-2024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09-01-2024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09-01-2024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09-01-2024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09-01-2024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09-01-2024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09-01-2024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0"/>
            <a:ext cx="9144000" cy="6891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84" y="1025555"/>
            <a:ext cx="7351032" cy="3904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5408" y="4891284"/>
            <a:ext cx="5693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ular Callout 8"/>
          <p:cNvSpPr/>
          <p:nvPr/>
        </p:nvSpPr>
        <p:spPr>
          <a:xfrm>
            <a:off x="1099141" y="1011457"/>
            <a:ext cx="2032272" cy="1283244"/>
          </a:xfrm>
          <a:custGeom>
            <a:avLst/>
            <a:gdLst>
              <a:gd name="connsiteX0" fmla="*/ 0 w 1316908"/>
              <a:gd name="connsiteY0" fmla="*/ 51304 h 307817"/>
              <a:gd name="connsiteX1" fmla="*/ 51304 w 1316908"/>
              <a:gd name="connsiteY1" fmla="*/ 0 h 307817"/>
              <a:gd name="connsiteX2" fmla="*/ 219485 w 1316908"/>
              <a:gd name="connsiteY2" fmla="*/ 0 h 307817"/>
              <a:gd name="connsiteX3" fmla="*/ 219485 w 1316908"/>
              <a:gd name="connsiteY3" fmla="*/ 0 h 307817"/>
              <a:gd name="connsiteX4" fmla="*/ 548712 w 1316908"/>
              <a:gd name="connsiteY4" fmla="*/ 0 h 307817"/>
              <a:gd name="connsiteX5" fmla="*/ 1265604 w 1316908"/>
              <a:gd name="connsiteY5" fmla="*/ 0 h 307817"/>
              <a:gd name="connsiteX6" fmla="*/ 1316908 w 1316908"/>
              <a:gd name="connsiteY6" fmla="*/ 51304 h 307817"/>
              <a:gd name="connsiteX7" fmla="*/ 1316908 w 1316908"/>
              <a:gd name="connsiteY7" fmla="*/ 179560 h 307817"/>
              <a:gd name="connsiteX8" fmla="*/ 1316908 w 1316908"/>
              <a:gd name="connsiteY8" fmla="*/ 179560 h 307817"/>
              <a:gd name="connsiteX9" fmla="*/ 1316908 w 1316908"/>
              <a:gd name="connsiteY9" fmla="*/ 256514 h 307817"/>
              <a:gd name="connsiteX10" fmla="*/ 1316908 w 1316908"/>
              <a:gd name="connsiteY10" fmla="*/ 256513 h 307817"/>
              <a:gd name="connsiteX11" fmla="*/ 1265604 w 1316908"/>
              <a:gd name="connsiteY11" fmla="*/ 307817 h 307817"/>
              <a:gd name="connsiteX12" fmla="*/ 548712 w 1316908"/>
              <a:gd name="connsiteY12" fmla="*/ 307817 h 307817"/>
              <a:gd name="connsiteX13" fmla="*/ 384103 w 1316908"/>
              <a:gd name="connsiteY13" fmla="*/ 346294 h 307817"/>
              <a:gd name="connsiteX14" fmla="*/ 219485 w 1316908"/>
              <a:gd name="connsiteY14" fmla="*/ 307817 h 307817"/>
              <a:gd name="connsiteX15" fmla="*/ 51304 w 1316908"/>
              <a:gd name="connsiteY15" fmla="*/ 307817 h 307817"/>
              <a:gd name="connsiteX16" fmla="*/ 0 w 1316908"/>
              <a:gd name="connsiteY16" fmla="*/ 256513 h 307817"/>
              <a:gd name="connsiteX17" fmla="*/ 0 w 1316908"/>
              <a:gd name="connsiteY17" fmla="*/ 256514 h 307817"/>
              <a:gd name="connsiteX18" fmla="*/ 0 w 1316908"/>
              <a:gd name="connsiteY18" fmla="*/ 179560 h 307817"/>
              <a:gd name="connsiteX19" fmla="*/ 0 w 1316908"/>
              <a:gd name="connsiteY19" fmla="*/ 179560 h 307817"/>
              <a:gd name="connsiteX20" fmla="*/ 0 w 1316908"/>
              <a:gd name="connsiteY20" fmla="*/ 51304 h 307817"/>
              <a:gd name="connsiteX0" fmla="*/ 0 w 1316908"/>
              <a:gd name="connsiteY0" fmla="*/ 51304 h 445882"/>
              <a:gd name="connsiteX1" fmla="*/ 51304 w 1316908"/>
              <a:gd name="connsiteY1" fmla="*/ 0 h 445882"/>
              <a:gd name="connsiteX2" fmla="*/ 219485 w 1316908"/>
              <a:gd name="connsiteY2" fmla="*/ 0 h 445882"/>
              <a:gd name="connsiteX3" fmla="*/ 219485 w 1316908"/>
              <a:gd name="connsiteY3" fmla="*/ 0 h 445882"/>
              <a:gd name="connsiteX4" fmla="*/ 548712 w 1316908"/>
              <a:gd name="connsiteY4" fmla="*/ 0 h 445882"/>
              <a:gd name="connsiteX5" fmla="*/ 1265604 w 1316908"/>
              <a:gd name="connsiteY5" fmla="*/ 0 h 445882"/>
              <a:gd name="connsiteX6" fmla="*/ 1316908 w 1316908"/>
              <a:gd name="connsiteY6" fmla="*/ 51304 h 445882"/>
              <a:gd name="connsiteX7" fmla="*/ 1316908 w 1316908"/>
              <a:gd name="connsiteY7" fmla="*/ 179560 h 445882"/>
              <a:gd name="connsiteX8" fmla="*/ 1316908 w 1316908"/>
              <a:gd name="connsiteY8" fmla="*/ 179560 h 445882"/>
              <a:gd name="connsiteX9" fmla="*/ 1316908 w 1316908"/>
              <a:gd name="connsiteY9" fmla="*/ 256514 h 445882"/>
              <a:gd name="connsiteX10" fmla="*/ 1316908 w 1316908"/>
              <a:gd name="connsiteY10" fmla="*/ 256513 h 445882"/>
              <a:gd name="connsiteX11" fmla="*/ 1265604 w 1316908"/>
              <a:gd name="connsiteY11" fmla="*/ 307817 h 445882"/>
              <a:gd name="connsiteX12" fmla="*/ 548712 w 1316908"/>
              <a:gd name="connsiteY12" fmla="*/ 307817 h 445882"/>
              <a:gd name="connsiteX13" fmla="*/ 402210 w 1316908"/>
              <a:gd name="connsiteY13" fmla="*/ 445882 h 445882"/>
              <a:gd name="connsiteX14" fmla="*/ 219485 w 1316908"/>
              <a:gd name="connsiteY14" fmla="*/ 307817 h 445882"/>
              <a:gd name="connsiteX15" fmla="*/ 51304 w 1316908"/>
              <a:gd name="connsiteY15" fmla="*/ 307817 h 445882"/>
              <a:gd name="connsiteX16" fmla="*/ 0 w 1316908"/>
              <a:gd name="connsiteY16" fmla="*/ 256513 h 445882"/>
              <a:gd name="connsiteX17" fmla="*/ 0 w 1316908"/>
              <a:gd name="connsiteY17" fmla="*/ 256514 h 445882"/>
              <a:gd name="connsiteX18" fmla="*/ 0 w 1316908"/>
              <a:gd name="connsiteY18" fmla="*/ 179560 h 445882"/>
              <a:gd name="connsiteX19" fmla="*/ 0 w 1316908"/>
              <a:gd name="connsiteY19" fmla="*/ 179560 h 445882"/>
              <a:gd name="connsiteX20" fmla="*/ 0 w 1316908"/>
              <a:gd name="connsiteY20" fmla="*/ 51304 h 445882"/>
              <a:gd name="connsiteX0" fmla="*/ 0 w 1316908"/>
              <a:gd name="connsiteY0" fmla="*/ 51304 h 445882"/>
              <a:gd name="connsiteX1" fmla="*/ 51304 w 1316908"/>
              <a:gd name="connsiteY1" fmla="*/ 0 h 445882"/>
              <a:gd name="connsiteX2" fmla="*/ 219485 w 1316908"/>
              <a:gd name="connsiteY2" fmla="*/ 0 h 445882"/>
              <a:gd name="connsiteX3" fmla="*/ 219485 w 1316908"/>
              <a:gd name="connsiteY3" fmla="*/ 0 h 445882"/>
              <a:gd name="connsiteX4" fmla="*/ 548712 w 1316908"/>
              <a:gd name="connsiteY4" fmla="*/ 0 h 445882"/>
              <a:gd name="connsiteX5" fmla="*/ 1265604 w 1316908"/>
              <a:gd name="connsiteY5" fmla="*/ 0 h 445882"/>
              <a:gd name="connsiteX6" fmla="*/ 1316908 w 1316908"/>
              <a:gd name="connsiteY6" fmla="*/ 51304 h 445882"/>
              <a:gd name="connsiteX7" fmla="*/ 1316908 w 1316908"/>
              <a:gd name="connsiteY7" fmla="*/ 179560 h 445882"/>
              <a:gd name="connsiteX8" fmla="*/ 1316908 w 1316908"/>
              <a:gd name="connsiteY8" fmla="*/ 179560 h 445882"/>
              <a:gd name="connsiteX9" fmla="*/ 1316908 w 1316908"/>
              <a:gd name="connsiteY9" fmla="*/ 256514 h 445882"/>
              <a:gd name="connsiteX10" fmla="*/ 1316908 w 1316908"/>
              <a:gd name="connsiteY10" fmla="*/ 256513 h 445882"/>
              <a:gd name="connsiteX11" fmla="*/ 1265604 w 1316908"/>
              <a:gd name="connsiteY11" fmla="*/ 307817 h 445882"/>
              <a:gd name="connsiteX12" fmla="*/ 322375 w 1316908"/>
              <a:gd name="connsiteY12" fmla="*/ 307817 h 445882"/>
              <a:gd name="connsiteX13" fmla="*/ 402210 w 1316908"/>
              <a:gd name="connsiteY13" fmla="*/ 445882 h 445882"/>
              <a:gd name="connsiteX14" fmla="*/ 219485 w 1316908"/>
              <a:gd name="connsiteY14" fmla="*/ 307817 h 445882"/>
              <a:gd name="connsiteX15" fmla="*/ 51304 w 1316908"/>
              <a:gd name="connsiteY15" fmla="*/ 307817 h 445882"/>
              <a:gd name="connsiteX16" fmla="*/ 0 w 1316908"/>
              <a:gd name="connsiteY16" fmla="*/ 256513 h 445882"/>
              <a:gd name="connsiteX17" fmla="*/ 0 w 1316908"/>
              <a:gd name="connsiteY17" fmla="*/ 256514 h 445882"/>
              <a:gd name="connsiteX18" fmla="*/ 0 w 1316908"/>
              <a:gd name="connsiteY18" fmla="*/ 179560 h 445882"/>
              <a:gd name="connsiteX19" fmla="*/ 0 w 1316908"/>
              <a:gd name="connsiteY19" fmla="*/ 179560 h 445882"/>
              <a:gd name="connsiteX20" fmla="*/ 0 w 1316908"/>
              <a:gd name="connsiteY20" fmla="*/ 51304 h 44588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322375 w 1316908"/>
              <a:gd name="connsiteY12" fmla="*/ 307817 h 441052"/>
              <a:gd name="connsiteX13" fmla="*/ 766897 w 1316908"/>
              <a:gd name="connsiteY13" fmla="*/ 441052 h 441052"/>
              <a:gd name="connsiteX14" fmla="*/ 219485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607010 w 1316908"/>
              <a:gd name="connsiteY12" fmla="*/ 302988 h 441052"/>
              <a:gd name="connsiteX13" fmla="*/ 766897 w 1316908"/>
              <a:gd name="connsiteY13" fmla="*/ 441052 h 441052"/>
              <a:gd name="connsiteX14" fmla="*/ 219485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607010 w 1316908"/>
              <a:gd name="connsiteY12" fmla="*/ 302988 h 441052"/>
              <a:gd name="connsiteX13" fmla="*/ 766897 w 1316908"/>
              <a:gd name="connsiteY13" fmla="*/ 441052 h 441052"/>
              <a:gd name="connsiteX14" fmla="*/ 468541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  <a:gd name="connsiteX0" fmla="*/ 0 w 1316908"/>
              <a:gd name="connsiteY0" fmla="*/ 51304 h 437802"/>
              <a:gd name="connsiteX1" fmla="*/ 51304 w 1316908"/>
              <a:gd name="connsiteY1" fmla="*/ 0 h 437802"/>
              <a:gd name="connsiteX2" fmla="*/ 219485 w 1316908"/>
              <a:gd name="connsiteY2" fmla="*/ 0 h 437802"/>
              <a:gd name="connsiteX3" fmla="*/ 219485 w 1316908"/>
              <a:gd name="connsiteY3" fmla="*/ 0 h 437802"/>
              <a:gd name="connsiteX4" fmla="*/ 548712 w 1316908"/>
              <a:gd name="connsiteY4" fmla="*/ 0 h 437802"/>
              <a:gd name="connsiteX5" fmla="*/ 1265604 w 1316908"/>
              <a:gd name="connsiteY5" fmla="*/ 0 h 437802"/>
              <a:gd name="connsiteX6" fmla="*/ 1316908 w 1316908"/>
              <a:gd name="connsiteY6" fmla="*/ 51304 h 437802"/>
              <a:gd name="connsiteX7" fmla="*/ 1316908 w 1316908"/>
              <a:gd name="connsiteY7" fmla="*/ 179560 h 437802"/>
              <a:gd name="connsiteX8" fmla="*/ 1316908 w 1316908"/>
              <a:gd name="connsiteY8" fmla="*/ 179560 h 437802"/>
              <a:gd name="connsiteX9" fmla="*/ 1316908 w 1316908"/>
              <a:gd name="connsiteY9" fmla="*/ 256514 h 437802"/>
              <a:gd name="connsiteX10" fmla="*/ 1316908 w 1316908"/>
              <a:gd name="connsiteY10" fmla="*/ 256513 h 437802"/>
              <a:gd name="connsiteX11" fmla="*/ 1265604 w 1316908"/>
              <a:gd name="connsiteY11" fmla="*/ 307817 h 437802"/>
              <a:gd name="connsiteX12" fmla="*/ 607010 w 1316908"/>
              <a:gd name="connsiteY12" fmla="*/ 302988 h 437802"/>
              <a:gd name="connsiteX13" fmla="*/ 1094023 w 1316908"/>
              <a:gd name="connsiteY13" fmla="*/ 437802 h 437802"/>
              <a:gd name="connsiteX14" fmla="*/ 468541 w 1316908"/>
              <a:gd name="connsiteY14" fmla="*/ 307817 h 437802"/>
              <a:gd name="connsiteX15" fmla="*/ 51304 w 1316908"/>
              <a:gd name="connsiteY15" fmla="*/ 307817 h 437802"/>
              <a:gd name="connsiteX16" fmla="*/ 0 w 1316908"/>
              <a:gd name="connsiteY16" fmla="*/ 256513 h 437802"/>
              <a:gd name="connsiteX17" fmla="*/ 0 w 1316908"/>
              <a:gd name="connsiteY17" fmla="*/ 256514 h 437802"/>
              <a:gd name="connsiteX18" fmla="*/ 0 w 1316908"/>
              <a:gd name="connsiteY18" fmla="*/ 179560 h 437802"/>
              <a:gd name="connsiteX19" fmla="*/ 0 w 1316908"/>
              <a:gd name="connsiteY19" fmla="*/ 179560 h 437802"/>
              <a:gd name="connsiteX20" fmla="*/ 0 w 1316908"/>
              <a:gd name="connsiteY20" fmla="*/ 51304 h 437802"/>
              <a:gd name="connsiteX0" fmla="*/ 0 w 1316908"/>
              <a:gd name="connsiteY0" fmla="*/ 51304 h 437802"/>
              <a:gd name="connsiteX1" fmla="*/ 51304 w 1316908"/>
              <a:gd name="connsiteY1" fmla="*/ 0 h 437802"/>
              <a:gd name="connsiteX2" fmla="*/ 219485 w 1316908"/>
              <a:gd name="connsiteY2" fmla="*/ 0 h 437802"/>
              <a:gd name="connsiteX3" fmla="*/ 219485 w 1316908"/>
              <a:gd name="connsiteY3" fmla="*/ 0 h 437802"/>
              <a:gd name="connsiteX4" fmla="*/ 548712 w 1316908"/>
              <a:gd name="connsiteY4" fmla="*/ 0 h 437802"/>
              <a:gd name="connsiteX5" fmla="*/ 1265604 w 1316908"/>
              <a:gd name="connsiteY5" fmla="*/ 0 h 437802"/>
              <a:gd name="connsiteX6" fmla="*/ 1316908 w 1316908"/>
              <a:gd name="connsiteY6" fmla="*/ 51304 h 437802"/>
              <a:gd name="connsiteX7" fmla="*/ 1316908 w 1316908"/>
              <a:gd name="connsiteY7" fmla="*/ 179560 h 437802"/>
              <a:gd name="connsiteX8" fmla="*/ 1316908 w 1316908"/>
              <a:gd name="connsiteY8" fmla="*/ 179560 h 437802"/>
              <a:gd name="connsiteX9" fmla="*/ 1316908 w 1316908"/>
              <a:gd name="connsiteY9" fmla="*/ 256514 h 437802"/>
              <a:gd name="connsiteX10" fmla="*/ 1316908 w 1316908"/>
              <a:gd name="connsiteY10" fmla="*/ 256513 h 437802"/>
              <a:gd name="connsiteX11" fmla="*/ 1265604 w 1316908"/>
              <a:gd name="connsiteY11" fmla="*/ 307817 h 437802"/>
              <a:gd name="connsiteX12" fmla="*/ 903275 w 1316908"/>
              <a:gd name="connsiteY12" fmla="*/ 306238 h 437802"/>
              <a:gd name="connsiteX13" fmla="*/ 1094023 w 1316908"/>
              <a:gd name="connsiteY13" fmla="*/ 437802 h 437802"/>
              <a:gd name="connsiteX14" fmla="*/ 468541 w 1316908"/>
              <a:gd name="connsiteY14" fmla="*/ 307817 h 437802"/>
              <a:gd name="connsiteX15" fmla="*/ 51304 w 1316908"/>
              <a:gd name="connsiteY15" fmla="*/ 307817 h 437802"/>
              <a:gd name="connsiteX16" fmla="*/ 0 w 1316908"/>
              <a:gd name="connsiteY16" fmla="*/ 256513 h 437802"/>
              <a:gd name="connsiteX17" fmla="*/ 0 w 1316908"/>
              <a:gd name="connsiteY17" fmla="*/ 256514 h 437802"/>
              <a:gd name="connsiteX18" fmla="*/ 0 w 1316908"/>
              <a:gd name="connsiteY18" fmla="*/ 179560 h 437802"/>
              <a:gd name="connsiteX19" fmla="*/ 0 w 1316908"/>
              <a:gd name="connsiteY19" fmla="*/ 179560 h 437802"/>
              <a:gd name="connsiteX20" fmla="*/ 0 w 1316908"/>
              <a:gd name="connsiteY20" fmla="*/ 51304 h 437802"/>
              <a:gd name="connsiteX0" fmla="*/ 0 w 1316908"/>
              <a:gd name="connsiteY0" fmla="*/ 51304 h 437802"/>
              <a:gd name="connsiteX1" fmla="*/ 51304 w 1316908"/>
              <a:gd name="connsiteY1" fmla="*/ 0 h 437802"/>
              <a:gd name="connsiteX2" fmla="*/ 219485 w 1316908"/>
              <a:gd name="connsiteY2" fmla="*/ 0 h 437802"/>
              <a:gd name="connsiteX3" fmla="*/ 219485 w 1316908"/>
              <a:gd name="connsiteY3" fmla="*/ 0 h 437802"/>
              <a:gd name="connsiteX4" fmla="*/ 548712 w 1316908"/>
              <a:gd name="connsiteY4" fmla="*/ 0 h 437802"/>
              <a:gd name="connsiteX5" fmla="*/ 1265604 w 1316908"/>
              <a:gd name="connsiteY5" fmla="*/ 0 h 437802"/>
              <a:gd name="connsiteX6" fmla="*/ 1316908 w 1316908"/>
              <a:gd name="connsiteY6" fmla="*/ 51304 h 437802"/>
              <a:gd name="connsiteX7" fmla="*/ 1316908 w 1316908"/>
              <a:gd name="connsiteY7" fmla="*/ 179560 h 437802"/>
              <a:gd name="connsiteX8" fmla="*/ 1316908 w 1316908"/>
              <a:gd name="connsiteY8" fmla="*/ 179560 h 437802"/>
              <a:gd name="connsiteX9" fmla="*/ 1316908 w 1316908"/>
              <a:gd name="connsiteY9" fmla="*/ 256514 h 437802"/>
              <a:gd name="connsiteX10" fmla="*/ 1316908 w 1316908"/>
              <a:gd name="connsiteY10" fmla="*/ 256513 h 437802"/>
              <a:gd name="connsiteX11" fmla="*/ 1265604 w 1316908"/>
              <a:gd name="connsiteY11" fmla="*/ 307817 h 437802"/>
              <a:gd name="connsiteX12" fmla="*/ 903275 w 1316908"/>
              <a:gd name="connsiteY12" fmla="*/ 306238 h 437802"/>
              <a:gd name="connsiteX13" fmla="*/ 1094023 w 1316908"/>
              <a:gd name="connsiteY13" fmla="*/ 437802 h 437802"/>
              <a:gd name="connsiteX14" fmla="*/ 777150 w 1316908"/>
              <a:gd name="connsiteY14" fmla="*/ 311067 h 437802"/>
              <a:gd name="connsiteX15" fmla="*/ 51304 w 1316908"/>
              <a:gd name="connsiteY15" fmla="*/ 307817 h 437802"/>
              <a:gd name="connsiteX16" fmla="*/ 0 w 1316908"/>
              <a:gd name="connsiteY16" fmla="*/ 256513 h 437802"/>
              <a:gd name="connsiteX17" fmla="*/ 0 w 1316908"/>
              <a:gd name="connsiteY17" fmla="*/ 256514 h 437802"/>
              <a:gd name="connsiteX18" fmla="*/ 0 w 1316908"/>
              <a:gd name="connsiteY18" fmla="*/ 179560 h 437802"/>
              <a:gd name="connsiteX19" fmla="*/ 0 w 1316908"/>
              <a:gd name="connsiteY19" fmla="*/ 179560 h 437802"/>
              <a:gd name="connsiteX20" fmla="*/ 0 w 1316908"/>
              <a:gd name="connsiteY20" fmla="*/ 51304 h 43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16908" h="437802">
                <a:moveTo>
                  <a:pt x="0" y="51304"/>
                </a:moveTo>
                <a:cubicBezTo>
                  <a:pt x="0" y="22970"/>
                  <a:pt x="22970" y="0"/>
                  <a:pt x="51304" y="0"/>
                </a:cubicBezTo>
                <a:lnTo>
                  <a:pt x="219485" y="0"/>
                </a:lnTo>
                <a:lnTo>
                  <a:pt x="219485" y="0"/>
                </a:lnTo>
                <a:lnTo>
                  <a:pt x="548712" y="0"/>
                </a:lnTo>
                <a:lnTo>
                  <a:pt x="1265604" y="0"/>
                </a:lnTo>
                <a:cubicBezTo>
                  <a:pt x="1293938" y="0"/>
                  <a:pt x="1316908" y="22970"/>
                  <a:pt x="1316908" y="51304"/>
                </a:cubicBezTo>
                <a:lnTo>
                  <a:pt x="1316908" y="179560"/>
                </a:lnTo>
                <a:lnTo>
                  <a:pt x="1316908" y="179560"/>
                </a:lnTo>
                <a:lnTo>
                  <a:pt x="1316908" y="256514"/>
                </a:lnTo>
                <a:lnTo>
                  <a:pt x="1316908" y="256513"/>
                </a:lnTo>
                <a:cubicBezTo>
                  <a:pt x="1316908" y="284847"/>
                  <a:pt x="1293938" y="307817"/>
                  <a:pt x="1265604" y="307817"/>
                </a:cubicBezTo>
                <a:lnTo>
                  <a:pt x="903275" y="306238"/>
                </a:lnTo>
                <a:lnTo>
                  <a:pt x="1094023" y="437802"/>
                </a:lnTo>
                <a:lnTo>
                  <a:pt x="777150" y="311067"/>
                </a:lnTo>
                <a:lnTo>
                  <a:pt x="51304" y="307817"/>
                </a:lnTo>
                <a:cubicBezTo>
                  <a:pt x="22970" y="307817"/>
                  <a:pt x="0" y="284847"/>
                  <a:pt x="0" y="256513"/>
                </a:cubicBezTo>
                <a:lnTo>
                  <a:pt x="0" y="256514"/>
                </a:lnTo>
                <a:lnTo>
                  <a:pt x="0" y="179560"/>
                </a:lnTo>
                <a:lnTo>
                  <a:pt x="0" y="179560"/>
                </a:lnTo>
                <a:lnTo>
                  <a:pt x="0" y="51304"/>
                </a:lnTo>
                <a:close/>
              </a:path>
            </a:pathLst>
          </a:custGeom>
          <a:solidFill>
            <a:srgbClr val="C9E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99141" y="1025555"/>
            <a:ext cx="1879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0219" y="402187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128ACE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i="1" dirty="0" smtClean="0">
                <a:solidFill>
                  <a:srgbClr val="128AC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128ACE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400" b="1" i="1" dirty="0">
              <a:solidFill>
                <a:srgbClr val="128AC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t="589" r="6568" b="1209"/>
          <a:stretch/>
        </p:blipFill>
        <p:spPr>
          <a:xfrm>
            <a:off x="902939" y="1908250"/>
            <a:ext cx="7338123" cy="41834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4067" y="979486"/>
            <a:ext cx="7472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45214" y="979486"/>
            <a:ext cx="378853" cy="4924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341545" y="3621392"/>
            <a:ext cx="1231271" cy="14395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7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4067" y="988539"/>
            <a:ext cx="7824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ở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45214" y="988539"/>
            <a:ext cx="378853" cy="492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378" y="1715140"/>
            <a:ext cx="7536000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8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spc="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8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spc="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8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spc="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8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spc="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8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spc="8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spc="8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6627" y="933562"/>
            <a:ext cx="4387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3665" y="1655754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924" y="1655753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1232" y="1655753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88069" y="2130777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096782" y="2193445"/>
            <a:ext cx="64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04379" y="2193445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600722" y="2193445"/>
            <a:ext cx="548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0" grpId="1"/>
      <p:bldP spid="11" grpId="0"/>
      <p:bldP spid="11" grpId="1"/>
      <p:bldP spid="14" grpId="0"/>
      <p:bldP spid="14" grpId="1"/>
      <p:bldP spid="17" grpId="0"/>
      <p:bldP spid="17" grpId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627" y="933562"/>
            <a:ext cx="4741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6627" y="406577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1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812962" y="394864"/>
            <a:ext cx="2082297" cy="552261"/>
          </a:xfrm>
          <a:prstGeom prst="roundRect">
            <a:avLst/>
          </a:prstGeom>
          <a:noFill/>
          <a:ln>
            <a:solidFill>
              <a:srgbClr val="00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61398" y="372428"/>
            <a:ext cx="2084832" cy="552261"/>
          </a:xfrm>
          <a:prstGeom prst="roundRect">
            <a:avLst/>
          </a:prstGeom>
          <a:noFill/>
          <a:ln>
            <a:solidFill>
              <a:srgbClr val="00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ột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12962" y="1122722"/>
            <a:ext cx="2082297" cy="552261"/>
          </a:xfrm>
          <a:prstGeom prst="roundRect">
            <a:avLst/>
          </a:prstGeom>
          <a:noFill/>
          <a:ln>
            <a:solidFill>
              <a:srgbClr val="00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iến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62666" y="1122722"/>
            <a:ext cx="2082297" cy="552261"/>
          </a:xfrm>
          <a:prstGeom prst="roundRect">
            <a:avLst/>
          </a:prstGeom>
          <a:noFill/>
          <a:ln>
            <a:solidFill>
              <a:srgbClr val="00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éo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07105" y="1312825"/>
            <a:ext cx="201168" cy="201168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139647" y="585079"/>
            <a:ext cx="201168" cy="201168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617173" y="556504"/>
            <a:ext cx="201168" cy="201168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149402" y="1318182"/>
            <a:ext cx="201168" cy="201168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5612" t="3901" r="1021" b="5673"/>
          <a:stretch/>
        </p:blipFill>
        <p:spPr>
          <a:xfrm>
            <a:off x="1482510" y="4090697"/>
            <a:ext cx="2657274" cy="18513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3958" t="3325" r="4756" b="2317"/>
          <a:stretch/>
        </p:blipFill>
        <p:spPr>
          <a:xfrm>
            <a:off x="1482510" y="1866763"/>
            <a:ext cx="2743200" cy="22669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3264" t="3145" r="1958" b="1256"/>
          <a:stretch/>
        </p:blipFill>
        <p:spPr>
          <a:xfrm>
            <a:off x="4870314" y="1842905"/>
            <a:ext cx="2667000" cy="22335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l="824" t="3652" r="2519" b="3104"/>
          <a:stretch/>
        </p:blipFill>
        <p:spPr>
          <a:xfrm>
            <a:off x="4870314" y="4090697"/>
            <a:ext cx="2635919" cy="1808364"/>
          </a:xfrm>
          <a:prstGeom prst="round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36503" y="5983802"/>
            <a:ext cx="4875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94999" y="45141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2400" dirty="0">
              <a:solidFill>
                <a:srgbClr val="009F4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82050" y="43278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2400" dirty="0">
              <a:solidFill>
                <a:srgbClr val="009F4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69005" y="118651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k</a:t>
            </a:r>
            <a:endParaRPr lang="en-US" sz="2400" dirty="0">
              <a:solidFill>
                <a:srgbClr val="009F4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06203" y="118563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k</a:t>
            </a:r>
            <a:endParaRPr lang="en-US" sz="2400" dirty="0">
              <a:solidFill>
                <a:srgbClr val="009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3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2" animBg="1"/>
      <p:bldP spid="14" grpId="1" animBg="1"/>
      <p:bldP spid="15" grpId="1" animBg="1"/>
      <p:bldP spid="28" grpId="0"/>
      <p:bldP spid="29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56425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627" y="929209"/>
            <a:ext cx="4264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627" y="406576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6563" y="984068"/>
            <a:ext cx="1162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20A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0117" y="3126322"/>
            <a:ext cx="62616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7200" b="1" dirty="0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7200" b="1" dirty="0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7200" b="1" dirty="0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7200" b="1" dirty="0">
              <a:solidFill>
                <a:srgbClr val="F37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3044" y="1468942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–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1" t="5497" r="3056" b="6895"/>
          <a:stretch/>
        </p:blipFill>
        <p:spPr>
          <a:xfrm>
            <a:off x="4427145" y="1565211"/>
            <a:ext cx="4028723" cy="4713250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3044" y="1930607"/>
            <a:ext cx="2838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–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40222"/>
            <a:ext cx="3826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613" y="997968"/>
            <a:ext cx="3072206" cy="1703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07" y="3892046"/>
            <a:ext cx="3261223" cy="1700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946" y="3892046"/>
            <a:ext cx="3201755" cy="17007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2199" y="2646458"/>
            <a:ext cx="3438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8426" y="2612961"/>
            <a:ext cx="3394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6027" y="5529459"/>
            <a:ext cx="3364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2734" y="5529459"/>
            <a:ext cx="3252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dirty="0" smtClean="0">
                <a:latin typeface="Arial-SGK-TV" pitchFamily="2" charset="0"/>
                <a:cs typeface="Arial-SGK-TV" pitchFamily="2" charset="0"/>
              </a:rPr>
              <a:t>4.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408558" y="3840357"/>
            <a:ext cx="1340395" cy="826805"/>
          </a:xfrm>
          <a:custGeom>
            <a:avLst/>
            <a:gdLst>
              <a:gd name="connsiteX0" fmla="*/ 0 w 1316908"/>
              <a:gd name="connsiteY0" fmla="*/ 51304 h 307817"/>
              <a:gd name="connsiteX1" fmla="*/ 51304 w 1316908"/>
              <a:gd name="connsiteY1" fmla="*/ 0 h 307817"/>
              <a:gd name="connsiteX2" fmla="*/ 219485 w 1316908"/>
              <a:gd name="connsiteY2" fmla="*/ 0 h 307817"/>
              <a:gd name="connsiteX3" fmla="*/ 219485 w 1316908"/>
              <a:gd name="connsiteY3" fmla="*/ 0 h 307817"/>
              <a:gd name="connsiteX4" fmla="*/ 548712 w 1316908"/>
              <a:gd name="connsiteY4" fmla="*/ 0 h 307817"/>
              <a:gd name="connsiteX5" fmla="*/ 1265604 w 1316908"/>
              <a:gd name="connsiteY5" fmla="*/ 0 h 307817"/>
              <a:gd name="connsiteX6" fmla="*/ 1316908 w 1316908"/>
              <a:gd name="connsiteY6" fmla="*/ 51304 h 307817"/>
              <a:gd name="connsiteX7" fmla="*/ 1316908 w 1316908"/>
              <a:gd name="connsiteY7" fmla="*/ 179560 h 307817"/>
              <a:gd name="connsiteX8" fmla="*/ 1316908 w 1316908"/>
              <a:gd name="connsiteY8" fmla="*/ 179560 h 307817"/>
              <a:gd name="connsiteX9" fmla="*/ 1316908 w 1316908"/>
              <a:gd name="connsiteY9" fmla="*/ 256514 h 307817"/>
              <a:gd name="connsiteX10" fmla="*/ 1316908 w 1316908"/>
              <a:gd name="connsiteY10" fmla="*/ 256513 h 307817"/>
              <a:gd name="connsiteX11" fmla="*/ 1265604 w 1316908"/>
              <a:gd name="connsiteY11" fmla="*/ 307817 h 307817"/>
              <a:gd name="connsiteX12" fmla="*/ 548712 w 1316908"/>
              <a:gd name="connsiteY12" fmla="*/ 307817 h 307817"/>
              <a:gd name="connsiteX13" fmla="*/ 384103 w 1316908"/>
              <a:gd name="connsiteY13" fmla="*/ 346294 h 307817"/>
              <a:gd name="connsiteX14" fmla="*/ 219485 w 1316908"/>
              <a:gd name="connsiteY14" fmla="*/ 307817 h 307817"/>
              <a:gd name="connsiteX15" fmla="*/ 51304 w 1316908"/>
              <a:gd name="connsiteY15" fmla="*/ 307817 h 307817"/>
              <a:gd name="connsiteX16" fmla="*/ 0 w 1316908"/>
              <a:gd name="connsiteY16" fmla="*/ 256513 h 307817"/>
              <a:gd name="connsiteX17" fmla="*/ 0 w 1316908"/>
              <a:gd name="connsiteY17" fmla="*/ 256514 h 307817"/>
              <a:gd name="connsiteX18" fmla="*/ 0 w 1316908"/>
              <a:gd name="connsiteY18" fmla="*/ 179560 h 307817"/>
              <a:gd name="connsiteX19" fmla="*/ 0 w 1316908"/>
              <a:gd name="connsiteY19" fmla="*/ 179560 h 307817"/>
              <a:gd name="connsiteX20" fmla="*/ 0 w 1316908"/>
              <a:gd name="connsiteY20" fmla="*/ 51304 h 307817"/>
              <a:gd name="connsiteX0" fmla="*/ 0 w 1316908"/>
              <a:gd name="connsiteY0" fmla="*/ 51304 h 445882"/>
              <a:gd name="connsiteX1" fmla="*/ 51304 w 1316908"/>
              <a:gd name="connsiteY1" fmla="*/ 0 h 445882"/>
              <a:gd name="connsiteX2" fmla="*/ 219485 w 1316908"/>
              <a:gd name="connsiteY2" fmla="*/ 0 h 445882"/>
              <a:gd name="connsiteX3" fmla="*/ 219485 w 1316908"/>
              <a:gd name="connsiteY3" fmla="*/ 0 h 445882"/>
              <a:gd name="connsiteX4" fmla="*/ 548712 w 1316908"/>
              <a:gd name="connsiteY4" fmla="*/ 0 h 445882"/>
              <a:gd name="connsiteX5" fmla="*/ 1265604 w 1316908"/>
              <a:gd name="connsiteY5" fmla="*/ 0 h 445882"/>
              <a:gd name="connsiteX6" fmla="*/ 1316908 w 1316908"/>
              <a:gd name="connsiteY6" fmla="*/ 51304 h 445882"/>
              <a:gd name="connsiteX7" fmla="*/ 1316908 w 1316908"/>
              <a:gd name="connsiteY7" fmla="*/ 179560 h 445882"/>
              <a:gd name="connsiteX8" fmla="*/ 1316908 w 1316908"/>
              <a:gd name="connsiteY8" fmla="*/ 179560 h 445882"/>
              <a:gd name="connsiteX9" fmla="*/ 1316908 w 1316908"/>
              <a:gd name="connsiteY9" fmla="*/ 256514 h 445882"/>
              <a:gd name="connsiteX10" fmla="*/ 1316908 w 1316908"/>
              <a:gd name="connsiteY10" fmla="*/ 256513 h 445882"/>
              <a:gd name="connsiteX11" fmla="*/ 1265604 w 1316908"/>
              <a:gd name="connsiteY11" fmla="*/ 307817 h 445882"/>
              <a:gd name="connsiteX12" fmla="*/ 548712 w 1316908"/>
              <a:gd name="connsiteY12" fmla="*/ 307817 h 445882"/>
              <a:gd name="connsiteX13" fmla="*/ 402210 w 1316908"/>
              <a:gd name="connsiteY13" fmla="*/ 445882 h 445882"/>
              <a:gd name="connsiteX14" fmla="*/ 219485 w 1316908"/>
              <a:gd name="connsiteY14" fmla="*/ 307817 h 445882"/>
              <a:gd name="connsiteX15" fmla="*/ 51304 w 1316908"/>
              <a:gd name="connsiteY15" fmla="*/ 307817 h 445882"/>
              <a:gd name="connsiteX16" fmla="*/ 0 w 1316908"/>
              <a:gd name="connsiteY16" fmla="*/ 256513 h 445882"/>
              <a:gd name="connsiteX17" fmla="*/ 0 w 1316908"/>
              <a:gd name="connsiteY17" fmla="*/ 256514 h 445882"/>
              <a:gd name="connsiteX18" fmla="*/ 0 w 1316908"/>
              <a:gd name="connsiteY18" fmla="*/ 179560 h 445882"/>
              <a:gd name="connsiteX19" fmla="*/ 0 w 1316908"/>
              <a:gd name="connsiteY19" fmla="*/ 179560 h 445882"/>
              <a:gd name="connsiteX20" fmla="*/ 0 w 1316908"/>
              <a:gd name="connsiteY20" fmla="*/ 51304 h 445882"/>
              <a:gd name="connsiteX0" fmla="*/ 0 w 1316908"/>
              <a:gd name="connsiteY0" fmla="*/ 51304 h 445882"/>
              <a:gd name="connsiteX1" fmla="*/ 51304 w 1316908"/>
              <a:gd name="connsiteY1" fmla="*/ 0 h 445882"/>
              <a:gd name="connsiteX2" fmla="*/ 219485 w 1316908"/>
              <a:gd name="connsiteY2" fmla="*/ 0 h 445882"/>
              <a:gd name="connsiteX3" fmla="*/ 219485 w 1316908"/>
              <a:gd name="connsiteY3" fmla="*/ 0 h 445882"/>
              <a:gd name="connsiteX4" fmla="*/ 548712 w 1316908"/>
              <a:gd name="connsiteY4" fmla="*/ 0 h 445882"/>
              <a:gd name="connsiteX5" fmla="*/ 1265604 w 1316908"/>
              <a:gd name="connsiteY5" fmla="*/ 0 h 445882"/>
              <a:gd name="connsiteX6" fmla="*/ 1316908 w 1316908"/>
              <a:gd name="connsiteY6" fmla="*/ 51304 h 445882"/>
              <a:gd name="connsiteX7" fmla="*/ 1316908 w 1316908"/>
              <a:gd name="connsiteY7" fmla="*/ 179560 h 445882"/>
              <a:gd name="connsiteX8" fmla="*/ 1316908 w 1316908"/>
              <a:gd name="connsiteY8" fmla="*/ 179560 h 445882"/>
              <a:gd name="connsiteX9" fmla="*/ 1316908 w 1316908"/>
              <a:gd name="connsiteY9" fmla="*/ 256514 h 445882"/>
              <a:gd name="connsiteX10" fmla="*/ 1316908 w 1316908"/>
              <a:gd name="connsiteY10" fmla="*/ 256513 h 445882"/>
              <a:gd name="connsiteX11" fmla="*/ 1265604 w 1316908"/>
              <a:gd name="connsiteY11" fmla="*/ 307817 h 445882"/>
              <a:gd name="connsiteX12" fmla="*/ 322375 w 1316908"/>
              <a:gd name="connsiteY12" fmla="*/ 307817 h 445882"/>
              <a:gd name="connsiteX13" fmla="*/ 402210 w 1316908"/>
              <a:gd name="connsiteY13" fmla="*/ 445882 h 445882"/>
              <a:gd name="connsiteX14" fmla="*/ 219485 w 1316908"/>
              <a:gd name="connsiteY14" fmla="*/ 307817 h 445882"/>
              <a:gd name="connsiteX15" fmla="*/ 51304 w 1316908"/>
              <a:gd name="connsiteY15" fmla="*/ 307817 h 445882"/>
              <a:gd name="connsiteX16" fmla="*/ 0 w 1316908"/>
              <a:gd name="connsiteY16" fmla="*/ 256513 h 445882"/>
              <a:gd name="connsiteX17" fmla="*/ 0 w 1316908"/>
              <a:gd name="connsiteY17" fmla="*/ 256514 h 445882"/>
              <a:gd name="connsiteX18" fmla="*/ 0 w 1316908"/>
              <a:gd name="connsiteY18" fmla="*/ 179560 h 445882"/>
              <a:gd name="connsiteX19" fmla="*/ 0 w 1316908"/>
              <a:gd name="connsiteY19" fmla="*/ 179560 h 445882"/>
              <a:gd name="connsiteX20" fmla="*/ 0 w 1316908"/>
              <a:gd name="connsiteY20" fmla="*/ 51304 h 44588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322375 w 1316908"/>
              <a:gd name="connsiteY12" fmla="*/ 307817 h 441052"/>
              <a:gd name="connsiteX13" fmla="*/ 766897 w 1316908"/>
              <a:gd name="connsiteY13" fmla="*/ 441052 h 441052"/>
              <a:gd name="connsiteX14" fmla="*/ 219485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607010 w 1316908"/>
              <a:gd name="connsiteY12" fmla="*/ 302988 h 441052"/>
              <a:gd name="connsiteX13" fmla="*/ 766897 w 1316908"/>
              <a:gd name="connsiteY13" fmla="*/ 441052 h 441052"/>
              <a:gd name="connsiteX14" fmla="*/ 219485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607010 w 1316908"/>
              <a:gd name="connsiteY12" fmla="*/ 302988 h 441052"/>
              <a:gd name="connsiteX13" fmla="*/ 766897 w 1316908"/>
              <a:gd name="connsiteY13" fmla="*/ 441052 h 441052"/>
              <a:gd name="connsiteX14" fmla="*/ 468541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16908" h="441052">
                <a:moveTo>
                  <a:pt x="0" y="51304"/>
                </a:moveTo>
                <a:cubicBezTo>
                  <a:pt x="0" y="22970"/>
                  <a:pt x="22970" y="0"/>
                  <a:pt x="51304" y="0"/>
                </a:cubicBezTo>
                <a:lnTo>
                  <a:pt x="219485" y="0"/>
                </a:lnTo>
                <a:lnTo>
                  <a:pt x="219485" y="0"/>
                </a:lnTo>
                <a:lnTo>
                  <a:pt x="548712" y="0"/>
                </a:lnTo>
                <a:lnTo>
                  <a:pt x="1265604" y="0"/>
                </a:lnTo>
                <a:cubicBezTo>
                  <a:pt x="1293938" y="0"/>
                  <a:pt x="1316908" y="22970"/>
                  <a:pt x="1316908" y="51304"/>
                </a:cubicBezTo>
                <a:lnTo>
                  <a:pt x="1316908" y="179560"/>
                </a:lnTo>
                <a:lnTo>
                  <a:pt x="1316908" y="179560"/>
                </a:lnTo>
                <a:lnTo>
                  <a:pt x="1316908" y="256514"/>
                </a:lnTo>
                <a:lnTo>
                  <a:pt x="1316908" y="256513"/>
                </a:lnTo>
                <a:cubicBezTo>
                  <a:pt x="1316908" y="284847"/>
                  <a:pt x="1293938" y="307817"/>
                  <a:pt x="1265604" y="307817"/>
                </a:cubicBezTo>
                <a:lnTo>
                  <a:pt x="607010" y="302988"/>
                </a:lnTo>
                <a:lnTo>
                  <a:pt x="766897" y="441052"/>
                </a:lnTo>
                <a:lnTo>
                  <a:pt x="468541" y="307817"/>
                </a:lnTo>
                <a:lnTo>
                  <a:pt x="51304" y="307817"/>
                </a:lnTo>
                <a:cubicBezTo>
                  <a:pt x="22970" y="307817"/>
                  <a:pt x="0" y="284847"/>
                  <a:pt x="0" y="256513"/>
                </a:cubicBezTo>
                <a:lnTo>
                  <a:pt x="0" y="256514"/>
                </a:lnTo>
                <a:lnTo>
                  <a:pt x="0" y="179560"/>
                </a:lnTo>
                <a:lnTo>
                  <a:pt x="0" y="179560"/>
                </a:lnTo>
                <a:lnTo>
                  <a:pt x="0" y="51304"/>
                </a:lnTo>
                <a:close/>
              </a:path>
            </a:pathLst>
          </a:custGeom>
          <a:solidFill>
            <a:srgbClr val="C9E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08559" y="3840357"/>
            <a:ext cx="1407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Arial-SGK-TV" pitchFamily="2" charset="0"/>
                <a:cs typeface="Arial-SGK-TV" pitchFamily="2" charset="0"/>
              </a:rPr>
              <a:t>Ôi</a:t>
            </a:r>
            <a:r>
              <a:rPr lang="en-US" sz="16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600" i="1" dirty="0" err="1" smtClean="0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16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600" i="1" dirty="0" err="1" smtClean="0">
                <a:latin typeface="Arial-SGK-TV" pitchFamily="2" charset="0"/>
                <a:cs typeface="Arial-SGK-TV" pitchFamily="2" charset="0"/>
              </a:rPr>
              <a:t>quá</a:t>
            </a:r>
            <a:r>
              <a:rPr lang="en-US" sz="1600" i="1" dirty="0" smtClean="0"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1600" i="1" dirty="0" err="1" smtClean="0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16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600" i="1" dirty="0" err="1" smtClean="0"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16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600" i="1" dirty="0" err="1" smtClean="0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1600" i="1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16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0219" y="402187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128ACE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i="1" dirty="0" smtClean="0">
                <a:solidFill>
                  <a:srgbClr val="128AC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128ACE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400" b="1" i="1" dirty="0">
              <a:solidFill>
                <a:srgbClr val="128AC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t="2331" r="3542" b="2901"/>
          <a:stretch/>
        </p:blipFill>
        <p:spPr>
          <a:xfrm>
            <a:off x="1179465" y="977360"/>
            <a:ext cx="2984198" cy="17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8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 animBg="1"/>
      <p:bldP spid="14" grpId="0"/>
      <p:bldP spid="1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66525" y="966814"/>
            <a:ext cx="378853" cy="492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378" y="997592"/>
            <a:ext cx="5567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5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01" y="997968"/>
            <a:ext cx="3072206" cy="1703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07" y="3892046"/>
            <a:ext cx="3261223" cy="1700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34" y="3892046"/>
            <a:ext cx="3201755" cy="17007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4939" y="2646459"/>
            <a:ext cx="3585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dirty="0" smtClean="0">
                <a:latin typeface="Arial-SGK-TV" pitchFamily="2" charset="0"/>
                <a:cs typeface="Arial-SGK-TV" pitchFamily="2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pc="-100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pc="-1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pc="-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pc="-100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8426" y="2612961"/>
            <a:ext cx="3394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dirty="0" smtClean="0"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6027" y="5529459"/>
            <a:ext cx="3364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dirty="0" smtClean="0">
                <a:latin typeface="Arial-SGK-TV" pitchFamily="2" charset="0"/>
                <a:cs typeface="Arial-SGK-TV" pitchFamily="2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2734" y="5529459"/>
            <a:ext cx="3252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408558" y="3840357"/>
            <a:ext cx="1340395" cy="826805"/>
          </a:xfrm>
          <a:custGeom>
            <a:avLst/>
            <a:gdLst>
              <a:gd name="connsiteX0" fmla="*/ 0 w 1316908"/>
              <a:gd name="connsiteY0" fmla="*/ 51304 h 307817"/>
              <a:gd name="connsiteX1" fmla="*/ 51304 w 1316908"/>
              <a:gd name="connsiteY1" fmla="*/ 0 h 307817"/>
              <a:gd name="connsiteX2" fmla="*/ 219485 w 1316908"/>
              <a:gd name="connsiteY2" fmla="*/ 0 h 307817"/>
              <a:gd name="connsiteX3" fmla="*/ 219485 w 1316908"/>
              <a:gd name="connsiteY3" fmla="*/ 0 h 307817"/>
              <a:gd name="connsiteX4" fmla="*/ 548712 w 1316908"/>
              <a:gd name="connsiteY4" fmla="*/ 0 h 307817"/>
              <a:gd name="connsiteX5" fmla="*/ 1265604 w 1316908"/>
              <a:gd name="connsiteY5" fmla="*/ 0 h 307817"/>
              <a:gd name="connsiteX6" fmla="*/ 1316908 w 1316908"/>
              <a:gd name="connsiteY6" fmla="*/ 51304 h 307817"/>
              <a:gd name="connsiteX7" fmla="*/ 1316908 w 1316908"/>
              <a:gd name="connsiteY7" fmla="*/ 179560 h 307817"/>
              <a:gd name="connsiteX8" fmla="*/ 1316908 w 1316908"/>
              <a:gd name="connsiteY8" fmla="*/ 179560 h 307817"/>
              <a:gd name="connsiteX9" fmla="*/ 1316908 w 1316908"/>
              <a:gd name="connsiteY9" fmla="*/ 256514 h 307817"/>
              <a:gd name="connsiteX10" fmla="*/ 1316908 w 1316908"/>
              <a:gd name="connsiteY10" fmla="*/ 256513 h 307817"/>
              <a:gd name="connsiteX11" fmla="*/ 1265604 w 1316908"/>
              <a:gd name="connsiteY11" fmla="*/ 307817 h 307817"/>
              <a:gd name="connsiteX12" fmla="*/ 548712 w 1316908"/>
              <a:gd name="connsiteY12" fmla="*/ 307817 h 307817"/>
              <a:gd name="connsiteX13" fmla="*/ 384103 w 1316908"/>
              <a:gd name="connsiteY13" fmla="*/ 346294 h 307817"/>
              <a:gd name="connsiteX14" fmla="*/ 219485 w 1316908"/>
              <a:gd name="connsiteY14" fmla="*/ 307817 h 307817"/>
              <a:gd name="connsiteX15" fmla="*/ 51304 w 1316908"/>
              <a:gd name="connsiteY15" fmla="*/ 307817 h 307817"/>
              <a:gd name="connsiteX16" fmla="*/ 0 w 1316908"/>
              <a:gd name="connsiteY16" fmla="*/ 256513 h 307817"/>
              <a:gd name="connsiteX17" fmla="*/ 0 w 1316908"/>
              <a:gd name="connsiteY17" fmla="*/ 256514 h 307817"/>
              <a:gd name="connsiteX18" fmla="*/ 0 w 1316908"/>
              <a:gd name="connsiteY18" fmla="*/ 179560 h 307817"/>
              <a:gd name="connsiteX19" fmla="*/ 0 w 1316908"/>
              <a:gd name="connsiteY19" fmla="*/ 179560 h 307817"/>
              <a:gd name="connsiteX20" fmla="*/ 0 w 1316908"/>
              <a:gd name="connsiteY20" fmla="*/ 51304 h 307817"/>
              <a:gd name="connsiteX0" fmla="*/ 0 w 1316908"/>
              <a:gd name="connsiteY0" fmla="*/ 51304 h 445882"/>
              <a:gd name="connsiteX1" fmla="*/ 51304 w 1316908"/>
              <a:gd name="connsiteY1" fmla="*/ 0 h 445882"/>
              <a:gd name="connsiteX2" fmla="*/ 219485 w 1316908"/>
              <a:gd name="connsiteY2" fmla="*/ 0 h 445882"/>
              <a:gd name="connsiteX3" fmla="*/ 219485 w 1316908"/>
              <a:gd name="connsiteY3" fmla="*/ 0 h 445882"/>
              <a:gd name="connsiteX4" fmla="*/ 548712 w 1316908"/>
              <a:gd name="connsiteY4" fmla="*/ 0 h 445882"/>
              <a:gd name="connsiteX5" fmla="*/ 1265604 w 1316908"/>
              <a:gd name="connsiteY5" fmla="*/ 0 h 445882"/>
              <a:gd name="connsiteX6" fmla="*/ 1316908 w 1316908"/>
              <a:gd name="connsiteY6" fmla="*/ 51304 h 445882"/>
              <a:gd name="connsiteX7" fmla="*/ 1316908 w 1316908"/>
              <a:gd name="connsiteY7" fmla="*/ 179560 h 445882"/>
              <a:gd name="connsiteX8" fmla="*/ 1316908 w 1316908"/>
              <a:gd name="connsiteY8" fmla="*/ 179560 h 445882"/>
              <a:gd name="connsiteX9" fmla="*/ 1316908 w 1316908"/>
              <a:gd name="connsiteY9" fmla="*/ 256514 h 445882"/>
              <a:gd name="connsiteX10" fmla="*/ 1316908 w 1316908"/>
              <a:gd name="connsiteY10" fmla="*/ 256513 h 445882"/>
              <a:gd name="connsiteX11" fmla="*/ 1265604 w 1316908"/>
              <a:gd name="connsiteY11" fmla="*/ 307817 h 445882"/>
              <a:gd name="connsiteX12" fmla="*/ 548712 w 1316908"/>
              <a:gd name="connsiteY12" fmla="*/ 307817 h 445882"/>
              <a:gd name="connsiteX13" fmla="*/ 402210 w 1316908"/>
              <a:gd name="connsiteY13" fmla="*/ 445882 h 445882"/>
              <a:gd name="connsiteX14" fmla="*/ 219485 w 1316908"/>
              <a:gd name="connsiteY14" fmla="*/ 307817 h 445882"/>
              <a:gd name="connsiteX15" fmla="*/ 51304 w 1316908"/>
              <a:gd name="connsiteY15" fmla="*/ 307817 h 445882"/>
              <a:gd name="connsiteX16" fmla="*/ 0 w 1316908"/>
              <a:gd name="connsiteY16" fmla="*/ 256513 h 445882"/>
              <a:gd name="connsiteX17" fmla="*/ 0 w 1316908"/>
              <a:gd name="connsiteY17" fmla="*/ 256514 h 445882"/>
              <a:gd name="connsiteX18" fmla="*/ 0 w 1316908"/>
              <a:gd name="connsiteY18" fmla="*/ 179560 h 445882"/>
              <a:gd name="connsiteX19" fmla="*/ 0 w 1316908"/>
              <a:gd name="connsiteY19" fmla="*/ 179560 h 445882"/>
              <a:gd name="connsiteX20" fmla="*/ 0 w 1316908"/>
              <a:gd name="connsiteY20" fmla="*/ 51304 h 445882"/>
              <a:gd name="connsiteX0" fmla="*/ 0 w 1316908"/>
              <a:gd name="connsiteY0" fmla="*/ 51304 h 445882"/>
              <a:gd name="connsiteX1" fmla="*/ 51304 w 1316908"/>
              <a:gd name="connsiteY1" fmla="*/ 0 h 445882"/>
              <a:gd name="connsiteX2" fmla="*/ 219485 w 1316908"/>
              <a:gd name="connsiteY2" fmla="*/ 0 h 445882"/>
              <a:gd name="connsiteX3" fmla="*/ 219485 w 1316908"/>
              <a:gd name="connsiteY3" fmla="*/ 0 h 445882"/>
              <a:gd name="connsiteX4" fmla="*/ 548712 w 1316908"/>
              <a:gd name="connsiteY4" fmla="*/ 0 h 445882"/>
              <a:gd name="connsiteX5" fmla="*/ 1265604 w 1316908"/>
              <a:gd name="connsiteY5" fmla="*/ 0 h 445882"/>
              <a:gd name="connsiteX6" fmla="*/ 1316908 w 1316908"/>
              <a:gd name="connsiteY6" fmla="*/ 51304 h 445882"/>
              <a:gd name="connsiteX7" fmla="*/ 1316908 w 1316908"/>
              <a:gd name="connsiteY7" fmla="*/ 179560 h 445882"/>
              <a:gd name="connsiteX8" fmla="*/ 1316908 w 1316908"/>
              <a:gd name="connsiteY8" fmla="*/ 179560 h 445882"/>
              <a:gd name="connsiteX9" fmla="*/ 1316908 w 1316908"/>
              <a:gd name="connsiteY9" fmla="*/ 256514 h 445882"/>
              <a:gd name="connsiteX10" fmla="*/ 1316908 w 1316908"/>
              <a:gd name="connsiteY10" fmla="*/ 256513 h 445882"/>
              <a:gd name="connsiteX11" fmla="*/ 1265604 w 1316908"/>
              <a:gd name="connsiteY11" fmla="*/ 307817 h 445882"/>
              <a:gd name="connsiteX12" fmla="*/ 322375 w 1316908"/>
              <a:gd name="connsiteY12" fmla="*/ 307817 h 445882"/>
              <a:gd name="connsiteX13" fmla="*/ 402210 w 1316908"/>
              <a:gd name="connsiteY13" fmla="*/ 445882 h 445882"/>
              <a:gd name="connsiteX14" fmla="*/ 219485 w 1316908"/>
              <a:gd name="connsiteY14" fmla="*/ 307817 h 445882"/>
              <a:gd name="connsiteX15" fmla="*/ 51304 w 1316908"/>
              <a:gd name="connsiteY15" fmla="*/ 307817 h 445882"/>
              <a:gd name="connsiteX16" fmla="*/ 0 w 1316908"/>
              <a:gd name="connsiteY16" fmla="*/ 256513 h 445882"/>
              <a:gd name="connsiteX17" fmla="*/ 0 w 1316908"/>
              <a:gd name="connsiteY17" fmla="*/ 256514 h 445882"/>
              <a:gd name="connsiteX18" fmla="*/ 0 w 1316908"/>
              <a:gd name="connsiteY18" fmla="*/ 179560 h 445882"/>
              <a:gd name="connsiteX19" fmla="*/ 0 w 1316908"/>
              <a:gd name="connsiteY19" fmla="*/ 179560 h 445882"/>
              <a:gd name="connsiteX20" fmla="*/ 0 w 1316908"/>
              <a:gd name="connsiteY20" fmla="*/ 51304 h 44588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322375 w 1316908"/>
              <a:gd name="connsiteY12" fmla="*/ 307817 h 441052"/>
              <a:gd name="connsiteX13" fmla="*/ 766897 w 1316908"/>
              <a:gd name="connsiteY13" fmla="*/ 441052 h 441052"/>
              <a:gd name="connsiteX14" fmla="*/ 219485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607010 w 1316908"/>
              <a:gd name="connsiteY12" fmla="*/ 302988 h 441052"/>
              <a:gd name="connsiteX13" fmla="*/ 766897 w 1316908"/>
              <a:gd name="connsiteY13" fmla="*/ 441052 h 441052"/>
              <a:gd name="connsiteX14" fmla="*/ 219485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607010 w 1316908"/>
              <a:gd name="connsiteY12" fmla="*/ 302988 h 441052"/>
              <a:gd name="connsiteX13" fmla="*/ 766897 w 1316908"/>
              <a:gd name="connsiteY13" fmla="*/ 441052 h 441052"/>
              <a:gd name="connsiteX14" fmla="*/ 468541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16908" h="441052">
                <a:moveTo>
                  <a:pt x="0" y="51304"/>
                </a:moveTo>
                <a:cubicBezTo>
                  <a:pt x="0" y="22970"/>
                  <a:pt x="22970" y="0"/>
                  <a:pt x="51304" y="0"/>
                </a:cubicBezTo>
                <a:lnTo>
                  <a:pt x="219485" y="0"/>
                </a:lnTo>
                <a:lnTo>
                  <a:pt x="219485" y="0"/>
                </a:lnTo>
                <a:lnTo>
                  <a:pt x="548712" y="0"/>
                </a:lnTo>
                <a:lnTo>
                  <a:pt x="1265604" y="0"/>
                </a:lnTo>
                <a:cubicBezTo>
                  <a:pt x="1293938" y="0"/>
                  <a:pt x="1316908" y="22970"/>
                  <a:pt x="1316908" y="51304"/>
                </a:cubicBezTo>
                <a:lnTo>
                  <a:pt x="1316908" y="179560"/>
                </a:lnTo>
                <a:lnTo>
                  <a:pt x="1316908" y="179560"/>
                </a:lnTo>
                <a:lnTo>
                  <a:pt x="1316908" y="256514"/>
                </a:lnTo>
                <a:lnTo>
                  <a:pt x="1316908" y="256513"/>
                </a:lnTo>
                <a:cubicBezTo>
                  <a:pt x="1316908" y="284847"/>
                  <a:pt x="1293938" y="307817"/>
                  <a:pt x="1265604" y="307817"/>
                </a:cubicBezTo>
                <a:lnTo>
                  <a:pt x="607010" y="302988"/>
                </a:lnTo>
                <a:lnTo>
                  <a:pt x="766897" y="441052"/>
                </a:lnTo>
                <a:lnTo>
                  <a:pt x="468541" y="307817"/>
                </a:lnTo>
                <a:lnTo>
                  <a:pt x="51304" y="307817"/>
                </a:lnTo>
                <a:cubicBezTo>
                  <a:pt x="22970" y="307817"/>
                  <a:pt x="0" y="284847"/>
                  <a:pt x="0" y="256513"/>
                </a:cubicBezTo>
                <a:lnTo>
                  <a:pt x="0" y="256514"/>
                </a:lnTo>
                <a:lnTo>
                  <a:pt x="0" y="179560"/>
                </a:lnTo>
                <a:lnTo>
                  <a:pt x="0" y="179560"/>
                </a:lnTo>
                <a:lnTo>
                  <a:pt x="0" y="51304"/>
                </a:lnTo>
                <a:close/>
              </a:path>
            </a:pathLst>
          </a:custGeom>
          <a:solidFill>
            <a:srgbClr val="C9E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08559" y="3840357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580102" y="2964658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83193" y="3733349"/>
            <a:ext cx="7315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584711" y="2923567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06313" y="3213125"/>
            <a:ext cx="7315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99934" y="2964658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20219" y="373572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128ACE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i="1" dirty="0" smtClean="0">
                <a:solidFill>
                  <a:srgbClr val="128AC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128ACE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400" b="1" i="1" dirty="0">
              <a:solidFill>
                <a:srgbClr val="128AC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t="2331" r="3542" b="2901"/>
          <a:stretch/>
        </p:blipFill>
        <p:spPr>
          <a:xfrm>
            <a:off x="1179465" y="977360"/>
            <a:ext cx="2984198" cy="17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6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8694" y="4905375"/>
            <a:ext cx="5986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0219" y="402187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128ACE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i="1" dirty="0" smtClean="0">
                <a:solidFill>
                  <a:srgbClr val="128AC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128ACE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400" b="1" i="1" dirty="0">
              <a:solidFill>
                <a:srgbClr val="128AC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t="2331" r="3542" b="2901"/>
          <a:stretch/>
        </p:blipFill>
        <p:spPr>
          <a:xfrm>
            <a:off x="1106480" y="923042"/>
            <a:ext cx="6931041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7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2202" r="6655" b="4639"/>
          <a:stretch/>
        </p:blipFill>
        <p:spPr>
          <a:xfrm>
            <a:off x="1476375" y="958347"/>
            <a:ext cx="6191250" cy="3608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1274" y="4567317"/>
            <a:ext cx="5101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0219" y="402187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128ACE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i="1" dirty="0" smtClean="0">
                <a:solidFill>
                  <a:srgbClr val="128AC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128ACE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400" b="1" i="1" dirty="0">
              <a:solidFill>
                <a:srgbClr val="128AC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t="1939" r="6962" b="1"/>
          <a:stretch/>
        </p:blipFill>
        <p:spPr>
          <a:xfrm>
            <a:off x="1330860" y="1122630"/>
            <a:ext cx="6482281" cy="3711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5915" y="4834134"/>
            <a:ext cx="5452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3.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xin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sang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thăm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món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quà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0219" y="402187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400" b="1" i="1" dirty="0" smtClean="0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bạn</a:t>
            </a:r>
            <a:endParaRPr lang="en-US" sz="2400" b="1" i="1" dirty="0">
              <a:solidFill>
                <a:srgbClr val="128ACE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1015</TotalTime>
  <Words>484</Words>
  <Application>Microsoft Office PowerPoint</Application>
  <PresentationFormat>On-screen Show (4:3)</PresentationFormat>
  <Paragraphs>70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TRAN MINH TUAN</cp:lastModifiedBy>
  <cp:revision>104</cp:revision>
  <dcterms:created xsi:type="dcterms:W3CDTF">2019-11-27T07:37:57Z</dcterms:created>
  <dcterms:modified xsi:type="dcterms:W3CDTF">2024-01-09T07:38:21Z</dcterms:modified>
</cp:coreProperties>
</file>