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2" r:id="rId3"/>
    <p:sldId id="261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5BA"/>
    <a:srgbClr val="F9C6D3"/>
    <a:srgbClr val="FF6DB6"/>
    <a:srgbClr val="009F4F"/>
    <a:srgbClr val="FFC000"/>
    <a:srgbClr val="0076C1"/>
    <a:srgbClr val="128ACE"/>
    <a:srgbClr val="1A90D0"/>
    <a:srgbClr val="C9E8A6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938" autoAdjust="0"/>
  </p:normalViewPr>
  <p:slideViewPr>
    <p:cSldViewPr snapToGrid="0">
      <p:cViewPr>
        <p:scale>
          <a:sx n="70" d="100"/>
          <a:sy n="70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9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8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0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1520E9-C8EB-49BA-A273-5E6CE75FF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" y="1448320"/>
            <a:ext cx="7726305" cy="4562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87A386-C566-44A8-932F-B91FA0AEBAAE}"/>
              </a:ext>
            </a:extLst>
          </p:cNvPr>
          <p:cNvSpPr txBox="1"/>
          <p:nvPr/>
        </p:nvSpPr>
        <p:spPr>
          <a:xfrm>
            <a:off x="2795317" y="277151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Cái trống trường em</a:t>
            </a:r>
            <a:endParaRPr lang="en-US" sz="2400" b="1" dirty="0">
              <a:solidFill>
                <a:srgbClr val="1D90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E457AA9-ABCE-440F-A79D-4DE974E280B2}"/>
              </a:ext>
            </a:extLst>
          </p:cNvPr>
          <p:cNvSpPr txBox="1"/>
          <p:nvPr/>
        </p:nvSpPr>
        <p:spPr>
          <a:xfrm>
            <a:off x="840589" y="2473117"/>
            <a:ext cx="287694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300">
                <a:latin typeface="Times New Roman" pitchFamily="18" charset="0"/>
                <a:cs typeface="Times New Roman" pitchFamily="18" charset="0"/>
              </a:rPr>
              <a:t>Cái trống trường em</a:t>
            </a:r>
          </a:p>
          <a:p>
            <a:pPr algn="just"/>
            <a:r>
              <a:rPr lang="en-US" sz="2300">
                <a:latin typeface="Times New Roman" pitchFamily="18" charset="0"/>
                <a:cs typeface="Times New Roman" pitchFamily="18" charset="0"/>
              </a:rPr>
              <a:t>Mùa hè cũng nghỉ</a:t>
            </a:r>
          </a:p>
          <a:p>
            <a:pPr algn="just"/>
            <a:r>
              <a:rPr lang="en-US" sz="2300">
                <a:latin typeface="Times New Roman" pitchFamily="18" charset="0"/>
                <a:cs typeface="Times New Roman" pitchFamily="18" charset="0"/>
              </a:rPr>
              <a:t>Suốt ba tháng liền</a:t>
            </a:r>
          </a:p>
          <a:p>
            <a:pPr algn="just"/>
            <a:r>
              <a:rPr lang="en-US" sz="2300">
                <a:latin typeface="Times New Roman" pitchFamily="18" charset="0"/>
                <a:cs typeface="Times New Roman" pitchFamily="18" charset="0"/>
              </a:rPr>
              <a:t>Trống nằm ngẫm nghĩ.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2A63EF-1A05-47D3-BA9A-45737F5A2376}"/>
              </a:ext>
            </a:extLst>
          </p:cNvPr>
          <p:cNvSpPr txBox="1"/>
          <p:nvPr/>
        </p:nvSpPr>
        <p:spPr>
          <a:xfrm>
            <a:off x="747051" y="4030056"/>
            <a:ext cx="271824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>
                <a:latin typeface="Times New Roman" pitchFamily="18" charset="0"/>
                <a:cs typeface="Times New Roman" pitchFamily="18" charset="0"/>
              </a:rPr>
              <a:t>Buồn không hả trống</a:t>
            </a:r>
          </a:p>
          <a:p>
            <a:r>
              <a:rPr lang="en-US" sz="2300">
                <a:latin typeface="Times New Roman" pitchFamily="18" charset="0"/>
                <a:cs typeface="Times New Roman" pitchFamily="18" charset="0"/>
              </a:rPr>
              <a:t>Trong những ngày hè</a:t>
            </a:r>
          </a:p>
          <a:p>
            <a:r>
              <a:rPr lang="en-US" sz="2300">
                <a:latin typeface="Times New Roman" pitchFamily="18" charset="0"/>
                <a:cs typeface="Times New Roman" pitchFamily="18" charset="0"/>
              </a:rPr>
              <a:t>Bọn mình đi vắng</a:t>
            </a:r>
          </a:p>
          <a:p>
            <a:r>
              <a:rPr lang="en-US" sz="2300">
                <a:latin typeface="Times New Roman" pitchFamily="18" charset="0"/>
                <a:cs typeface="Times New Roman" pitchFamily="18" charset="0"/>
              </a:rPr>
              <a:t>Chỉ còn tiếng ve?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2D37AA-83B1-48E8-B3FD-9743BE61F776}"/>
              </a:ext>
            </a:extLst>
          </p:cNvPr>
          <p:cNvSpPr txBox="1"/>
          <p:nvPr/>
        </p:nvSpPr>
        <p:spPr>
          <a:xfrm>
            <a:off x="5232195" y="2473117"/>
            <a:ext cx="266771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trống lặng im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B19C090-8D08-49BD-9F11-7DC8AFBFDFE7}"/>
              </a:ext>
            </a:extLst>
          </p:cNvPr>
          <p:cNvSpPr txBox="1"/>
          <p:nvPr/>
        </p:nvSpPr>
        <p:spPr>
          <a:xfrm>
            <a:off x="5232195" y="4030056"/>
            <a:ext cx="326890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D480FFC-8744-4806-92CB-5FA8FD05E2F1}"/>
              </a:ext>
            </a:extLst>
          </p:cNvPr>
          <p:cNvSpPr txBox="1"/>
          <p:nvPr/>
        </p:nvSpPr>
        <p:spPr>
          <a:xfrm>
            <a:off x="445926" y="246639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7ECB952-E620-4629-93D4-327E7BCF6BBD}"/>
              </a:ext>
            </a:extLst>
          </p:cNvPr>
          <p:cNvSpPr txBox="1"/>
          <p:nvPr/>
        </p:nvSpPr>
        <p:spPr>
          <a:xfrm>
            <a:off x="445926" y="403005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1E8BC80-909A-4F50-8FCF-A9F27DE7C8DA}"/>
              </a:ext>
            </a:extLst>
          </p:cNvPr>
          <p:cNvSpPr txBox="1"/>
          <p:nvPr/>
        </p:nvSpPr>
        <p:spPr>
          <a:xfrm>
            <a:off x="4899695" y="246639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3868E07-E7C0-43EF-8896-D23A9BD7343E}"/>
              </a:ext>
            </a:extLst>
          </p:cNvPr>
          <p:cNvSpPr txBox="1"/>
          <p:nvPr/>
        </p:nvSpPr>
        <p:spPr>
          <a:xfrm>
            <a:off x="4898487" y="403005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-SGK-TV" pitchFamily="2" charset="0"/>
                <a:cs typeface="Arial-SGK-TV" pitchFamily="2" charset="0"/>
              </a:rPr>
              <a:t>4.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69D597A-A9E2-42B4-BC66-F91F5B537C21}"/>
              </a:ext>
            </a:extLst>
          </p:cNvPr>
          <p:cNvSpPr txBox="1"/>
          <p:nvPr/>
        </p:nvSpPr>
        <p:spPr>
          <a:xfrm>
            <a:off x="6305108" y="5514897"/>
            <a:ext cx="225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Thanh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6C932AE-7357-478D-BBA3-2A8EE070F5D3}"/>
              </a:ext>
            </a:extLst>
          </p:cNvPr>
          <p:cNvSpPr txBox="1"/>
          <p:nvPr/>
        </p:nvSpPr>
        <p:spPr>
          <a:xfrm>
            <a:off x="2590002" y="5903928"/>
            <a:ext cx="424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3E0B9C5-2FE4-4EAF-A8A5-BE52B07F4A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2292097" y="5968833"/>
            <a:ext cx="305241" cy="3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00225 -0.315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57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19D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3197" y="3214461"/>
            <a:ext cx="62376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66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66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6600" b="1" dirty="0">
              <a:solidFill>
                <a:srgbClr val="F37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62393AD-4936-4DD7-8102-E85CA5C21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58" y="1569419"/>
            <a:ext cx="6296084" cy="4722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897699"/>
            <a:ext cx="728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Nói những điều em thích về ngôi trường đang học.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946499" y="34548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499" y="807152"/>
            <a:ext cx="7215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4436" y="158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1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499" y="888634"/>
            <a:ext cx="802137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946499" y="34548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3029" y="2084502"/>
            <a:ext cx="4164923" cy="2256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Trường của em be bé</a:t>
            </a:r>
          </a:p>
          <a:p>
            <a:pPr>
              <a:lnSpc>
                <a:spcPct val="112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Nằm lặng giữa rừng cây</a:t>
            </a:r>
          </a:p>
          <a:p>
            <a:pPr>
              <a:lnSpc>
                <a:spcPct val="112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Cô giáo em tre trẻ</a:t>
            </a:r>
          </a:p>
          <a:p>
            <a:pPr>
              <a:lnSpc>
                <a:spcPct val="112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Dạy em hát rất hay.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6923" y="208450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697520" y="2658429"/>
            <a:ext cx="12301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2638614" y="3150642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B1AC3F4-7BCE-43F0-8D9D-403584C7836F}"/>
              </a:ext>
            </a:extLst>
          </p:cNvPr>
          <p:cNvCxnSpPr>
            <a:cxnSpLocks/>
          </p:cNvCxnSpPr>
          <p:nvPr/>
        </p:nvCxnSpPr>
        <p:spPr>
          <a:xfrm>
            <a:off x="2653717" y="3686283"/>
            <a:ext cx="553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C3C2E51-BE77-414C-8F47-A6A7AA2EDCA9}"/>
              </a:ext>
            </a:extLst>
          </p:cNvPr>
          <p:cNvCxnSpPr>
            <a:cxnSpLocks/>
          </p:cNvCxnSpPr>
          <p:nvPr/>
        </p:nvCxnSpPr>
        <p:spPr>
          <a:xfrm>
            <a:off x="2682683" y="4338188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1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499" y="870972"/>
            <a:ext cx="637354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Chọn tên con vật viết đúng.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946499" y="34548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973CFD6-B8D4-4813-BAA5-7C4935D8D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42" y="3227294"/>
            <a:ext cx="3181774" cy="2540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8CBEB0-4234-4CDB-ACC9-D89126C6D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59" y="2235012"/>
            <a:ext cx="2832585" cy="1422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4CE1344-B7E8-49EE-9332-CC35B2735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9" y="2339652"/>
            <a:ext cx="2855431" cy="2003885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="" xmlns:a16="http://schemas.microsoft.com/office/drawing/2014/main" id="{A95C3D10-65DC-4C5C-B476-9C891F0F8290}"/>
              </a:ext>
            </a:extLst>
          </p:cNvPr>
          <p:cNvSpPr/>
          <p:nvPr/>
        </p:nvSpPr>
        <p:spPr>
          <a:xfrm>
            <a:off x="1046675" y="705626"/>
            <a:ext cx="1709971" cy="534154"/>
          </a:xfrm>
          <a:prstGeom prst="roundRect">
            <a:avLst/>
          </a:prstGeom>
          <a:solidFill>
            <a:srgbClr val="C9E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con ngan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="" xmlns:a16="http://schemas.microsoft.com/office/drawing/2014/main" id="{8CE31D11-6EE8-437B-B089-8CA2F09226EB}"/>
              </a:ext>
            </a:extLst>
          </p:cNvPr>
          <p:cNvSpPr/>
          <p:nvPr/>
        </p:nvSpPr>
        <p:spPr>
          <a:xfrm>
            <a:off x="1046674" y="1549943"/>
            <a:ext cx="1709971" cy="534154"/>
          </a:xfrm>
          <a:prstGeom prst="roundRect">
            <a:avLst/>
          </a:prstGeom>
          <a:solidFill>
            <a:srgbClr val="C9E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con nghan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="" xmlns:a16="http://schemas.microsoft.com/office/drawing/2014/main" id="{114D3152-266E-4379-8B61-77DABCB9BD2F}"/>
              </a:ext>
            </a:extLst>
          </p:cNvPr>
          <p:cNvSpPr/>
          <p:nvPr/>
        </p:nvSpPr>
        <p:spPr>
          <a:xfrm>
            <a:off x="3717014" y="705626"/>
            <a:ext cx="1709971" cy="534154"/>
          </a:xfrm>
          <a:prstGeom prst="roundRect">
            <a:avLst/>
          </a:prstGeom>
          <a:solidFill>
            <a:srgbClr val="C9E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con ngé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="" xmlns:a16="http://schemas.microsoft.com/office/drawing/2014/main" id="{E7D1AB84-FAC7-4F07-B2D0-4F863276C461}"/>
              </a:ext>
            </a:extLst>
          </p:cNvPr>
          <p:cNvSpPr/>
          <p:nvPr/>
        </p:nvSpPr>
        <p:spPr>
          <a:xfrm>
            <a:off x="3717014" y="1549943"/>
            <a:ext cx="1709971" cy="534154"/>
          </a:xfrm>
          <a:prstGeom prst="roundRect">
            <a:avLst/>
          </a:prstGeom>
          <a:solidFill>
            <a:srgbClr val="C9E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con nghé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ounded Rectangle 6">
            <a:extLst>
              <a:ext uri="{FF2B5EF4-FFF2-40B4-BE49-F238E27FC236}">
                <a16:creationId xmlns="" xmlns:a16="http://schemas.microsoft.com/office/drawing/2014/main" id="{AD02F497-5519-4986-A511-57583831E7C6}"/>
              </a:ext>
            </a:extLst>
          </p:cNvPr>
          <p:cNvSpPr/>
          <p:nvPr/>
        </p:nvSpPr>
        <p:spPr>
          <a:xfrm>
            <a:off x="6387353" y="705626"/>
            <a:ext cx="1709971" cy="534154"/>
          </a:xfrm>
          <a:prstGeom prst="roundRect">
            <a:avLst/>
          </a:prstGeom>
          <a:solidFill>
            <a:srgbClr val="C9E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 ngừ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="" xmlns:a16="http://schemas.microsoft.com/office/drawing/2014/main" id="{557CA0FC-9182-4BDC-98EC-7B96F18F5BED}"/>
              </a:ext>
            </a:extLst>
          </p:cNvPr>
          <p:cNvSpPr/>
          <p:nvPr/>
        </p:nvSpPr>
        <p:spPr>
          <a:xfrm>
            <a:off x="6387352" y="1549943"/>
            <a:ext cx="1709971" cy="534154"/>
          </a:xfrm>
          <a:prstGeom prst="roundRect">
            <a:avLst/>
          </a:prstGeom>
          <a:solidFill>
            <a:srgbClr val="C9E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 nghừ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F64EC31-5C29-482B-9ED3-8C272732ED26}"/>
              </a:ext>
            </a:extLst>
          </p:cNvPr>
          <p:cNvSpPr/>
          <p:nvPr/>
        </p:nvSpPr>
        <p:spPr>
          <a:xfrm>
            <a:off x="923992" y="429490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EC8077E-EAF4-44BA-9B56-785B95D54DCC}"/>
              </a:ext>
            </a:extLst>
          </p:cNvPr>
          <p:cNvSpPr/>
          <p:nvPr/>
        </p:nvSpPr>
        <p:spPr>
          <a:xfrm rot="2700000">
            <a:off x="1514115" y="1737992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4DA9146-4EB2-4A9F-B49D-C89F3CCE0DCF}"/>
              </a:ext>
            </a:extLst>
          </p:cNvPr>
          <p:cNvSpPr/>
          <p:nvPr/>
        </p:nvSpPr>
        <p:spPr>
          <a:xfrm rot="8100000">
            <a:off x="1514115" y="1737993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EE32C430-D8E5-4EF0-9447-F38D8C800232}"/>
              </a:ext>
            </a:extLst>
          </p:cNvPr>
          <p:cNvSpPr/>
          <p:nvPr/>
        </p:nvSpPr>
        <p:spPr>
          <a:xfrm>
            <a:off x="3655672" y="1374281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17F2E1A-A76C-44B7-A3C0-8B640413C197}"/>
              </a:ext>
            </a:extLst>
          </p:cNvPr>
          <p:cNvSpPr/>
          <p:nvPr/>
        </p:nvSpPr>
        <p:spPr>
          <a:xfrm rot="2700000">
            <a:off x="4160521" y="870770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17BB965-82BE-4EB3-98F4-1411997E9E71}"/>
              </a:ext>
            </a:extLst>
          </p:cNvPr>
          <p:cNvSpPr/>
          <p:nvPr/>
        </p:nvSpPr>
        <p:spPr>
          <a:xfrm rot="8100000">
            <a:off x="4160521" y="870771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44DFC24B-68AF-48C6-896F-EA0028AE87DC}"/>
              </a:ext>
            </a:extLst>
          </p:cNvPr>
          <p:cNvSpPr/>
          <p:nvPr/>
        </p:nvSpPr>
        <p:spPr>
          <a:xfrm>
            <a:off x="6314022" y="495051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3D793A6-53D2-4BF2-AD7C-B68789CB7F43}"/>
              </a:ext>
            </a:extLst>
          </p:cNvPr>
          <p:cNvSpPr/>
          <p:nvPr/>
        </p:nvSpPr>
        <p:spPr>
          <a:xfrm rot="2700000">
            <a:off x="6904145" y="1803553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35F18CD-DAF2-42AA-9D90-D298CE8F9F0C}"/>
              </a:ext>
            </a:extLst>
          </p:cNvPr>
          <p:cNvSpPr/>
          <p:nvPr/>
        </p:nvSpPr>
        <p:spPr>
          <a:xfrm rot="8100000">
            <a:off x="6904145" y="180355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1CC6BDD-8232-45AA-A5AC-634754C0893D}"/>
              </a:ext>
            </a:extLst>
          </p:cNvPr>
          <p:cNvSpPr txBox="1"/>
          <p:nvPr/>
        </p:nvSpPr>
        <p:spPr>
          <a:xfrm>
            <a:off x="2363321" y="5957047"/>
            <a:ext cx="4417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8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04792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499" y="819167"/>
            <a:ext cx="8021370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04792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499" y="819167"/>
            <a:ext cx="802137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1297</TotalTime>
  <Words>277</Words>
  <Application>Microsoft Office PowerPoint</Application>
  <PresentationFormat>On-screen Show (4:3)</PresentationFormat>
  <Paragraphs>60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TRAN MINH TUAN</cp:lastModifiedBy>
  <cp:revision>113</cp:revision>
  <dcterms:created xsi:type="dcterms:W3CDTF">2019-11-27T07:37:57Z</dcterms:created>
  <dcterms:modified xsi:type="dcterms:W3CDTF">2009-08-19T18:19:01Z</dcterms:modified>
</cp:coreProperties>
</file>