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07" r:id="rId3"/>
    <p:sldId id="261" r:id="rId4"/>
    <p:sldId id="259" r:id="rId5"/>
    <p:sldId id="279" r:id="rId6"/>
    <p:sldId id="309" r:id="rId7"/>
    <p:sldId id="277" r:id="rId8"/>
    <p:sldId id="304" r:id="rId9"/>
    <p:sldId id="308" r:id="rId10"/>
    <p:sldId id="283" r:id="rId11"/>
    <p:sldId id="305" r:id="rId12"/>
    <p:sldId id="268" r:id="rId13"/>
    <p:sldId id="278" r:id="rId14"/>
    <p:sldId id="306" r:id="rId15"/>
    <p:sldId id="266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4F"/>
    <a:srgbClr val="78B64E"/>
    <a:srgbClr val="F5A5BA"/>
    <a:srgbClr val="F9C6D3"/>
    <a:srgbClr val="FF6DB6"/>
    <a:srgbClr val="FFC000"/>
    <a:srgbClr val="0076C1"/>
    <a:srgbClr val="128ACE"/>
    <a:srgbClr val="1A90D0"/>
    <a:srgbClr val="C9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76" d="100"/>
          <a:sy n="76" d="100"/>
        </p:scale>
        <p:origin x="-11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0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7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6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27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61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5" y="1008569"/>
            <a:ext cx="743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c)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Em có thích ngôi trường của bạn nhỏ trong bài thơ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không? Vì sao?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5" y="1008569"/>
            <a:ext cx="743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d) Đọc thuộc một khổ thơ.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680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Tô và viết.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9FE1417-D233-449C-824F-978C0EDA5038}"/>
              </a:ext>
            </a:extLst>
          </p:cNvPr>
          <p:cNvSpPr/>
          <p:nvPr/>
        </p:nvSpPr>
        <p:spPr>
          <a:xfrm>
            <a:off x="850522" y="1576614"/>
            <a:ext cx="6496062" cy="50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lnSpc>
                <a:spcPct val="120000"/>
              </a:lnSpc>
            </a:pP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‒ Tô chữ hoa: A, Ă, Â.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B5EBE0F-4C87-4D4D-83F9-8D4D8EBC1519}"/>
              </a:ext>
            </a:extLst>
          </p:cNvPr>
          <p:cNvSpPr/>
          <p:nvPr/>
        </p:nvSpPr>
        <p:spPr>
          <a:xfrm>
            <a:off x="850522" y="2362953"/>
            <a:ext cx="649606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lnSpc>
                <a:spcPct val="120000"/>
              </a:lnSpc>
            </a:pPr>
            <a:r>
              <a:rPr lang="en-US" altLang="zh-CN" sz="2400">
                <a:latin typeface="Arial-SGK-TV" pitchFamily="2" charset="0"/>
                <a:cs typeface="Arial-SGK-TV" pitchFamily="2" charset="0"/>
              </a:rPr>
              <a:t>‒ </a:t>
            </a: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Viết: nước Anh</a:t>
            </a:r>
            <a:r>
              <a:rPr lang="en-US" altLang="zh-CN" sz="2400">
                <a:latin typeface="Arial-SGK-TV" pitchFamily="2" charset="0"/>
                <a:cs typeface="Arial-SGK-TV" pitchFamily="2" charset="0"/>
              </a:rPr>
              <a:t>.</a:t>
            </a:r>
            <a:endParaRPr lang="zh-CN" alt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012" t="45448" r="23494" b="29063"/>
          <a:stretch/>
        </p:blipFill>
        <p:spPr>
          <a:xfrm>
            <a:off x="1213198" y="3018622"/>
            <a:ext cx="6717604" cy="221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71B9CC1-6EC2-472C-85EA-B88C0EB93130}"/>
              </a:ext>
            </a:extLst>
          </p:cNvPr>
          <p:cNvSpPr txBox="1"/>
          <p:nvPr/>
        </p:nvSpPr>
        <p:spPr>
          <a:xfrm>
            <a:off x="845443" y="850998"/>
            <a:ext cx="7767397" cy="8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Ếch xanh và nhái bén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từ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ngữ 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8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8B78BE-5791-4308-9995-124480F84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08" y="617383"/>
            <a:ext cx="4359919" cy="3712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811D6B-726E-4920-948E-AF1F94281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844" y="677896"/>
            <a:ext cx="3733906" cy="3564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D004B0-1186-4031-A55B-0D7434282EB9}"/>
              </a:ext>
            </a:extLst>
          </p:cNvPr>
          <p:cNvSpPr txBox="1"/>
          <p:nvPr/>
        </p:nvSpPr>
        <p:spPr>
          <a:xfrm>
            <a:off x="511163" y="4427954"/>
            <a:ext cx="395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Nhái bén kể đã đi qua ba hồ sen, có trời xanh,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xmlns="" id="{24A26603-CE27-4B7F-B517-6FC7F6E4C871}"/>
              </a:ext>
            </a:extLst>
          </p:cNvPr>
          <p:cNvSpPr/>
          <p:nvPr/>
        </p:nvSpPr>
        <p:spPr>
          <a:xfrm>
            <a:off x="3423185" y="4866766"/>
            <a:ext cx="972591" cy="3976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B08AE7-3108-479C-9CA3-28E13528F872}"/>
              </a:ext>
            </a:extLst>
          </p:cNvPr>
          <p:cNvSpPr txBox="1"/>
          <p:nvPr/>
        </p:nvSpPr>
        <p:spPr>
          <a:xfrm>
            <a:off x="4306573" y="4763252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B92D9F1-F224-4BC1-B64B-FF592C7364F6}"/>
              </a:ext>
            </a:extLst>
          </p:cNvPr>
          <p:cNvSpPr/>
          <p:nvPr/>
        </p:nvSpPr>
        <p:spPr>
          <a:xfrm>
            <a:off x="3401336" y="4786092"/>
            <a:ext cx="1066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endParaRPr lang="en-US" sz="2400" dirty="0">
              <a:solidFill>
                <a:srgbClr val="009F4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E33FCAE-09CD-40C3-AC79-C8A316A311C7}"/>
              </a:ext>
            </a:extLst>
          </p:cNvPr>
          <p:cNvSpPr/>
          <p:nvPr/>
        </p:nvSpPr>
        <p:spPr>
          <a:xfrm>
            <a:off x="1253927" y="5144229"/>
            <a:ext cx="2144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hoa sen nở.</a:t>
            </a:r>
            <a:endParaRPr lang="en-US" sz="2400" dirty="0">
              <a:solidFill>
                <a:srgbClr val="009F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C3471FF-EDE1-4465-92C5-BE49CA873723}"/>
              </a:ext>
            </a:extLst>
          </p:cNvPr>
          <p:cNvSpPr/>
          <p:nvPr/>
        </p:nvSpPr>
        <p:spPr>
          <a:xfrm>
            <a:off x="511163" y="5144228"/>
            <a:ext cx="1066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biếc,</a:t>
            </a:r>
            <a:endParaRPr lang="en-US" sz="2400" dirty="0">
              <a:solidFill>
                <a:srgbClr val="009F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361629B-8804-4FDC-86A7-31B476BBCFFE}"/>
              </a:ext>
            </a:extLst>
          </p:cNvPr>
          <p:cNvSpPr txBox="1"/>
          <p:nvPr/>
        </p:nvSpPr>
        <p:spPr>
          <a:xfrm>
            <a:off x="5158359" y="4427953"/>
            <a:ext cx="39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Bà đã già,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xmlns="" id="{1C453C87-04E4-4C70-9D01-09A225D8E895}"/>
              </a:ext>
            </a:extLst>
          </p:cNvPr>
          <p:cNvSpPr/>
          <p:nvPr/>
        </p:nvSpPr>
        <p:spPr>
          <a:xfrm>
            <a:off x="6710043" y="4464227"/>
            <a:ext cx="972591" cy="3976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F8613A6-89D6-492F-9ADA-E2FA9F607C84}"/>
              </a:ext>
            </a:extLst>
          </p:cNvPr>
          <p:cNvSpPr txBox="1"/>
          <p:nvPr/>
        </p:nvSpPr>
        <p:spPr>
          <a:xfrm>
            <a:off x="7627051" y="4427953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440A95C-75AD-496A-AD5A-D08EDE981DA0}"/>
              </a:ext>
            </a:extLst>
          </p:cNvPr>
          <p:cNvSpPr/>
          <p:nvPr/>
        </p:nvSpPr>
        <p:spPr>
          <a:xfrm>
            <a:off x="6579282" y="4427953"/>
            <a:ext cx="1556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lưng</a:t>
            </a:r>
            <a:r>
              <a:rPr lang="en-US" sz="2400" dirty="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còng</a:t>
            </a:r>
            <a:endParaRPr lang="en-US" sz="2400" dirty="0">
              <a:solidFill>
                <a:srgbClr val="009F4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DFC6CFC-23B7-4772-8836-22B568A0588C}"/>
              </a:ext>
            </a:extLst>
          </p:cNvPr>
          <p:cNvSpPr/>
          <p:nvPr/>
        </p:nvSpPr>
        <p:spPr>
          <a:xfrm>
            <a:off x="5170626" y="4834774"/>
            <a:ext cx="2144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tóc bạc.</a:t>
            </a:r>
            <a:endParaRPr lang="en-US" sz="2400" dirty="0">
              <a:solidFill>
                <a:srgbClr val="009F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E9072F9-5860-4B95-BE7F-CA2C065E3D89}"/>
              </a:ext>
            </a:extLst>
          </p:cNvPr>
          <p:cNvSpPr txBox="1"/>
          <p:nvPr/>
        </p:nvSpPr>
        <p:spPr>
          <a:xfrm>
            <a:off x="2181100" y="5860504"/>
            <a:ext cx="423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6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22" grpId="0" animBg="1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5742" y="943527"/>
            <a:ext cx="609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Nói những điều em thấy trên đường đến trường.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3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19C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544" y="3214461"/>
            <a:ext cx="69349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66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6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6600" b="1" dirty="0">
              <a:solidFill>
                <a:srgbClr val="F37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2393AD-4936-4DD7-8102-E85CA5C21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0127" y="2552182"/>
            <a:ext cx="5707830" cy="41339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03928"/>
            <a:ext cx="326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BCE78138-1589-40E9-A7E9-5618C787F1E7}"/>
              </a:ext>
            </a:extLst>
          </p:cNvPr>
          <p:cNvSpPr/>
          <p:nvPr/>
        </p:nvSpPr>
        <p:spPr>
          <a:xfrm>
            <a:off x="263214" y="1806291"/>
            <a:ext cx="3479011" cy="1275882"/>
          </a:xfrm>
          <a:custGeom>
            <a:avLst/>
            <a:gdLst>
              <a:gd name="connsiteX0" fmla="*/ 0 w 2713789"/>
              <a:gd name="connsiteY0" fmla="*/ 117204 h 703211"/>
              <a:gd name="connsiteX1" fmla="*/ 117204 w 2713789"/>
              <a:gd name="connsiteY1" fmla="*/ 0 h 703211"/>
              <a:gd name="connsiteX2" fmla="*/ 1583044 w 2713789"/>
              <a:gd name="connsiteY2" fmla="*/ 0 h 703211"/>
              <a:gd name="connsiteX3" fmla="*/ 1583044 w 2713789"/>
              <a:gd name="connsiteY3" fmla="*/ 0 h 703211"/>
              <a:gd name="connsiteX4" fmla="*/ 2261491 w 2713789"/>
              <a:gd name="connsiteY4" fmla="*/ 0 h 703211"/>
              <a:gd name="connsiteX5" fmla="*/ 2596585 w 2713789"/>
              <a:gd name="connsiteY5" fmla="*/ 0 h 703211"/>
              <a:gd name="connsiteX6" fmla="*/ 2713789 w 2713789"/>
              <a:gd name="connsiteY6" fmla="*/ 117204 h 703211"/>
              <a:gd name="connsiteX7" fmla="*/ 2713789 w 2713789"/>
              <a:gd name="connsiteY7" fmla="*/ 410206 h 703211"/>
              <a:gd name="connsiteX8" fmla="*/ 2713789 w 2713789"/>
              <a:gd name="connsiteY8" fmla="*/ 410206 h 703211"/>
              <a:gd name="connsiteX9" fmla="*/ 2713789 w 2713789"/>
              <a:gd name="connsiteY9" fmla="*/ 586009 h 703211"/>
              <a:gd name="connsiteX10" fmla="*/ 2713789 w 2713789"/>
              <a:gd name="connsiteY10" fmla="*/ 586007 h 703211"/>
              <a:gd name="connsiteX11" fmla="*/ 2596585 w 2713789"/>
              <a:gd name="connsiteY11" fmla="*/ 703211 h 703211"/>
              <a:gd name="connsiteX12" fmla="*/ 2261491 w 2713789"/>
              <a:gd name="connsiteY12" fmla="*/ 703211 h 703211"/>
              <a:gd name="connsiteX13" fmla="*/ 2734631 w 2713789"/>
              <a:gd name="connsiteY13" fmla="*/ 906481 h 703211"/>
              <a:gd name="connsiteX14" fmla="*/ 1583044 w 2713789"/>
              <a:gd name="connsiteY14" fmla="*/ 703211 h 703211"/>
              <a:gd name="connsiteX15" fmla="*/ 117204 w 2713789"/>
              <a:gd name="connsiteY15" fmla="*/ 703211 h 703211"/>
              <a:gd name="connsiteX16" fmla="*/ 0 w 2713789"/>
              <a:gd name="connsiteY16" fmla="*/ 586007 h 703211"/>
              <a:gd name="connsiteX17" fmla="*/ 0 w 2713789"/>
              <a:gd name="connsiteY17" fmla="*/ 586009 h 703211"/>
              <a:gd name="connsiteX18" fmla="*/ 0 w 2713789"/>
              <a:gd name="connsiteY18" fmla="*/ 410206 h 703211"/>
              <a:gd name="connsiteX19" fmla="*/ 0 w 2713789"/>
              <a:gd name="connsiteY19" fmla="*/ 410206 h 703211"/>
              <a:gd name="connsiteX20" fmla="*/ 0 w 2713789"/>
              <a:gd name="connsiteY20" fmla="*/ 117204 h 703211"/>
              <a:gd name="connsiteX0" fmla="*/ 0 w 2823531"/>
              <a:gd name="connsiteY0" fmla="*/ 117204 h 1147781"/>
              <a:gd name="connsiteX1" fmla="*/ 117204 w 2823531"/>
              <a:gd name="connsiteY1" fmla="*/ 0 h 1147781"/>
              <a:gd name="connsiteX2" fmla="*/ 1583044 w 2823531"/>
              <a:gd name="connsiteY2" fmla="*/ 0 h 1147781"/>
              <a:gd name="connsiteX3" fmla="*/ 1583044 w 2823531"/>
              <a:gd name="connsiteY3" fmla="*/ 0 h 1147781"/>
              <a:gd name="connsiteX4" fmla="*/ 2261491 w 2823531"/>
              <a:gd name="connsiteY4" fmla="*/ 0 h 1147781"/>
              <a:gd name="connsiteX5" fmla="*/ 2596585 w 2823531"/>
              <a:gd name="connsiteY5" fmla="*/ 0 h 1147781"/>
              <a:gd name="connsiteX6" fmla="*/ 2713789 w 2823531"/>
              <a:gd name="connsiteY6" fmla="*/ 117204 h 1147781"/>
              <a:gd name="connsiteX7" fmla="*/ 2713789 w 2823531"/>
              <a:gd name="connsiteY7" fmla="*/ 410206 h 1147781"/>
              <a:gd name="connsiteX8" fmla="*/ 2713789 w 2823531"/>
              <a:gd name="connsiteY8" fmla="*/ 410206 h 1147781"/>
              <a:gd name="connsiteX9" fmla="*/ 2713789 w 2823531"/>
              <a:gd name="connsiteY9" fmla="*/ 586009 h 1147781"/>
              <a:gd name="connsiteX10" fmla="*/ 2713789 w 2823531"/>
              <a:gd name="connsiteY10" fmla="*/ 586007 h 1147781"/>
              <a:gd name="connsiteX11" fmla="*/ 2596585 w 2823531"/>
              <a:gd name="connsiteY11" fmla="*/ 703211 h 1147781"/>
              <a:gd name="connsiteX12" fmla="*/ 2261491 w 2823531"/>
              <a:gd name="connsiteY12" fmla="*/ 703211 h 1147781"/>
              <a:gd name="connsiteX13" fmla="*/ 2823531 w 2823531"/>
              <a:gd name="connsiteY13" fmla="*/ 1147781 h 1147781"/>
              <a:gd name="connsiteX14" fmla="*/ 1583044 w 2823531"/>
              <a:gd name="connsiteY14" fmla="*/ 703211 h 1147781"/>
              <a:gd name="connsiteX15" fmla="*/ 117204 w 2823531"/>
              <a:gd name="connsiteY15" fmla="*/ 703211 h 1147781"/>
              <a:gd name="connsiteX16" fmla="*/ 0 w 2823531"/>
              <a:gd name="connsiteY16" fmla="*/ 586007 h 1147781"/>
              <a:gd name="connsiteX17" fmla="*/ 0 w 2823531"/>
              <a:gd name="connsiteY17" fmla="*/ 586009 h 1147781"/>
              <a:gd name="connsiteX18" fmla="*/ 0 w 2823531"/>
              <a:gd name="connsiteY18" fmla="*/ 410206 h 1147781"/>
              <a:gd name="connsiteX19" fmla="*/ 0 w 2823531"/>
              <a:gd name="connsiteY19" fmla="*/ 410206 h 1147781"/>
              <a:gd name="connsiteX20" fmla="*/ 0 w 2823531"/>
              <a:gd name="connsiteY20" fmla="*/ 117204 h 1147781"/>
              <a:gd name="connsiteX0" fmla="*/ 0 w 2823531"/>
              <a:gd name="connsiteY0" fmla="*/ 117204 h 1147781"/>
              <a:gd name="connsiteX1" fmla="*/ 117204 w 2823531"/>
              <a:gd name="connsiteY1" fmla="*/ 0 h 1147781"/>
              <a:gd name="connsiteX2" fmla="*/ 1583044 w 2823531"/>
              <a:gd name="connsiteY2" fmla="*/ 0 h 1147781"/>
              <a:gd name="connsiteX3" fmla="*/ 1583044 w 2823531"/>
              <a:gd name="connsiteY3" fmla="*/ 0 h 1147781"/>
              <a:gd name="connsiteX4" fmla="*/ 2261491 w 2823531"/>
              <a:gd name="connsiteY4" fmla="*/ 0 h 1147781"/>
              <a:gd name="connsiteX5" fmla="*/ 2596585 w 2823531"/>
              <a:gd name="connsiteY5" fmla="*/ 0 h 1147781"/>
              <a:gd name="connsiteX6" fmla="*/ 2713789 w 2823531"/>
              <a:gd name="connsiteY6" fmla="*/ 117204 h 1147781"/>
              <a:gd name="connsiteX7" fmla="*/ 2713789 w 2823531"/>
              <a:gd name="connsiteY7" fmla="*/ 410206 h 1147781"/>
              <a:gd name="connsiteX8" fmla="*/ 2713789 w 2823531"/>
              <a:gd name="connsiteY8" fmla="*/ 410206 h 1147781"/>
              <a:gd name="connsiteX9" fmla="*/ 2713789 w 2823531"/>
              <a:gd name="connsiteY9" fmla="*/ 586009 h 1147781"/>
              <a:gd name="connsiteX10" fmla="*/ 2713789 w 2823531"/>
              <a:gd name="connsiteY10" fmla="*/ 586007 h 1147781"/>
              <a:gd name="connsiteX11" fmla="*/ 2596585 w 2823531"/>
              <a:gd name="connsiteY11" fmla="*/ 703211 h 1147781"/>
              <a:gd name="connsiteX12" fmla="*/ 2261491 w 2823531"/>
              <a:gd name="connsiteY12" fmla="*/ 703211 h 1147781"/>
              <a:gd name="connsiteX13" fmla="*/ 2823531 w 2823531"/>
              <a:gd name="connsiteY13" fmla="*/ 1147781 h 1147781"/>
              <a:gd name="connsiteX14" fmla="*/ 2116444 w 2823531"/>
              <a:gd name="connsiteY14" fmla="*/ 696861 h 1147781"/>
              <a:gd name="connsiteX15" fmla="*/ 117204 w 2823531"/>
              <a:gd name="connsiteY15" fmla="*/ 703211 h 1147781"/>
              <a:gd name="connsiteX16" fmla="*/ 0 w 2823531"/>
              <a:gd name="connsiteY16" fmla="*/ 586007 h 1147781"/>
              <a:gd name="connsiteX17" fmla="*/ 0 w 2823531"/>
              <a:gd name="connsiteY17" fmla="*/ 586009 h 1147781"/>
              <a:gd name="connsiteX18" fmla="*/ 0 w 2823531"/>
              <a:gd name="connsiteY18" fmla="*/ 410206 h 1147781"/>
              <a:gd name="connsiteX19" fmla="*/ 0 w 2823531"/>
              <a:gd name="connsiteY19" fmla="*/ 410206 h 1147781"/>
              <a:gd name="connsiteX20" fmla="*/ 0 w 2823531"/>
              <a:gd name="connsiteY20" fmla="*/ 117204 h 1147781"/>
              <a:gd name="connsiteX0" fmla="*/ 0 w 2804481"/>
              <a:gd name="connsiteY0" fmla="*/ 117204 h 1230331"/>
              <a:gd name="connsiteX1" fmla="*/ 117204 w 2804481"/>
              <a:gd name="connsiteY1" fmla="*/ 0 h 1230331"/>
              <a:gd name="connsiteX2" fmla="*/ 1583044 w 2804481"/>
              <a:gd name="connsiteY2" fmla="*/ 0 h 1230331"/>
              <a:gd name="connsiteX3" fmla="*/ 1583044 w 2804481"/>
              <a:gd name="connsiteY3" fmla="*/ 0 h 1230331"/>
              <a:gd name="connsiteX4" fmla="*/ 2261491 w 2804481"/>
              <a:gd name="connsiteY4" fmla="*/ 0 h 1230331"/>
              <a:gd name="connsiteX5" fmla="*/ 2596585 w 2804481"/>
              <a:gd name="connsiteY5" fmla="*/ 0 h 1230331"/>
              <a:gd name="connsiteX6" fmla="*/ 2713789 w 2804481"/>
              <a:gd name="connsiteY6" fmla="*/ 117204 h 1230331"/>
              <a:gd name="connsiteX7" fmla="*/ 2713789 w 2804481"/>
              <a:gd name="connsiteY7" fmla="*/ 410206 h 1230331"/>
              <a:gd name="connsiteX8" fmla="*/ 2713789 w 2804481"/>
              <a:gd name="connsiteY8" fmla="*/ 410206 h 1230331"/>
              <a:gd name="connsiteX9" fmla="*/ 2713789 w 2804481"/>
              <a:gd name="connsiteY9" fmla="*/ 586009 h 1230331"/>
              <a:gd name="connsiteX10" fmla="*/ 2713789 w 2804481"/>
              <a:gd name="connsiteY10" fmla="*/ 586007 h 1230331"/>
              <a:gd name="connsiteX11" fmla="*/ 2596585 w 2804481"/>
              <a:gd name="connsiteY11" fmla="*/ 703211 h 1230331"/>
              <a:gd name="connsiteX12" fmla="*/ 2261491 w 2804481"/>
              <a:gd name="connsiteY12" fmla="*/ 703211 h 1230331"/>
              <a:gd name="connsiteX13" fmla="*/ 2804481 w 2804481"/>
              <a:gd name="connsiteY13" fmla="*/ 1230331 h 1230331"/>
              <a:gd name="connsiteX14" fmla="*/ 2116444 w 2804481"/>
              <a:gd name="connsiteY14" fmla="*/ 696861 h 1230331"/>
              <a:gd name="connsiteX15" fmla="*/ 117204 w 2804481"/>
              <a:gd name="connsiteY15" fmla="*/ 703211 h 1230331"/>
              <a:gd name="connsiteX16" fmla="*/ 0 w 2804481"/>
              <a:gd name="connsiteY16" fmla="*/ 586007 h 1230331"/>
              <a:gd name="connsiteX17" fmla="*/ 0 w 2804481"/>
              <a:gd name="connsiteY17" fmla="*/ 586009 h 1230331"/>
              <a:gd name="connsiteX18" fmla="*/ 0 w 2804481"/>
              <a:gd name="connsiteY18" fmla="*/ 410206 h 1230331"/>
              <a:gd name="connsiteX19" fmla="*/ 0 w 2804481"/>
              <a:gd name="connsiteY19" fmla="*/ 410206 h 1230331"/>
              <a:gd name="connsiteX20" fmla="*/ 0 w 2804481"/>
              <a:gd name="connsiteY20" fmla="*/ 117204 h 1230331"/>
              <a:gd name="connsiteX0" fmla="*/ 0 w 2713789"/>
              <a:gd name="connsiteY0" fmla="*/ 117204 h 1217631"/>
              <a:gd name="connsiteX1" fmla="*/ 117204 w 2713789"/>
              <a:gd name="connsiteY1" fmla="*/ 0 h 1217631"/>
              <a:gd name="connsiteX2" fmla="*/ 1583044 w 2713789"/>
              <a:gd name="connsiteY2" fmla="*/ 0 h 1217631"/>
              <a:gd name="connsiteX3" fmla="*/ 1583044 w 2713789"/>
              <a:gd name="connsiteY3" fmla="*/ 0 h 1217631"/>
              <a:gd name="connsiteX4" fmla="*/ 2261491 w 2713789"/>
              <a:gd name="connsiteY4" fmla="*/ 0 h 1217631"/>
              <a:gd name="connsiteX5" fmla="*/ 2596585 w 2713789"/>
              <a:gd name="connsiteY5" fmla="*/ 0 h 1217631"/>
              <a:gd name="connsiteX6" fmla="*/ 2713789 w 2713789"/>
              <a:gd name="connsiteY6" fmla="*/ 117204 h 1217631"/>
              <a:gd name="connsiteX7" fmla="*/ 2713789 w 2713789"/>
              <a:gd name="connsiteY7" fmla="*/ 410206 h 1217631"/>
              <a:gd name="connsiteX8" fmla="*/ 2713789 w 2713789"/>
              <a:gd name="connsiteY8" fmla="*/ 410206 h 1217631"/>
              <a:gd name="connsiteX9" fmla="*/ 2713789 w 2713789"/>
              <a:gd name="connsiteY9" fmla="*/ 586009 h 1217631"/>
              <a:gd name="connsiteX10" fmla="*/ 2713789 w 2713789"/>
              <a:gd name="connsiteY10" fmla="*/ 586007 h 1217631"/>
              <a:gd name="connsiteX11" fmla="*/ 2596585 w 2713789"/>
              <a:gd name="connsiteY11" fmla="*/ 703211 h 1217631"/>
              <a:gd name="connsiteX12" fmla="*/ 2261491 w 2713789"/>
              <a:gd name="connsiteY12" fmla="*/ 703211 h 1217631"/>
              <a:gd name="connsiteX13" fmla="*/ 2631877 w 2713789"/>
              <a:gd name="connsiteY13" fmla="*/ 1217631 h 1217631"/>
              <a:gd name="connsiteX14" fmla="*/ 2116444 w 2713789"/>
              <a:gd name="connsiteY14" fmla="*/ 696861 h 1217631"/>
              <a:gd name="connsiteX15" fmla="*/ 117204 w 2713789"/>
              <a:gd name="connsiteY15" fmla="*/ 703211 h 1217631"/>
              <a:gd name="connsiteX16" fmla="*/ 0 w 2713789"/>
              <a:gd name="connsiteY16" fmla="*/ 586007 h 1217631"/>
              <a:gd name="connsiteX17" fmla="*/ 0 w 2713789"/>
              <a:gd name="connsiteY17" fmla="*/ 586009 h 1217631"/>
              <a:gd name="connsiteX18" fmla="*/ 0 w 2713789"/>
              <a:gd name="connsiteY18" fmla="*/ 410206 h 1217631"/>
              <a:gd name="connsiteX19" fmla="*/ 0 w 2713789"/>
              <a:gd name="connsiteY19" fmla="*/ 410206 h 1217631"/>
              <a:gd name="connsiteX20" fmla="*/ 0 w 2713789"/>
              <a:gd name="connsiteY20" fmla="*/ 117204 h 1217631"/>
              <a:gd name="connsiteX0" fmla="*/ 0 w 2713789"/>
              <a:gd name="connsiteY0" fmla="*/ 117204 h 1041408"/>
              <a:gd name="connsiteX1" fmla="*/ 117204 w 2713789"/>
              <a:gd name="connsiteY1" fmla="*/ 0 h 1041408"/>
              <a:gd name="connsiteX2" fmla="*/ 1583044 w 2713789"/>
              <a:gd name="connsiteY2" fmla="*/ 0 h 1041408"/>
              <a:gd name="connsiteX3" fmla="*/ 1583044 w 2713789"/>
              <a:gd name="connsiteY3" fmla="*/ 0 h 1041408"/>
              <a:gd name="connsiteX4" fmla="*/ 2261491 w 2713789"/>
              <a:gd name="connsiteY4" fmla="*/ 0 h 1041408"/>
              <a:gd name="connsiteX5" fmla="*/ 2596585 w 2713789"/>
              <a:gd name="connsiteY5" fmla="*/ 0 h 1041408"/>
              <a:gd name="connsiteX6" fmla="*/ 2713789 w 2713789"/>
              <a:gd name="connsiteY6" fmla="*/ 117204 h 1041408"/>
              <a:gd name="connsiteX7" fmla="*/ 2713789 w 2713789"/>
              <a:gd name="connsiteY7" fmla="*/ 410206 h 1041408"/>
              <a:gd name="connsiteX8" fmla="*/ 2713789 w 2713789"/>
              <a:gd name="connsiteY8" fmla="*/ 410206 h 1041408"/>
              <a:gd name="connsiteX9" fmla="*/ 2713789 w 2713789"/>
              <a:gd name="connsiteY9" fmla="*/ 586009 h 1041408"/>
              <a:gd name="connsiteX10" fmla="*/ 2713789 w 2713789"/>
              <a:gd name="connsiteY10" fmla="*/ 586007 h 1041408"/>
              <a:gd name="connsiteX11" fmla="*/ 2596585 w 2713789"/>
              <a:gd name="connsiteY11" fmla="*/ 703211 h 1041408"/>
              <a:gd name="connsiteX12" fmla="*/ 2261491 w 2713789"/>
              <a:gd name="connsiteY12" fmla="*/ 703211 h 1041408"/>
              <a:gd name="connsiteX13" fmla="*/ 2507506 w 2713789"/>
              <a:gd name="connsiteY13" fmla="*/ 1041408 h 1041408"/>
              <a:gd name="connsiteX14" fmla="*/ 2116444 w 2713789"/>
              <a:gd name="connsiteY14" fmla="*/ 696861 h 1041408"/>
              <a:gd name="connsiteX15" fmla="*/ 117204 w 2713789"/>
              <a:gd name="connsiteY15" fmla="*/ 703211 h 1041408"/>
              <a:gd name="connsiteX16" fmla="*/ 0 w 2713789"/>
              <a:gd name="connsiteY16" fmla="*/ 586007 h 1041408"/>
              <a:gd name="connsiteX17" fmla="*/ 0 w 2713789"/>
              <a:gd name="connsiteY17" fmla="*/ 586009 h 1041408"/>
              <a:gd name="connsiteX18" fmla="*/ 0 w 2713789"/>
              <a:gd name="connsiteY18" fmla="*/ 410206 h 1041408"/>
              <a:gd name="connsiteX19" fmla="*/ 0 w 2713789"/>
              <a:gd name="connsiteY19" fmla="*/ 410206 h 1041408"/>
              <a:gd name="connsiteX20" fmla="*/ 0 w 2713789"/>
              <a:gd name="connsiteY20" fmla="*/ 117204 h 104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13789" h="1041408">
                <a:moveTo>
                  <a:pt x="0" y="117204"/>
                </a:moveTo>
                <a:cubicBezTo>
                  <a:pt x="0" y="52474"/>
                  <a:pt x="52474" y="0"/>
                  <a:pt x="117204" y="0"/>
                </a:cubicBezTo>
                <a:lnTo>
                  <a:pt x="1583044" y="0"/>
                </a:lnTo>
                <a:lnTo>
                  <a:pt x="1583044" y="0"/>
                </a:lnTo>
                <a:lnTo>
                  <a:pt x="2261491" y="0"/>
                </a:lnTo>
                <a:lnTo>
                  <a:pt x="2596585" y="0"/>
                </a:lnTo>
                <a:cubicBezTo>
                  <a:pt x="2661315" y="0"/>
                  <a:pt x="2713789" y="52474"/>
                  <a:pt x="2713789" y="117204"/>
                </a:cubicBezTo>
                <a:lnTo>
                  <a:pt x="2713789" y="410206"/>
                </a:lnTo>
                <a:lnTo>
                  <a:pt x="2713789" y="410206"/>
                </a:lnTo>
                <a:lnTo>
                  <a:pt x="2713789" y="586009"/>
                </a:lnTo>
                <a:lnTo>
                  <a:pt x="2713789" y="586007"/>
                </a:lnTo>
                <a:cubicBezTo>
                  <a:pt x="2713789" y="650737"/>
                  <a:pt x="2661315" y="703211"/>
                  <a:pt x="2596585" y="703211"/>
                </a:cubicBezTo>
                <a:lnTo>
                  <a:pt x="2261491" y="703211"/>
                </a:lnTo>
                <a:lnTo>
                  <a:pt x="2507506" y="1041408"/>
                </a:lnTo>
                <a:lnTo>
                  <a:pt x="2116444" y="696861"/>
                </a:lnTo>
                <a:lnTo>
                  <a:pt x="117204" y="703211"/>
                </a:lnTo>
                <a:cubicBezTo>
                  <a:pt x="52474" y="703211"/>
                  <a:pt x="0" y="650737"/>
                  <a:pt x="0" y="586007"/>
                </a:cubicBezTo>
                <a:lnTo>
                  <a:pt x="0" y="586009"/>
                </a:lnTo>
                <a:lnTo>
                  <a:pt x="0" y="410206"/>
                </a:lnTo>
                <a:lnTo>
                  <a:pt x="0" y="410206"/>
                </a:lnTo>
                <a:lnTo>
                  <a:pt x="0" y="117204"/>
                </a:lnTo>
                <a:close/>
              </a:path>
            </a:pathLst>
          </a:custGeom>
          <a:solidFill>
            <a:srgbClr val="78B64E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xmlns="" id="{A4D7A405-33A4-40A6-9F88-2E1814C8E281}"/>
              </a:ext>
            </a:extLst>
          </p:cNvPr>
          <p:cNvSpPr/>
          <p:nvPr/>
        </p:nvSpPr>
        <p:spPr>
          <a:xfrm>
            <a:off x="4988545" y="1798439"/>
            <a:ext cx="3709358" cy="1453029"/>
          </a:xfrm>
          <a:custGeom>
            <a:avLst/>
            <a:gdLst>
              <a:gd name="connsiteX0" fmla="*/ 0 w 3272118"/>
              <a:gd name="connsiteY0" fmla="*/ 117204 h 703211"/>
              <a:gd name="connsiteX1" fmla="*/ 117204 w 3272118"/>
              <a:gd name="connsiteY1" fmla="*/ 0 h 703211"/>
              <a:gd name="connsiteX2" fmla="*/ 1908736 w 3272118"/>
              <a:gd name="connsiteY2" fmla="*/ 0 h 703211"/>
              <a:gd name="connsiteX3" fmla="*/ 1908736 w 3272118"/>
              <a:gd name="connsiteY3" fmla="*/ 0 h 703211"/>
              <a:gd name="connsiteX4" fmla="*/ 2726765 w 3272118"/>
              <a:gd name="connsiteY4" fmla="*/ 0 h 703211"/>
              <a:gd name="connsiteX5" fmla="*/ 3154914 w 3272118"/>
              <a:gd name="connsiteY5" fmla="*/ 0 h 703211"/>
              <a:gd name="connsiteX6" fmla="*/ 3272118 w 3272118"/>
              <a:gd name="connsiteY6" fmla="*/ 117204 h 703211"/>
              <a:gd name="connsiteX7" fmla="*/ 3272118 w 3272118"/>
              <a:gd name="connsiteY7" fmla="*/ 410206 h 703211"/>
              <a:gd name="connsiteX8" fmla="*/ 3272118 w 3272118"/>
              <a:gd name="connsiteY8" fmla="*/ 410206 h 703211"/>
              <a:gd name="connsiteX9" fmla="*/ 3272118 w 3272118"/>
              <a:gd name="connsiteY9" fmla="*/ 586009 h 703211"/>
              <a:gd name="connsiteX10" fmla="*/ 3272118 w 3272118"/>
              <a:gd name="connsiteY10" fmla="*/ 586007 h 703211"/>
              <a:gd name="connsiteX11" fmla="*/ 3154914 w 3272118"/>
              <a:gd name="connsiteY11" fmla="*/ 703211 h 703211"/>
              <a:gd name="connsiteX12" fmla="*/ 2726765 w 3272118"/>
              <a:gd name="connsiteY12" fmla="*/ 703211 h 703211"/>
              <a:gd name="connsiteX13" fmla="*/ 1724537 w 3272118"/>
              <a:gd name="connsiteY13" fmla="*/ 1101460 h 703211"/>
              <a:gd name="connsiteX14" fmla="*/ 1908736 w 3272118"/>
              <a:gd name="connsiteY14" fmla="*/ 703211 h 703211"/>
              <a:gd name="connsiteX15" fmla="*/ 117204 w 3272118"/>
              <a:gd name="connsiteY15" fmla="*/ 703211 h 703211"/>
              <a:gd name="connsiteX16" fmla="*/ 0 w 3272118"/>
              <a:gd name="connsiteY16" fmla="*/ 586007 h 703211"/>
              <a:gd name="connsiteX17" fmla="*/ 0 w 3272118"/>
              <a:gd name="connsiteY17" fmla="*/ 586009 h 703211"/>
              <a:gd name="connsiteX18" fmla="*/ 0 w 3272118"/>
              <a:gd name="connsiteY18" fmla="*/ 410206 h 703211"/>
              <a:gd name="connsiteX19" fmla="*/ 0 w 3272118"/>
              <a:gd name="connsiteY19" fmla="*/ 410206 h 703211"/>
              <a:gd name="connsiteX20" fmla="*/ 0 w 3272118"/>
              <a:gd name="connsiteY20" fmla="*/ 117204 h 703211"/>
              <a:gd name="connsiteX0" fmla="*/ 0 w 3272118"/>
              <a:gd name="connsiteY0" fmla="*/ 117204 h 1101460"/>
              <a:gd name="connsiteX1" fmla="*/ 117204 w 3272118"/>
              <a:gd name="connsiteY1" fmla="*/ 0 h 1101460"/>
              <a:gd name="connsiteX2" fmla="*/ 1908736 w 3272118"/>
              <a:gd name="connsiteY2" fmla="*/ 0 h 1101460"/>
              <a:gd name="connsiteX3" fmla="*/ 1908736 w 3272118"/>
              <a:gd name="connsiteY3" fmla="*/ 0 h 1101460"/>
              <a:gd name="connsiteX4" fmla="*/ 2726765 w 3272118"/>
              <a:gd name="connsiteY4" fmla="*/ 0 h 1101460"/>
              <a:gd name="connsiteX5" fmla="*/ 3154914 w 3272118"/>
              <a:gd name="connsiteY5" fmla="*/ 0 h 1101460"/>
              <a:gd name="connsiteX6" fmla="*/ 3272118 w 3272118"/>
              <a:gd name="connsiteY6" fmla="*/ 117204 h 1101460"/>
              <a:gd name="connsiteX7" fmla="*/ 3272118 w 3272118"/>
              <a:gd name="connsiteY7" fmla="*/ 410206 h 1101460"/>
              <a:gd name="connsiteX8" fmla="*/ 3272118 w 3272118"/>
              <a:gd name="connsiteY8" fmla="*/ 410206 h 1101460"/>
              <a:gd name="connsiteX9" fmla="*/ 3272118 w 3272118"/>
              <a:gd name="connsiteY9" fmla="*/ 586009 h 1101460"/>
              <a:gd name="connsiteX10" fmla="*/ 3272118 w 3272118"/>
              <a:gd name="connsiteY10" fmla="*/ 586007 h 1101460"/>
              <a:gd name="connsiteX11" fmla="*/ 3154914 w 3272118"/>
              <a:gd name="connsiteY11" fmla="*/ 703211 h 1101460"/>
              <a:gd name="connsiteX12" fmla="*/ 1996515 w 3272118"/>
              <a:gd name="connsiteY12" fmla="*/ 709561 h 1101460"/>
              <a:gd name="connsiteX13" fmla="*/ 1724537 w 3272118"/>
              <a:gd name="connsiteY13" fmla="*/ 1101460 h 1101460"/>
              <a:gd name="connsiteX14" fmla="*/ 1908736 w 3272118"/>
              <a:gd name="connsiteY14" fmla="*/ 703211 h 1101460"/>
              <a:gd name="connsiteX15" fmla="*/ 117204 w 3272118"/>
              <a:gd name="connsiteY15" fmla="*/ 703211 h 1101460"/>
              <a:gd name="connsiteX16" fmla="*/ 0 w 3272118"/>
              <a:gd name="connsiteY16" fmla="*/ 586007 h 1101460"/>
              <a:gd name="connsiteX17" fmla="*/ 0 w 3272118"/>
              <a:gd name="connsiteY17" fmla="*/ 586009 h 1101460"/>
              <a:gd name="connsiteX18" fmla="*/ 0 w 3272118"/>
              <a:gd name="connsiteY18" fmla="*/ 410206 h 1101460"/>
              <a:gd name="connsiteX19" fmla="*/ 0 w 3272118"/>
              <a:gd name="connsiteY19" fmla="*/ 410206 h 1101460"/>
              <a:gd name="connsiteX20" fmla="*/ 0 w 3272118"/>
              <a:gd name="connsiteY20" fmla="*/ 117204 h 110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2118" h="1101460">
                <a:moveTo>
                  <a:pt x="0" y="117204"/>
                </a:moveTo>
                <a:cubicBezTo>
                  <a:pt x="0" y="52474"/>
                  <a:pt x="52474" y="0"/>
                  <a:pt x="117204" y="0"/>
                </a:cubicBezTo>
                <a:lnTo>
                  <a:pt x="1908736" y="0"/>
                </a:lnTo>
                <a:lnTo>
                  <a:pt x="1908736" y="0"/>
                </a:lnTo>
                <a:lnTo>
                  <a:pt x="2726765" y="0"/>
                </a:lnTo>
                <a:lnTo>
                  <a:pt x="3154914" y="0"/>
                </a:lnTo>
                <a:cubicBezTo>
                  <a:pt x="3219644" y="0"/>
                  <a:pt x="3272118" y="52474"/>
                  <a:pt x="3272118" y="117204"/>
                </a:cubicBezTo>
                <a:lnTo>
                  <a:pt x="3272118" y="410206"/>
                </a:lnTo>
                <a:lnTo>
                  <a:pt x="3272118" y="410206"/>
                </a:lnTo>
                <a:lnTo>
                  <a:pt x="3272118" y="586009"/>
                </a:lnTo>
                <a:lnTo>
                  <a:pt x="3272118" y="586007"/>
                </a:lnTo>
                <a:cubicBezTo>
                  <a:pt x="3272118" y="650737"/>
                  <a:pt x="3219644" y="703211"/>
                  <a:pt x="3154914" y="703211"/>
                </a:cubicBezTo>
                <a:lnTo>
                  <a:pt x="1996515" y="709561"/>
                </a:lnTo>
                <a:lnTo>
                  <a:pt x="1724537" y="1101460"/>
                </a:lnTo>
                <a:lnTo>
                  <a:pt x="1908736" y="703211"/>
                </a:lnTo>
                <a:lnTo>
                  <a:pt x="117204" y="703211"/>
                </a:lnTo>
                <a:cubicBezTo>
                  <a:pt x="52474" y="703211"/>
                  <a:pt x="0" y="650737"/>
                  <a:pt x="0" y="586007"/>
                </a:cubicBezTo>
                <a:lnTo>
                  <a:pt x="0" y="586009"/>
                </a:lnTo>
                <a:lnTo>
                  <a:pt x="0" y="410206"/>
                </a:lnTo>
                <a:lnTo>
                  <a:pt x="0" y="410206"/>
                </a:lnTo>
                <a:lnTo>
                  <a:pt x="0" y="117204"/>
                </a:lnTo>
                <a:close/>
              </a:path>
            </a:pathLst>
          </a:cu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7906" y="1855321"/>
            <a:ext cx="3920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538" y="1810478"/>
            <a:ext cx="3467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altLang="zh-CN" sz="2400" i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altLang="zh-CN" sz="2400" i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A0CF273-7B47-41F3-8FF1-9555A4EA2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7522" y="3544907"/>
            <a:ext cx="4482625" cy="2833426"/>
          </a:xfrm>
          <a:prstGeom prst="roundRect">
            <a:avLst>
              <a:gd name="adj" fmla="val 40871"/>
            </a:avLst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864" y="1389757"/>
            <a:ext cx="4675861" cy="2631514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1711" y="842541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i="1" dirty="0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i="1" dirty="0">
              <a:solidFill>
                <a:srgbClr val="1D90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828" y="1593769"/>
            <a:ext cx="28520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nương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6828" y="3082095"/>
            <a:ext cx="29177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hay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9274" y="4600396"/>
            <a:ext cx="33073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Hương rừng thơm đồi vắng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Nước suối trong thầm thì…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Cọ xòe ô che nắng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Râm mát đường em đi.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7044" y="6040793"/>
            <a:ext cx="26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2322" y="1580029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055" y="308209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259" y="4600396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39274" y="429069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1555" y="131351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 err="1" smtClean="0">
                <a:latin typeface="Arial-SGK-TV" pitchFamily="2" charset="0"/>
                <a:cs typeface="Arial-SGK-TV" pitchFamily="2" charset="0"/>
              </a:rPr>
              <a:t>Trích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)</a:t>
            </a:r>
            <a:endParaRPr lang="en-US" i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69000" y="69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138 L 0.29688 -0.0115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50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9000" y="69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139 L 0.1033 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2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4" y="1008569"/>
            <a:ext cx="463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khổ thơ trong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A0CF273-7B47-41F3-8FF1-9555A4EA2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782" y="3826605"/>
            <a:ext cx="3502959" cy="2214188"/>
          </a:xfrm>
          <a:prstGeom prst="roundRect">
            <a:avLst>
              <a:gd name="adj" fmla="val 40871"/>
            </a:avLst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1477" y="1324282"/>
            <a:ext cx="3848971" cy="2166151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9987" y="735177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Đi học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828" y="1263259"/>
            <a:ext cx="31646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Hôm qua em tới trường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Mẹ dắt tay từng bước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Hôm nay mẹ lên nương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Một mình em tới lớp.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828" y="2806670"/>
            <a:ext cx="3231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Trường của em be bé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Nằm lặng giữa rừng cây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Cô giáo em tre trẻ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Dạy em hát rất hay.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9274" y="4380056"/>
            <a:ext cx="36327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Hương rừng thơm đồi vắng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Nước suối trong thầm thì…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Cọ xòe ô che nắng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Râm mát đường em đi. 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7044" y="6040793"/>
            <a:ext cx="4149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-SGK-TV" pitchFamily="2" charset="0"/>
                <a:cs typeface="Arial-SGK-TV" pitchFamily="2" charset="0"/>
              </a:rPr>
              <a:t>(Trích </a:t>
            </a:r>
            <a:r>
              <a:rPr lang="en-US" sz="2000" i="1">
                <a:latin typeface="Arial-SGK-TV" pitchFamily="2" charset="0"/>
                <a:cs typeface="Arial-SGK-TV" pitchFamily="2" charset="0"/>
              </a:rPr>
              <a:t>Đi học</a:t>
            </a:r>
            <a:r>
              <a:rPr lang="en-US" sz="2000">
                <a:latin typeface="Arial-SGK-TV" pitchFamily="2" charset="0"/>
                <a:cs typeface="Arial-SGK-TV" pitchFamily="2" charset="0"/>
              </a:rPr>
              <a:t> – Hoàng Minh Chính)</a:t>
            </a:r>
            <a:endParaRPr lang="en-US" sz="2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322" y="1249519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055" y="2806670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259" y="4380056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08AE2EB-1AB9-4FE1-8121-6CFC2503ED1A}"/>
              </a:ext>
            </a:extLst>
          </p:cNvPr>
          <p:cNvCxnSpPr>
            <a:cxnSpLocks/>
          </p:cNvCxnSpPr>
          <p:nvPr/>
        </p:nvCxnSpPr>
        <p:spPr>
          <a:xfrm flipV="1">
            <a:off x="2542390" y="3848639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1D72EDE-F666-465C-A64F-526044B54CED}"/>
              </a:ext>
            </a:extLst>
          </p:cNvPr>
          <p:cNvCxnSpPr>
            <a:cxnSpLocks/>
          </p:cNvCxnSpPr>
          <p:nvPr/>
        </p:nvCxnSpPr>
        <p:spPr>
          <a:xfrm>
            <a:off x="1005077" y="5782538"/>
            <a:ext cx="1188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158CE19-9F53-4AC1-86CF-CDF25D3CF07A}"/>
              </a:ext>
            </a:extLst>
          </p:cNvPr>
          <p:cNvCxnSpPr>
            <a:cxnSpLocks/>
          </p:cNvCxnSpPr>
          <p:nvPr/>
        </p:nvCxnSpPr>
        <p:spPr>
          <a:xfrm>
            <a:off x="1715752" y="3534501"/>
            <a:ext cx="54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E769CF0-CDDA-40B9-AD2E-AE8E1C9C323A}"/>
              </a:ext>
            </a:extLst>
          </p:cNvPr>
          <p:cNvCxnSpPr>
            <a:cxnSpLocks/>
          </p:cNvCxnSpPr>
          <p:nvPr/>
        </p:nvCxnSpPr>
        <p:spPr>
          <a:xfrm>
            <a:off x="2289526" y="3534501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78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067" y="988539"/>
            <a:ext cx="782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Khổ thơ 3 tả những gì trên đường đến trường?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45214" y="988539"/>
            <a:ext cx="378853" cy="492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1CD0578-FE95-4D8E-A6CD-537890407AC3}"/>
              </a:ext>
            </a:extLst>
          </p:cNvPr>
          <p:cNvGrpSpPr/>
          <p:nvPr/>
        </p:nvGrpSpPr>
        <p:grpSpPr>
          <a:xfrm>
            <a:off x="1452282" y="2120832"/>
            <a:ext cx="5762065" cy="548640"/>
            <a:chOff x="739588" y="2326340"/>
            <a:chExt cx="5762065" cy="54864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2DEACE0B-8AAB-48DF-AD3C-6914EB71ACE3}"/>
                </a:ext>
              </a:extLst>
            </p:cNvPr>
            <p:cNvSpPr/>
            <p:nvPr/>
          </p:nvSpPr>
          <p:spPr>
            <a:xfrm>
              <a:off x="739588" y="2326340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C429810-CD31-477B-9C10-7427A4919C23}"/>
                </a:ext>
              </a:extLst>
            </p:cNvPr>
            <p:cNvSpPr txBox="1"/>
            <p:nvPr/>
          </p:nvSpPr>
          <p:spPr>
            <a:xfrm>
              <a:off x="1335477" y="2358457"/>
              <a:ext cx="5166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ơng th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m, đồi vắng, n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ơng rẫy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97CA6EB-8163-48BC-95AA-1E14BEDE0892}"/>
              </a:ext>
            </a:extLst>
          </p:cNvPr>
          <p:cNvGrpSpPr/>
          <p:nvPr/>
        </p:nvGrpSpPr>
        <p:grpSpPr>
          <a:xfrm>
            <a:off x="1452282" y="3336404"/>
            <a:ext cx="5553636" cy="552368"/>
            <a:chOff x="739588" y="3107464"/>
            <a:chExt cx="5553636" cy="55236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2C2C19C6-7051-41A4-BD9D-0BB9B019317F}"/>
                </a:ext>
              </a:extLst>
            </p:cNvPr>
            <p:cNvSpPr/>
            <p:nvPr/>
          </p:nvSpPr>
          <p:spPr>
            <a:xfrm>
              <a:off x="739588" y="3107464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AF9D034-27C6-4746-8264-F7A38E1DDBA6}"/>
                </a:ext>
              </a:extLst>
            </p:cNvPr>
            <p:cNvSpPr txBox="1"/>
            <p:nvPr/>
          </p:nvSpPr>
          <p:spPr>
            <a:xfrm>
              <a:off x="1335477" y="3198167"/>
              <a:ext cx="49577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ơng th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m, rừng cây, suối trong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6538A6C-7AAA-4E39-B2AA-DBD02D08F912}"/>
              </a:ext>
            </a:extLst>
          </p:cNvPr>
          <p:cNvGrpSpPr/>
          <p:nvPr/>
        </p:nvGrpSpPr>
        <p:grpSpPr>
          <a:xfrm>
            <a:off x="1452282" y="4551976"/>
            <a:ext cx="5762064" cy="548640"/>
            <a:chOff x="739588" y="3888588"/>
            <a:chExt cx="5762064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D06E2AC7-F5AC-4888-9AED-27151CF3A613}"/>
                </a:ext>
              </a:extLst>
            </p:cNvPr>
            <p:cNvSpPr/>
            <p:nvPr/>
          </p:nvSpPr>
          <p:spPr>
            <a:xfrm>
              <a:off x="739588" y="3888588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D7E89F-7AF8-4D9B-B245-2639FED70618}"/>
                </a:ext>
              </a:extLst>
            </p:cNvPr>
            <p:cNvSpPr txBox="1"/>
            <p:nvPr/>
          </p:nvSpPr>
          <p:spPr>
            <a:xfrm>
              <a:off x="1335476" y="3963913"/>
              <a:ext cx="5166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ơng th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m, suối trong, cọ xòe ô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3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A0CF273-7B47-41F3-8FF1-9555A4EA2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782" y="3826605"/>
            <a:ext cx="3502959" cy="2214188"/>
          </a:xfrm>
          <a:prstGeom prst="roundRect">
            <a:avLst>
              <a:gd name="adj" fmla="val 40871"/>
            </a:avLst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1477" y="1324282"/>
            <a:ext cx="3848971" cy="2166151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9987" y="735177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Đi học</a:t>
            </a:r>
            <a:endParaRPr lang="en-US" sz="2400" b="1" i="1" dirty="0">
              <a:solidFill>
                <a:srgbClr val="1D90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828" y="1263259"/>
            <a:ext cx="28520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Hôm qua em tới trường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Mẹ dắt tay từng bước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Hôm nay mẹ lên nương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Một mình em tới lớp.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828" y="2806670"/>
            <a:ext cx="29177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Trường của em be bé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Nằm lặng giữa rừng cây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Cô giáo em tre trẻ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Dạy em hát rất hay.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9274" y="4380056"/>
            <a:ext cx="33073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Hương rừng thơm đồi vắng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Nước suối trong thầm thì…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Cọ xòe ô che nắng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Râm mát đường em đi.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7043" y="6240848"/>
            <a:ext cx="3883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Trích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Đi học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– Hoàng Minh Chính)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322" y="1249519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055" y="2806670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259" y="4380056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08AE2EB-1AB9-4FE1-8121-6CFC2503ED1A}"/>
              </a:ext>
            </a:extLst>
          </p:cNvPr>
          <p:cNvCxnSpPr>
            <a:cxnSpLocks/>
          </p:cNvCxnSpPr>
          <p:nvPr/>
        </p:nvCxnSpPr>
        <p:spPr>
          <a:xfrm flipV="1">
            <a:off x="967131" y="4780459"/>
            <a:ext cx="22454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1D72EDE-F666-465C-A64F-526044B54CED}"/>
              </a:ext>
            </a:extLst>
          </p:cNvPr>
          <p:cNvCxnSpPr>
            <a:cxnSpLocks/>
          </p:cNvCxnSpPr>
          <p:nvPr/>
        </p:nvCxnSpPr>
        <p:spPr>
          <a:xfrm>
            <a:off x="3271735" y="4778876"/>
            <a:ext cx="10758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158CE19-9F53-4AC1-86CF-CDF25D3CF07A}"/>
              </a:ext>
            </a:extLst>
          </p:cNvPr>
          <p:cNvCxnSpPr>
            <a:cxnSpLocks/>
          </p:cNvCxnSpPr>
          <p:nvPr/>
        </p:nvCxnSpPr>
        <p:spPr>
          <a:xfrm>
            <a:off x="1701616" y="5098668"/>
            <a:ext cx="128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E769CF0-CDDA-40B9-AD2E-AE8E1C9C323A}"/>
              </a:ext>
            </a:extLst>
          </p:cNvPr>
          <p:cNvCxnSpPr>
            <a:cxnSpLocks/>
          </p:cNvCxnSpPr>
          <p:nvPr/>
        </p:nvCxnSpPr>
        <p:spPr>
          <a:xfrm>
            <a:off x="1064567" y="5443647"/>
            <a:ext cx="10758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4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067" y="988539"/>
            <a:ext cx="782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b) Khổ thơ 3 tả những gì trên đường đến trường?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45214" y="988539"/>
            <a:ext cx="378853" cy="492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1CD0578-FE95-4D8E-A6CD-537890407AC3}"/>
              </a:ext>
            </a:extLst>
          </p:cNvPr>
          <p:cNvGrpSpPr/>
          <p:nvPr/>
        </p:nvGrpSpPr>
        <p:grpSpPr>
          <a:xfrm>
            <a:off x="1452282" y="2120832"/>
            <a:ext cx="6006137" cy="548640"/>
            <a:chOff x="739588" y="2326340"/>
            <a:chExt cx="6006137" cy="54864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2DEACE0B-8AAB-48DF-AD3C-6914EB71ACE3}"/>
                </a:ext>
              </a:extLst>
            </p:cNvPr>
            <p:cNvSpPr/>
            <p:nvPr/>
          </p:nvSpPr>
          <p:spPr>
            <a:xfrm>
              <a:off x="739588" y="2326340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C429810-CD31-477B-9C10-7427A4919C23}"/>
                </a:ext>
              </a:extLst>
            </p:cNvPr>
            <p:cNvSpPr txBox="1"/>
            <p:nvPr/>
          </p:nvSpPr>
          <p:spPr>
            <a:xfrm>
              <a:off x="1335477" y="2358457"/>
              <a:ext cx="5410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zh-CN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</a:t>
              </a:r>
              <a:r>
                <a:rPr lang="vi-VN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ơng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vi-VN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m,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đồi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vắng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, n</a:t>
              </a:r>
              <a:r>
                <a:rPr lang="vi-VN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ơng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rẫy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97CA6EB-8163-48BC-95AA-1E14BEDE0892}"/>
              </a:ext>
            </a:extLst>
          </p:cNvPr>
          <p:cNvGrpSpPr/>
          <p:nvPr/>
        </p:nvGrpSpPr>
        <p:grpSpPr>
          <a:xfrm>
            <a:off x="1452282" y="3336404"/>
            <a:ext cx="5929019" cy="552368"/>
            <a:chOff x="739588" y="3107464"/>
            <a:chExt cx="5929019" cy="55236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2C2C19C6-7051-41A4-BD9D-0BB9B019317F}"/>
                </a:ext>
              </a:extLst>
            </p:cNvPr>
            <p:cNvSpPr/>
            <p:nvPr/>
          </p:nvSpPr>
          <p:spPr>
            <a:xfrm>
              <a:off x="739588" y="3107464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AF9D034-27C6-4746-8264-F7A38E1DDBA6}"/>
                </a:ext>
              </a:extLst>
            </p:cNvPr>
            <p:cNvSpPr txBox="1"/>
            <p:nvPr/>
          </p:nvSpPr>
          <p:spPr>
            <a:xfrm>
              <a:off x="1335477" y="3198167"/>
              <a:ext cx="53331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zh-CN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</a:t>
              </a:r>
              <a:r>
                <a:rPr lang="vi-VN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ơng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vi-VN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m,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suối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6538A6C-7AAA-4E39-B2AA-DBD02D08F912}"/>
              </a:ext>
            </a:extLst>
          </p:cNvPr>
          <p:cNvGrpSpPr/>
          <p:nvPr/>
        </p:nvGrpSpPr>
        <p:grpSpPr>
          <a:xfrm>
            <a:off x="1452282" y="4551976"/>
            <a:ext cx="5762064" cy="548640"/>
            <a:chOff x="739588" y="3888588"/>
            <a:chExt cx="5762064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D06E2AC7-F5AC-4888-9AED-27151CF3A613}"/>
                </a:ext>
              </a:extLst>
            </p:cNvPr>
            <p:cNvSpPr/>
            <p:nvPr/>
          </p:nvSpPr>
          <p:spPr>
            <a:xfrm>
              <a:off x="739588" y="3888588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D7E89F-7AF8-4D9B-B245-2639FED70618}"/>
                </a:ext>
              </a:extLst>
            </p:cNvPr>
            <p:cNvSpPr txBox="1"/>
            <p:nvPr/>
          </p:nvSpPr>
          <p:spPr>
            <a:xfrm>
              <a:off x="1335476" y="3963913"/>
              <a:ext cx="5166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zh-CN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</a:t>
              </a:r>
              <a:r>
                <a:rPr lang="vi-VN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ơng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vi-VN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m,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suối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cọ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xòe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ô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523064D-E432-4B0C-B995-90597A75B8A9}"/>
              </a:ext>
            </a:extLst>
          </p:cNvPr>
          <p:cNvSpPr/>
          <p:nvPr/>
        </p:nvSpPr>
        <p:spPr>
          <a:xfrm>
            <a:off x="1129553" y="4074460"/>
            <a:ext cx="6145306" cy="1526240"/>
          </a:xfrm>
          <a:prstGeom prst="ellipse">
            <a:avLst/>
          </a:prstGeom>
          <a:noFill/>
          <a:ln w="28575"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2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1277</TotalTime>
  <Words>548</Words>
  <Application>Microsoft Office PowerPoint</Application>
  <PresentationFormat>On-screen Show (4:3)</PresentationFormat>
  <Paragraphs>113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TRAN MINH TUAN</cp:lastModifiedBy>
  <cp:revision>119</cp:revision>
  <dcterms:created xsi:type="dcterms:W3CDTF">2019-11-27T07:37:57Z</dcterms:created>
  <dcterms:modified xsi:type="dcterms:W3CDTF">2009-08-19T17:34:05Z</dcterms:modified>
</cp:coreProperties>
</file>