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81" r:id="rId3"/>
    <p:sldId id="261" r:id="rId4"/>
    <p:sldId id="259" r:id="rId5"/>
    <p:sldId id="279" r:id="rId6"/>
    <p:sldId id="272" r:id="rId7"/>
    <p:sldId id="277" r:id="rId8"/>
    <p:sldId id="280" r:id="rId9"/>
    <p:sldId id="283" r:id="rId10"/>
    <p:sldId id="268" r:id="rId11"/>
    <p:sldId id="278" r:id="rId12"/>
    <p:sldId id="269" r:id="rId13"/>
    <p:sldId id="270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21"/>
    <a:srgbClr val="009F4F"/>
    <a:srgbClr val="FFC000"/>
    <a:srgbClr val="0076C1"/>
    <a:srgbClr val="128ACE"/>
    <a:srgbClr val="1A90D0"/>
    <a:srgbClr val="C9E8A6"/>
    <a:srgbClr val="A9DA74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0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79F07-6BE8-4CE2-A208-F64A99EA0E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9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CHÂN</a:t>
            </a:r>
            <a:r>
              <a:rPr lang="en-US" baseline="0" dirty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0"/>
            <a:ext cx="9144000" cy="6891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0522" y="2206860"/>
            <a:ext cx="753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altLang="zh-CN" sz="2400" spc="-50">
                <a:latin typeface="Times New Roman" pitchFamily="18" charset="0"/>
                <a:cs typeface="Times New Roman" pitchFamily="18" charset="0"/>
              </a:rPr>
              <a:t>Sáng hôm ấy,chị thắm dắt tí tới trường.Hai bên đường,đồng lúa ngả màu vàng,hương bay thơm ngát.Kìa,đã tới trường ! Sân trường vang vang tiếng học trò.</a:t>
            </a:r>
            <a:endParaRPr lang="en-US" altLang="zh-CN" sz="2400" spc="-5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6627" y="933562"/>
            <a:ext cx="6967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Chép một đoạn trong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Ngày em tới trường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(từ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đầu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… tiếng học trò).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27" y="933562"/>
            <a:ext cx="3760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Chọn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g,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ô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99753" y="1840461"/>
            <a:ext cx="2082297" cy="552261"/>
          </a:xfrm>
          <a:prstGeom prst="roundRect">
            <a:avLst/>
          </a:prstGeom>
          <a:noFill/>
          <a:ln>
            <a:solidFill>
              <a:srgbClr val="00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ặp   ỡ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97218" y="3787687"/>
            <a:ext cx="2084832" cy="552261"/>
          </a:xfrm>
          <a:prstGeom prst="roundRect">
            <a:avLst/>
          </a:prstGeom>
          <a:noFill/>
          <a:ln>
            <a:solidFill>
              <a:srgbClr val="00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õ trống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99753" y="2849273"/>
            <a:ext cx="2082297" cy="552261"/>
          </a:xfrm>
          <a:prstGeom prst="roundRect">
            <a:avLst/>
          </a:prstGeom>
          <a:noFill/>
          <a:ln>
            <a:solidFill>
              <a:srgbClr val="00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i chép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99753" y="4769257"/>
            <a:ext cx="2082297" cy="552261"/>
          </a:xfrm>
          <a:prstGeom prst="roundRect">
            <a:avLst/>
          </a:prstGeom>
          <a:noFill/>
          <a:ln>
            <a:solidFill>
              <a:srgbClr val="007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bàn     ế 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88768" y="3039376"/>
            <a:ext cx="201168" cy="201168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530592" y="2044124"/>
            <a:ext cx="201168" cy="201168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328" y="3783383"/>
            <a:ext cx="2917184" cy="19697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944" y="725382"/>
            <a:ext cx="2495117" cy="22669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2082" r="7746" b="1"/>
          <a:stretch/>
        </p:blipFill>
        <p:spPr>
          <a:xfrm>
            <a:off x="5626698" y="927845"/>
            <a:ext cx="2976325" cy="18878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7104" y="3852557"/>
            <a:ext cx="2635919" cy="1574533"/>
          </a:xfrm>
          <a:prstGeom prst="round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36503" y="5983802"/>
            <a:ext cx="5442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Chép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hoàn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85947" y="189700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g </a:t>
            </a:r>
            <a:endParaRPr lang="en-US" sz="2400" dirty="0">
              <a:solidFill>
                <a:srgbClr val="009F4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716188" y="2906342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gh</a:t>
            </a:r>
            <a:endParaRPr lang="en-US" sz="2400" dirty="0">
              <a:solidFill>
                <a:srgbClr val="009F4F"/>
              </a:solidFill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A5C7FBB0-2B6B-4EFB-BA88-F95041D6E037}"/>
              </a:ext>
            </a:extLst>
          </p:cNvPr>
          <p:cNvSpPr/>
          <p:nvPr/>
        </p:nvSpPr>
        <p:spPr>
          <a:xfrm>
            <a:off x="3936485" y="2051207"/>
            <a:ext cx="201168" cy="201168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953D3B-987F-422C-9FD1-1D089ABE457C}"/>
              </a:ext>
            </a:extLst>
          </p:cNvPr>
          <p:cNvSpPr/>
          <p:nvPr/>
        </p:nvSpPr>
        <p:spPr>
          <a:xfrm>
            <a:off x="3890807" y="189700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g</a:t>
            </a:r>
            <a:endParaRPr lang="en-US" sz="2400" dirty="0">
              <a:solidFill>
                <a:srgbClr val="009F4F"/>
              </a:solidFill>
            </a:endParaRPr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717C05E7-3D61-40C6-827D-B84A22FB9FF8}"/>
              </a:ext>
            </a:extLst>
          </p:cNvPr>
          <p:cNvSpPr/>
          <p:nvPr/>
        </p:nvSpPr>
        <p:spPr>
          <a:xfrm>
            <a:off x="3936485" y="3990912"/>
            <a:ext cx="201168" cy="201168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E27382-F831-448C-BCDC-20E7B056433B}"/>
              </a:ext>
            </a:extLst>
          </p:cNvPr>
          <p:cNvSpPr/>
          <p:nvPr/>
        </p:nvSpPr>
        <p:spPr>
          <a:xfrm>
            <a:off x="3890807" y="383671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g</a:t>
            </a:r>
            <a:endParaRPr lang="en-US" sz="2400" dirty="0">
              <a:solidFill>
                <a:srgbClr val="009F4F"/>
              </a:solidFill>
            </a:endParaRPr>
          </a:p>
        </p:txBody>
      </p:sp>
      <p:sp>
        <p:nvSpPr>
          <p:cNvPr id="31" name="Rounded Rectangle 11">
            <a:extLst>
              <a:ext uri="{FF2B5EF4-FFF2-40B4-BE49-F238E27FC236}">
                <a16:creationId xmlns:a16="http://schemas.microsoft.com/office/drawing/2014/main" id="{53C7E847-E91A-4E73-B47E-5EB60E3E3F02}"/>
              </a:ext>
            </a:extLst>
          </p:cNvPr>
          <p:cNvSpPr/>
          <p:nvPr/>
        </p:nvSpPr>
        <p:spPr>
          <a:xfrm>
            <a:off x="4665251" y="4962672"/>
            <a:ext cx="201168" cy="201168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064DDE-E78D-4FCC-B8D4-46CA173DBD77}"/>
              </a:ext>
            </a:extLst>
          </p:cNvPr>
          <p:cNvSpPr/>
          <p:nvPr/>
        </p:nvSpPr>
        <p:spPr>
          <a:xfrm>
            <a:off x="4492671" y="48296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9F4F"/>
                </a:solidFill>
                <a:latin typeface="Arial-SGK-TV" pitchFamily="2" charset="0"/>
                <a:cs typeface="Arial-SGK-TV" pitchFamily="2" charset="0"/>
              </a:rPr>
              <a:t>gh</a:t>
            </a:r>
            <a:endParaRPr lang="en-US" sz="2400" dirty="0">
              <a:solidFill>
                <a:srgbClr val="009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3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2" animBg="1"/>
      <p:bldP spid="28" grpId="0"/>
      <p:bldP spid="29" grpId="0"/>
      <p:bldP spid="35" grpId="0"/>
      <p:bldP spid="19" grpId="0" animBg="1"/>
      <p:bldP spid="20" grpId="0"/>
      <p:bldP spid="21" grpId="0" animBg="1"/>
      <p:bldP spid="26" grpId="0"/>
      <p:bldP spid="31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56425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627" y="929209"/>
            <a:ext cx="6001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Ngày đầu tiên đi học em nhớ nhất điều gì?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627" y="406576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6563" y="984068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19A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3215" y="3126322"/>
            <a:ext cx="4557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7200" b="1" dirty="0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3702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7200" b="1" dirty="0">
              <a:solidFill>
                <a:srgbClr val="F37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7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7151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Kể cho bạn nghe điều em thích nhất trong ngày đầu tiên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tới trường.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4A3BC5-D9BD-4308-9A52-D33B8635E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34" y="4180882"/>
            <a:ext cx="3026932" cy="2238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160D40-B5D7-4532-A55B-61BBB14AB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46" y="1942756"/>
            <a:ext cx="1872220" cy="22381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2393AD-4936-4DD7-8102-E85CA5C21F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67" y="1856988"/>
            <a:ext cx="2928118" cy="223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419" y="941136"/>
            <a:ext cx="8271161" cy="5253477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2477" y="492736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Ngày em tới trường</a:t>
            </a:r>
            <a:endParaRPr lang="en-US" sz="2400" b="1" i="1" dirty="0">
              <a:solidFill>
                <a:srgbClr val="1D90D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5413" y="954400"/>
            <a:ext cx="754216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. Hai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vàng,hương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ngát.Kìa,đã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trường!Sân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vang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1”Chị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giáo,khẽ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Tí:Đó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em”Khi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rè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đến,thầy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1.Nghe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nhàng,Tí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- Em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thầy,tên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Văn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ạ!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cười,nhiều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8862" y="6019976"/>
            <a:ext cx="1915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Lê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83492" y="411882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24583 -0.0766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-384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444" y="1008569"/>
            <a:ext cx="383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đoạn trong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44" y="41188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7791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444" y="1008569"/>
            <a:ext cx="7611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b) Chọn đúng cảnh đẹp trên đường Tí đến trường mới.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44" y="41188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66591" y="977791"/>
            <a:ext cx="378853" cy="49244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C8FC488-1784-47B2-B0C8-440136FAB8DA}"/>
              </a:ext>
            </a:extLst>
          </p:cNvPr>
          <p:cNvGrpSpPr/>
          <p:nvPr/>
        </p:nvGrpSpPr>
        <p:grpSpPr>
          <a:xfrm>
            <a:off x="415635" y="2344086"/>
            <a:ext cx="3969328" cy="2977444"/>
            <a:chOff x="415635" y="2344086"/>
            <a:chExt cx="3969328" cy="297744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936F0A3-34F6-4F74-B6C1-3CAF945F5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635" y="2344086"/>
              <a:ext cx="3969328" cy="27266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9553B4-3872-4613-A57A-32E56ADC6A3E}"/>
                </a:ext>
              </a:extLst>
            </p:cNvPr>
            <p:cNvSpPr/>
            <p:nvPr/>
          </p:nvSpPr>
          <p:spPr>
            <a:xfrm>
              <a:off x="2064327" y="477289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C9F437-B058-40F3-B9EC-87969490DBF0}"/>
              </a:ext>
            </a:extLst>
          </p:cNvPr>
          <p:cNvGrpSpPr/>
          <p:nvPr/>
        </p:nvGrpSpPr>
        <p:grpSpPr>
          <a:xfrm>
            <a:off x="4815355" y="2344086"/>
            <a:ext cx="3641469" cy="3000997"/>
            <a:chOff x="4815355" y="2344086"/>
            <a:chExt cx="3641469" cy="300099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317DEA-28F1-45F6-AF39-2B0F815F3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355" y="2344086"/>
              <a:ext cx="3641469" cy="27266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AC83FB-1202-4FEB-8AD3-69E3BBB4CE15}"/>
                </a:ext>
              </a:extLst>
            </p:cNvPr>
            <p:cNvSpPr/>
            <p:nvPr/>
          </p:nvSpPr>
          <p:spPr>
            <a:xfrm>
              <a:off x="6463145" y="4796443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zh-C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03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2375 0.048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240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067" y="988539"/>
            <a:ext cx="7824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)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Bạn Tí có điều gì đáng khen trong ngày đầu tiên đến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trường?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45214" y="988539"/>
            <a:ext cx="378853" cy="492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CD0578-FE95-4D8E-A6CD-537890407AC3}"/>
              </a:ext>
            </a:extLst>
          </p:cNvPr>
          <p:cNvGrpSpPr/>
          <p:nvPr/>
        </p:nvGrpSpPr>
        <p:grpSpPr>
          <a:xfrm>
            <a:off x="1452282" y="2120832"/>
            <a:ext cx="4807324" cy="548640"/>
            <a:chOff x="739588" y="2326340"/>
            <a:chExt cx="4807324" cy="54864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DEACE0B-8AAB-48DF-AD3C-6914EB71ACE3}"/>
                </a:ext>
              </a:extLst>
            </p:cNvPr>
            <p:cNvSpPr/>
            <p:nvPr/>
          </p:nvSpPr>
          <p:spPr>
            <a:xfrm>
              <a:off x="739588" y="2326340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429810-CD31-477B-9C10-7427A4919C23}"/>
                </a:ext>
              </a:extLst>
            </p:cNvPr>
            <p:cNvSpPr txBox="1"/>
            <p:nvPr/>
          </p:nvSpPr>
          <p:spPr>
            <a:xfrm>
              <a:off x="1335477" y="2358457"/>
              <a:ext cx="4211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Đi cùng chị tới tr</a:t>
              </a:r>
              <a:r>
                <a:rPr lang="vi-VN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ờng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7CA6EB-8163-48BC-95AA-1E14BEDE0892}"/>
              </a:ext>
            </a:extLst>
          </p:cNvPr>
          <p:cNvGrpSpPr/>
          <p:nvPr/>
        </p:nvGrpSpPr>
        <p:grpSpPr>
          <a:xfrm>
            <a:off x="1452282" y="3334540"/>
            <a:ext cx="4807324" cy="552368"/>
            <a:chOff x="739588" y="3107464"/>
            <a:chExt cx="4807324" cy="55236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2C19C6-7051-41A4-BD9D-0BB9B019317F}"/>
                </a:ext>
              </a:extLst>
            </p:cNvPr>
            <p:cNvSpPr/>
            <p:nvPr/>
          </p:nvSpPr>
          <p:spPr>
            <a:xfrm>
              <a:off x="739588" y="3107464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F9D034-27C6-4746-8264-F7A38E1DDBA6}"/>
                </a:ext>
              </a:extLst>
            </p:cNvPr>
            <p:cNvSpPr txBox="1"/>
            <p:nvPr/>
          </p:nvSpPr>
          <p:spPr>
            <a:xfrm>
              <a:off x="1335477" y="3198167"/>
              <a:ext cx="4211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Mạnh dạn giới thiệu tên mình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538A6C-7AAA-4E39-B2AA-DBD02D08F912}"/>
              </a:ext>
            </a:extLst>
          </p:cNvPr>
          <p:cNvGrpSpPr/>
          <p:nvPr/>
        </p:nvGrpSpPr>
        <p:grpSpPr>
          <a:xfrm>
            <a:off x="1452282" y="4551976"/>
            <a:ext cx="5096436" cy="548640"/>
            <a:chOff x="739588" y="3888588"/>
            <a:chExt cx="5096436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06E2AC7-F5AC-4888-9AED-27151CF3A613}"/>
                </a:ext>
              </a:extLst>
            </p:cNvPr>
            <p:cNvSpPr/>
            <p:nvPr/>
          </p:nvSpPr>
          <p:spPr>
            <a:xfrm>
              <a:off x="739588" y="3888588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D7E89F-7AF8-4D9B-B245-2639FED70618}"/>
                </a:ext>
              </a:extLst>
            </p:cNvPr>
            <p:cNvSpPr txBox="1"/>
            <p:nvPr/>
          </p:nvSpPr>
          <p:spPr>
            <a:xfrm>
              <a:off x="1335476" y="3963913"/>
              <a:ext cx="45005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Đứng đúng chỗ dành cho lớp 1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3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8565" y="492737"/>
            <a:ext cx="76020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i="1" dirty="0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400" b="1" i="1" dirty="0" err="1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b="1" i="1" dirty="0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i="1" dirty="0">
                <a:solidFill>
                  <a:srgbClr val="1D90D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 Hai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vàng,hương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ngát.Kìa,đã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trường!Sân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1”Chị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2.Chị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giáo,khẽ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Tí:Đó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em”Khi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đến,thầy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1.Nghe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nhàng,Tí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- Em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thầy,tên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Văn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ạ!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cười,nhiều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2400" b="1" i="1" dirty="0">
              <a:solidFill>
                <a:srgbClr val="1D90D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8862" y="6019976"/>
            <a:ext cx="1858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Lê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" y="54696"/>
            <a:ext cx="714375" cy="714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18565" y="376519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8C1EFA-BE19-43BE-91D3-CE27F3F7C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05" y="4428565"/>
            <a:ext cx="2029426" cy="15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84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067" y="988539"/>
            <a:ext cx="7824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)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Bạn Tí có điều gì đáng khen trong ngày đầu tiên đến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trường?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45214" y="988539"/>
            <a:ext cx="378853" cy="492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199" y="40657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CD0578-FE95-4D8E-A6CD-537890407AC3}"/>
              </a:ext>
            </a:extLst>
          </p:cNvPr>
          <p:cNvGrpSpPr/>
          <p:nvPr/>
        </p:nvGrpSpPr>
        <p:grpSpPr>
          <a:xfrm>
            <a:off x="1452282" y="2120832"/>
            <a:ext cx="4807324" cy="548640"/>
            <a:chOff x="739588" y="2326340"/>
            <a:chExt cx="4807324" cy="54864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DEACE0B-8AAB-48DF-AD3C-6914EB71ACE3}"/>
                </a:ext>
              </a:extLst>
            </p:cNvPr>
            <p:cNvSpPr/>
            <p:nvPr/>
          </p:nvSpPr>
          <p:spPr>
            <a:xfrm>
              <a:off x="739588" y="2326340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429810-CD31-477B-9C10-7427A4919C23}"/>
                </a:ext>
              </a:extLst>
            </p:cNvPr>
            <p:cNvSpPr txBox="1"/>
            <p:nvPr/>
          </p:nvSpPr>
          <p:spPr>
            <a:xfrm>
              <a:off x="1335477" y="2358457"/>
              <a:ext cx="4211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Đi cùng chị tới tr</a:t>
              </a:r>
              <a:r>
                <a:rPr lang="vi-VN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ư</a:t>
              </a:r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ờng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7CA6EB-8163-48BC-95AA-1E14BEDE0892}"/>
              </a:ext>
            </a:extLst>
          </p:cNvPr>
          <p:cNvGrpSpPr/>
          <p:nvPr/>
        </p:nvGrpSpPr>
        <p:grpSpPr>
          <a:xfrm>
            <a:off x="1452282" y="3334540"/>
            <a:ext cx="4807324" cy="552368"/>
            <a:chOff x="739588" y="3107464"/>
            <a:chExt cx="4807324" cy="55236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2C19C6-7051-41A4-BD9D-0BB9B019317F}"/>
                </a:ext>
              </a:extLst>
            </p:cNvPr>
            <p:cNvSpPr/>
            <p:nvPr/>
          </p:nvSpPr>
          <p:spPr>
            <a:xfrm>
              <a:off x="739588" y="3107464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F9D034-27C6-4746-8264-F7A38E1DDBA6}"/>
                </a:ext>
              </a:extLst>
            </p:cNvPr>
            <p:cNvSpPr txBox="1"/>
            <p:nvPr/>
          </p:nvSpPr>
          <p:spPr>
            <a:xfrm>
              <a:off x="1335477" y="3198167"/>
              <a:ext cx="4211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Mạnh dạn giới thiệu tên mình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538A6C-7AAA-4E39-B2AA-DBD02D08F912}"/>
              </a:ext>
            </a:extLst>
          </p:cNvPr>
          <p:cNvGrpSpPr/>
          <p:nvPr/>
        </p:nvGrpSpPr>
        <p:grpSpPr>
          <a:xfrm>
            <a:off x="1452282" y="4551976"/>
            <a:ext cx="5096436" cy="548640"/>
            <a:chOff x="739588" y="3888588"/>
            <a:chExt cx="5096436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06E2AC7-F5AC-4888-9AED-27151CF3A613}"/>
                </a:ext>
              </a:extLst>
            </p:cNvPr>
            <p:cNvSpPr/>
            <p:nvPr/>
          </p:nvSpPr>
          <p:spPr>
            <a:xfrm>
              <a:off x="739588" y="3888588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D7E89F-7AF8-4D9B-B245-2639FED70618}"/>
                </a:ext>
              </a:extLst>
            </p:cNvPr>
            <p:cNvSpPr txBox="1"/>
            <p:nvPr/>
          </p:nvSpPr>
          <p:spPr>
            <a:xfrm>
              <a:off x="1335476" y="3963913"/>
              <a:ext cx="45005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Đứng đúng chỗ dành cho lớp 1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1377600" y="3244181"/>
            <a:ext cx="731520" cy="731520"/>
          </a:xfrm>
          <a:prstGeom prst="ellipse">
            <a:avLst/>
          </a:prstGeom>
          <a:noFill/>
          <a:ln w="28575"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7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1425</TotalTime>
  <Words>570</Words>
  <Application>Microsoft Office PowerPoint</Application>
  <PresentationFormat>On-screen Show (4:3)</PresentationFormat>
  <Paragraphs>72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Rounded MT Bold</vt:lpstr>
      <vt:lpstr>Arial-SGK-TV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SingPC</cp:lastModifiedBy>
  <cp:revision>104</cp:revision>
  <dcterms:created xsi:type="dcterms:W3CDTF">2019-11-27T07:37:57Z</dcterms:created>
  <dcterms:modified xsi:type="dcterms:W3CDTF">2025-01-14T03:18:10Z</dcterms:modified>
</cp:coreProperties>
</file>