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1" r:id="rId2"/>
    <p:sldId id="279" r:id="rId3"/>
    <p:sldId id="276" r:id="rId4"/>
    <p:sldId id="280" r:id="rId5"/>
    <p:sldId id="262" r:id="rId6"/>
    <p:sldId id="281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3.wdp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microsoft.com/office/2007/relationships/hdphoto" Target="../media/hdphoto4.wdp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1630878" y="2475346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endParaRPr lang="vi-VN" sz="5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2542805" y="2475346"/>
            <a:ext cx="7726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BỘ AN TOÀN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628474" y="226758"/>
            <a:ext cx="11443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</a:t>
            </a:r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TUÂN THỦ QUY TẮT AN TOÀN GIAO THÔNG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742307" y="560657"/>
            <a:ext cx="7085721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</a:rPr>
              <a:t>“ Đi theo đèn tín hiệu giao thông”</a:t>
            </a:r>
            <a:endParaRPr lang="vi-VN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346036"/>
            <a:ext cx="8540750" cy="41563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56072" y="4054764"/>
            <a:ext cx="1293091" cy="554181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đỏ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đỏ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954654" y="1791855"/>
            <a:ext cx="1417781" cy="554181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xanh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xanh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133221" y="38008"/>
            <a:ext cx="3413783" cy="1489289"/>
            <a:chOff x="189798" y="1059358"/>
            <a:chExt cx="2953272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798" y="1059358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041211" y="1495193"/>
              <a:ext cx="2101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623143" y="17003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5530" y="608427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163109" y="189308"/>
            <a:ext cx="727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Tìm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hiểu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quy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tắc</a:t>
            </a:r>
            <a:r>
              <a:rPr lang="en-US" sz="2800" b="1" dirty="0" smtClean="0">
                <a:solidFill>
                  <a:srgbClr val="00B050"/>
                </a:solidFill>
              </a:rPr>
              <a:t> an </a:t>
            </a:r>
            <a:r>
              <a:rPr lang="en-US" sz="2800" b="1" dirty="0" err="1" smtClean="0">
                <a:solidFill>
                  <a:srgbClr val="00B050"/>
                </a:solidFill>
              </a:rPr>
              <a:t>toàn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khi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bộ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8" y="1275907"/>
            <a:ext cx="3940540" cy="2090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72" y="1102468"/>
            <a:ext cx="3756163" cy="232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5" y="1102468"/>
            <a:ext cx="3629025" cy="2409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" y="3288002"/>
            <a:ext cx="4037357" cy="2352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48" y="3492280"/>
            <a:ext cx="3495675" cy="2409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45" y="3567092"/>
            <a:ext cx="4057650" cy="23157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78283" y="5632583"/>
            <a:ext cx="915603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Việc đi bộ của các bạn đã đảm bảo an toàn chưa? Vì sao?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1347" y="6064128"/>
            <a:ext cx="92432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đi bộ, chúng ta cần tuân thủ các quy tắc an toàn nào?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681" y="560857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1442495" y="887608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chemeClr val="accent2"/>
                </a:solidFill>
                <a:latin typeface="+mj-lt"/>
              </a:rPr>
              <a:t>KÁM </a:t>
            </a:r>
            <a:r>
              <a:rPr lang="vi-VN" sz="2800" b="1" dirty="0">
                <a:solidFill>
                  <a:schemeClr val="accent2"/>
                </a:solidFill>
                <a:latin typeface="+mj-lt"/>
              </a:rPr>
              <a:t>PHÁ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81" y="553587"/>
            <a:ext cx="11713335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Việc đi bộ của các bạn đã đảm bảo an toàn chưa? Vì sao?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604" y="2576800"/>
            <a:ext cx="11816055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đi bộ, chúng ta cần tuân thủ các quy tắc an toàn nào?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960" y="1154872"/>
            <a:ext cx="112893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Việc </a:t>
            </a: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 bộ của các bạn trong các tranh tình huống đã đảm bảo an toàn cho bản thân và những người xung quanh.</a:t>
            </a:r>
            <a:endParaRPr lang="en-US" sz="32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960" y="3275902"/>
            <a:ext cx="11111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Khi </a:t>
            </a: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32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9219" y="1410828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5745" y="3473656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" grpId="0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-81101" y="154427"/>
            <a:ext cx="3138265" cy="1489289"/>
            <a:chOff x="569797" y="1124402"/>
            <a:chExt cx="3138265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7" y="1124402"/>
              <a:ext cx="3138265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154862" y="29197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3235255" y="104008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716386" y="209900"/>
            <a:ext cx="804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hiểu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cần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phải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tuân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thủ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tắc</a:t>
            </a:r>
            <a:r>
              <a:rPr lang="en-US" sz="2800" b="1" dirty="0">
                <a:solidFill>
                  <a:srgbClr val="00B050"/>
                </a:solidFill>
              </a:rPr>
              <a:t> an </a:t>
            </a:r>
            <a:r>
              <a:rPr lang="en-US" sz="2800" b="1" dirty="0" err="1">
                <a:solidFill>
                  <a:srgbClr val="00B050"/>
                </a:solidFill>
              </a:rPr>
              <a:t>toàn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bộ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2" y="1538561"/>
            <a:ext cx="3801122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21" y="1605277"/>
            <a:ext cx="371719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4" y="4043046"/>
            <a:ext cx="35433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79" y="3895147"/>
            <a:ext cx="3571875" cy="22479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753469" y="1569677"/>
            <a:ext cx="978627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85154" y="2156845"/>
            <a:ext cx="4119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3270" y="3943080"/>
            <a:ext cx="409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vì sao phải tuân thủ quy tắc giao thông đường bộ?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1442495" y="887608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chemeClr val="accent2"/>
                </a:solidFill>
                <a:latin typeface="+mj-lt"/>
              </a:rPr>
              <a:t>KÁM </a:t>
            </a:r>
            <a:r>
              <a:rPr lang="vi-VN" sz="2800" b="1" dirty="0">
                <a:solidFill>
                  <a:schemeClr val="accent2"/>
                </a:solidFill>
                <a:latin typeface="+mj-lt"/>
              </a:rPr>
              <a:t>PHÁ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960" y="513972"/>
            <a:ext cx="1126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19" y="3360512"/>
            <a:ext cx="11111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phải tuân thủ quy tắc giao thông đường bộ?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960" y="1154872"/>
            <a:ext cx="11289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mải mê chơi diều có thể bị xe máy đụng phải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hai bạn sẽ bị xe máy đụng vì không đi sát vào lề đường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sang đường bằng cách trèo qua dải phân cách rất nguy hiểm vì đường đông xe cộ và có thể bị ngã.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960" y="4458156"/>
            <a:ext cx="11111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59219" y="1410828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55119" y="4720565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3385426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1055" y="1491542"/>
            <a:ext cx="10640291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hãy đi bộ trong các trường hợp nào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254" y="3342961"/>
            <a:ext cx="11374582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hãy chia sẻ với bạn trong nhóm các quy tắc an toàn mà em đã thực hiện khi đi bộ?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56" y="2258099"/>
            <a:ext cx="11434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đi bộ khi đến trường, sang nhà bạn chơi, đi chợ mua đồ giúp mẹ, đi đến sân bóng để đá bóng…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988" y="4610745"/>
            <a:ext cx="11256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an toàn mà em đã thực hiện khi đi bộ là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bộ sát lề đường bên phải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cầu đi bộ hoặc hầm đi bộ để sang đường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dàn hàng ngang khi đi bộ…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37988" y="2496880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6171" y="4826573"/>
            <a:ext cx="520995" cy="2703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1" y="2528598"/>
            <a:ext cx="6905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522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60</cp:revision>
  <dcterms:created xsi:type="dcterms:W3CDTF">2021-06-11T02:39:36Z</dcterms:created>
  <dcterms:modified xsi:type="dcterms:W3CDTF">2022-06-08T02:45:09Z</dcterms:modified>
</cp:coreProperties>
</file>