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427" r:id="rId2"/>
    <p:sldId id="432" r:id="rId3"/>
    <p:sldId id="442" r:id="rId4"/>
    <p:sldId id="441" r:id="rId5"/>
    <p:sldId id="443" r:id="rId6"/>
    <p:sldId id="431" r:id="rId7"/>
  </p:sldIdLst>
  <p:sldSz cx="16276638" cy="9144000"/>
  <p:notesSz cx="6858000" cy="9144000"/>
  <p:custDataLst>
    <p:tags r:id="rId9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EBBD"/>
    <a:srgbClr val="FCE094"/>
    <a:srgbClr val="DDEDD8"/>
    <a:srgbClr val="E86B0F"/>
    <a:srgbClr val="FF0066"/>
    <a:srgbClr val="0000CC"/>
    <a:srgbClr val="0000FF"/>
    <a:srgbClr val="FF7C80"/>
    <a:srgbClr val="FF6600"/>
    <a:srgbClr val="66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9A8BD8-70EE-4554-BAC9-4F110815F365}" v="12" dt="2022-08-27T21:59:45.91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76" autoAdjust="0"/>
    <p:restoredTop sz="99274" autoAdjust="0"/>
  </p:normalViewPr>
  <p:slideViewPr>
    <p:cSldViewPr>
      <p:cViewPr varScale="1">
        <p:scale>
          <a:sx n="48" d="100"/>
          <a:sy n="48" d="100"/>
        </p:scale>
        <p:origin x="63" y="279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 H" userId="270efafb50020bd6" providerId="LiveId" clId="{2C9A8BD8-70EE-4554-BAC9-4F110815F365}"/>
    <pc:docChg chg="undo custSel addSld modSld">
      <pc:chgData name="T H" userId="270efafb50020bd6" providerId="LiveId" clId="{2C9A8BD8-70EE-4554-BAC9-4F110815F365}" dt="2022-08-27T22:03:24.285" v="42" actId="1076"/>
      <pc:docMkLst>
        <pc:docMk/>
      </pc:docMkLst>
      <pc:sldChg chg="modSp mod modAnim">
        <pc:chgData name="T H" userId="270efafb50020bd6" providerId="LiveId" clId="{2C9A8BD8-70EE-4554-BAC9-4F110815F365}" dt="2022-08-27T21:55:32.855" v="8"/>
        <pc:sldMkLst>
          <pc:docMk/>
          <pc:sldMk cId="2432748071" sldId="432"/>
        </pc:sldMkLst>
        <pc:spChg chg="mod">
          <ac:chgData name="T H" userId="270efafb50020bd6" providerId="LiveId" clId="{2C9A8BD8-70EE-4554-BAC9-4F110815F365}" dt="2022-08-27T21:52:52.891" v="0" actId="207"/>
          <ac:spMkLst>
            <pc:docMk/>
            <pc:sldMk cId="2432748071" sldId="432"/>
            <ac:spMk id="10" creationId="{00000000-0000-0000-0000-000000000000}"/>
          </ac:spMkLst>
        </pc:spChg>
        <pc:spChg chg="mod">
          <ac:chgData name="T H" userId="270efafb50020bd6" providerId="LiveId" clId="{2C9A8BD8-70EE-4554-BAC9-4F110815F365}" dt="2022-08-27T21:53:09.909" v="2" actId="207"/>
          <ac:spMkLst>
            <pc:docMk/>
            <pc:sldMk cId="2432748071" sldId="432"/>
            <ac:spMk id="14" creationId="{00000000-0000-0000-0000-000000000000}"/>
          </ac:spMkLst>
        </pc:spChg>
        <pc:grpChg chg="mod">
          <ac:chgData name="T H" userId="270efafb50020bd6" providerId="LiveId" clId="{2C9A8BD8-70EE-4554-BAC9-4F110815F365}" dt="2022-08-27T21:54:04.938" v="5" actId="1076"/>
          <ac:grpSpMkLst>
            <pc:docMk/>
            <pc:sldMk cId="2432748071" sldId="432"/>
            <ac:grpSpMk id="37" creationId="{1FE57A76-EA8B-1716-5836-7D4A214BED86}"/>
          </ac:grpSpMkLst>
        </pc:grpChg>
        <pc:picChg chg="mod">
          <ac:chgData name="T H" userId="270efafb50020bd6" providerId="LiveId" clId="{2C9A8BD8-70EE-4554-BAC9-4F110815F365}" dt="2022-08-27T21:54:16.861" v="6" actId="1076"/>
          <ac:picMkLst>
            <pc:docMk/>
            <pc:sldMk cId="2432748071" sldId="432"/>
            <ac:picMk id="4" creationId="{F7A26510-A89F-51E5-1601-B406D503A8F8}"/>
          </ac:picMkLst>
        </pc:picChg>
      </pc:sldChg>
      <pc:sldChg chg="modSp">
        <pc:chgData name="T H" userId="270efafb50020bd6" providerId="LiveId" clId="{2C9A8BD8-70EE-4554-BAC9-4F110815F365}" dt="2022-08-27T21:58:49.939" v="19" actId="207"/>
        <pc:sldMkLst>
          <pc:docMk/>
          <pc:sldMk cId="3638933607" sldId="441"/>
        </pc:sldMkLst>
        <pc:spChg chg="mod">
          <ac:chgData name="T H" userId="270efafb50020bd6" providerId="LiveId" clId="{2C9A8BD8-70EE-4554-BAC9-4F110815F365}" dt="2022-08-27T21:58:49.939" v="19" actId="207"/>
          <ac:spMkLst>
            <pc:docMk/>
            <pc:sldMk cId="3638933607" sldId="441"/>
            <ac:spMk id="4" creationId="{4D45A6A7-8468-16AA-C983-E7F5EA43796B}"/>
          </ac:spMkLst>
        </pc:spChg>
      </pc:sldChg>
      <pc:sldChg chg="addSp delSp modSp mod modAnim">
        <pc:chgData name="T H" userId="270efafb50020bd6" providerId="LiveId" clId="{2C9A8BD8-70EE-4554-BAC9-4F110815F365}" dt="2022-08-27T22:03:24.285" v="42" actId="1076"/>
        <pc:sldMkLst>
          <pc:docMk/>
          <pc:sldMk cId="2540129380" sldId="442"/>
        </pc:sldMkLst>
        <pc:spChg chg="mod">
          <ac:chgData name="T H" userId="270efafb50020bd6" providerId="LiveId" clId="{2C9A8BD8-70EE-4554-BAC9-4F110815F365}" dt="2022-08-27T21:58:33.145" v="17" actId="207"/>
          <ac:spMkLst>
            <pc:docMk/>
            <pc:sldMk cId="2540129380" sldId="442"/>
            <ac:spMk id="2" creationId="{FE8333CE-8565-378E-6906-818F1C32CFED}"/>
          </ac:spMkLst>
        </pc:spChg>
        <pc:spChg chg="mod">
          <ac:chgData name="T H" userId="270efafb50020bd6" providerId="LiveId" clId="{2C9A8BD8-70EE-4554-BAC9-4F110815F365}" dt="2022-08-27T22:03:24.285" v="42" actId="1076"/>
          <ac:spMkLst>
            <pc:docMk/>
            <pc:sldMk cId="2540129380" sldId="442"/>
            <ac:spMk id="3" creationId="{3BE2BC32-CEC4-9C47-DB44-E44B7005ED1F}"/>
          </ac:spMkLst>
        </pc:spChg>
        <pc:spChg chg="add del mod">
          <ac:chgData name="T H" userId="270efafb50020bd6" providerId="LiveId" clId="{2C9A8BD8-70EE-4554-BAC9-4F110815F365}" dt="2022-08-27T22:01:06.466" v="28" actId="478"/>
          <ac:spMkLst>
            <pc:docMk/>
            <pc:sldMk cId="2540129380" sldId="442"/>
            <ac:spMk id="4" creationId="{66F60377-8AB5-162E-F768-D3720CEA32D1}"/>
          </ac:spMkLst>
        </pc:spChg>
        <pc:spChg chg="add mod ord">
          <ac:chgData name="T H" userId="270efafb50020bd6" providerId="LiveId" clId="{2C9A8BD8-70EE-4554-BAC9-4F110815F365}" dt="2022-08-27T22:02:45.473" v="33" actId="207"/>
          <ac:spMkLst>
            <pc:docMk/>
            <pc:sldMk cId="2540129380" sldId="442"/>
            <ac:spMk id="5" creationId="{22E28204-A45C-CB95-3EF2-7A02722308DC}"/>
          </ac:spMkLst>
        </pc:spChg>
        <pc:spChg chg="mod">
          <ac:chgData name="T H" userId="270efafb50020bd6" providerId="LiveId" clId="{2C9A8BD8-70EE-4554-BAC9-4F110815F365}" dt="2022-08-27T21:57:44.411" v="11" actId="255"/>
          <ac:spMkLst>
            <pc:docMk/>
            <pc:sldMk cId="2540129380" sldId="442"/>
            <ac:spMk id="10" creationId="{00000000-0000-0000-0000-000000000000}"/>
          </ac:spMkLst>
        </pc:spChg>
        <pc:grpChg chg="mod">
          <ac:chgData name="T H" userId="270efafb50020bd6" providerId="LiveId" clId="{2C9A8BD8-70EE-4554-BAC9-4F110815F365}" dt="2022-08-27T22:02:17.540" v="32" actId="207"/>
          <ac:grpSpMkLst>
            <pc:docMk/>
            <pc:sldMk cId="2540129380" sldId="442"/>
            <ac:grpSpMk id="19" creationId="{AA52FAC8-817E-153D-9840-1381E29BBF55}"/>
          </ac:grpSpMkLst>
        </pc:grpChg>
        <pc:picChg chg="mod">
          <ac:chgData name="T H" userId="270efafb50020bd6" providerId="LiveId" clId="{2C9A8BD8-70EE-4554-BAC9-4F110815F365}" dt="2022-08-27T22:02:17.540" v="32" actId="207"/>
          <ac:picMkLst>
            <pc:docMk/>
            <pc:sldMk cId="2540129380" sldId="442"/>
            <ac:picMk id="13" creationId="{BE777947-7450-D4E2-CDF1-701CAB8492DC}"/>
          </ac:picMkLst>
        </pc:picChg>
      </pc:sldChg>
      <pc:sldChg chg="delSp add mod delAnim">
        <pc:chgData name="T H" userId="270efafb50020bd6" providerId="LiveId" clId="{2C9A8BD8-70EE-4554-BAC9-4F110815F365}" dt="2022-08-27T21:59:45.919" v="23" actId="478"/>
        <pc:sldMkLst>
          <pc:docMk/>
          <pc:sldMk cId="1791856320" sldId="443"/>
        </pc:sldMkLst>
        <pc:spChg chg="del">
          <ac:chgData name="T H" userId="270efafb50020bd6" providerId="LiveId" clId="{2C9A8BD8-70EE-4554-BAC9-4F110815F365}" dt="2022-08-27T21:59:43.928" v="22" actId="478"/>
          <ac:spMkLst>
            <pc:docMk/>
            <pc:sldMk cId="1791856320" sldId="443"/>
            <ac:spMk id="4" creationId="{4D45A6A7-8468-16AA-C983-E7F5EA43796B}"/>
          </ac:spMkLst>
        </pc:spChg>
        <pc:spChg chg="del">
          <ac:chgData name="T H" userId="270efafb50020bd6" providerId="LiveId" clId="{2C9A8BD8-70EE-4554-BAC9-4F110815F365}" dt="2022-08-27T21:59:45.919" v="23" actId="478"/>
          <ac:spMkLst>
            <pc:docMk/>
            <pc:sldMk cId="1791856320" sldId="443"/>
            <ac:spMk id="6" creationId="{AC384D98-2B8D-4CC4-73CF-3AE28520FEE0}"/>
          </ac:spMkLst>
        </pc:spChg>
        <pc:picChg chg="del">
          <ac:chgData name="T H" userId="270efafb50020bd6" providerId="LiveId" clId="{2C9A8BD8-70EE-4554-BAC9-4F110815F365}" dt="2022-08-27T21:59:41.226" v="21" actId="478"/>
          <ac:picMkLst>
            <pc:docMk/>
            <pc:sldMk cId="1791856320" sldId="443"/>
            <ac:picMk id="2" creationId="{BD5A011A-DD09-0AA0-4BC6-AE639AB4DC04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 Box 3"/>
          <p:cNvSpPr txBox="1">
            <a:spLocks noChangeArrowheads="1"/>
          </p:cNvSpPr>
          <p:nvPr/>
        </p:nvSpPr>
        <p:spPr bwMode="auto">
          <a:xfrm>
            <a:off x="3197197" y="266701"/>
            <a:ext cx="1003726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>
                <a:solidFill>
                  <a:srgbClr val="FF0066"/>
                </a:solidFill>
                <a:latin typeface="Times New Roman" pitchFamily="18" charset="0"/>
              </a:rPr>
              <a:t>TRƯỜNG TIỂU HỌC ……</a:t>
            </a:r>
          </a:p>
        </p:txBody>
      </p:sp>
      <p:cxnSp>
        <p:nvCxnSpPr>
          <p:cNvPr id="26" name="Straight Connector 25"/>
          <p:cNvCxnSpPr/>
          <p:nvPr/>
        </p:nvCxnSpPr>
        <p:spPr>
          <a:xfrm flipV="1">
            <a:off x="5407784" y="9906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5852319" y="1129028"/>
            <a:ext cx="4953000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8" name="Text Box 14"/>
          <p:cNvSpPr txBox="1">
            <a:spLocks noChangeArrowheads="1"/>
          </p:cNvSpPr>
          <p:nvPr/>
        </p:nvSpPr>
        <p:spPr bwMode="auto">
          <a:xfrm>
            <a:off x="1661319" y="4051895"/>
            <a:ext cx="11049000" cy="17301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 Tự nhiên và Xã hội lớp 3</a:t>
            </a:r>
          </a:p>
          <a:p>
            <a:pPr algn="ctr" eaLnBrk="1" hangingPunct="1">
              <a:spcBef>
                <a:spcPts val="1800"/>
              </a:spcBef>
              <a:defRPr/>
            </a:pPr>
            <a:r>
              <a:rPr lang="en-US" sz="48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16: CƠ QUAN TUẦN HOÀN (T2)</a:t>
            </a:r>
            <a:endParaRPr lang="en-US" sz="5400" b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 Box 18"/>
          <p:cNvSpPr txBox="1">
            <a:spLocks noChangeArrowheads="1"/>
          </p:cNvSpPr>
          <p:nvPr/>
        </p:nvSpPr>
        <p:spPr bwMode="auto">
          <a:xfrm>
            <a:off x="4084093" y="8107680"/>
            <a:ext cx="7102225" cy="10068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800" b="1" i="1">
                <a:solidFill>
                  <a:srgbClr val="0000CC"/>
                </a:solidFill>
                <a:latin typeface="Times New Roman" pitchFamily="18" charset="0"/>
              </a:rPr>
              <a:t>Giáo viên:……………………………………</a:t>
            </a:r>
          </a:p>
          <a:p>
            <a:pPr eaLnBrk="1" hangingPunct="1"/>
            <a:r>
              <a:rPr lang="en-US" altLang="en-US" sz="2800" b="1" i="1">
                <a:solidFill>
                  <a:srgbClr val="0000CC"/>
                </a:solidFill>
                <a:latin typeface="Times New Roman" pitchFamily="18" charset="0"/>
              </a:rPr>
              <a:t>Lớp:  3</a:t>
            </a:r>
          </a:p>
        </p:txBody>
      </p:sp>
      <p:pic>
        <p:nvPicPr>
          <p:cNvPr id="30" name="Picture 22" descr="bd21315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9233" y="6479382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" name="Text Box 17"/>
          <p:cNvSpPr txBox="1">
            <a:spLocks noChangeArrowheads="1"/>
          </p:cNvSpPr>
          <p:nvPr/>
        </p:nvSpPr>
        <p:spPr bwMode="auto">
          <a:xfrm>
            <a:off x="1889919" y="1702753"/>
            <a:ext cx="12146361" cy="199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DỰ GIỜ THĂM LỚP</a:t>
            </a:r>
          </a:p>
        </p:txBody>
      </p:sp>
      <p:pic>
        <p:nvPicPr>
          <p:cNvPr id="32" name="Picture 7" descr="BƯỚM 58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961410">
            <a:off x="13947921" y="388164"/>
            <a:ext cx="1197160" cy="1561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Picture 8" descr="animal-14[1]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2328913" y="6922250"/>
            <a:ext cx="1110487" cy="8079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1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5211494" y="103853"/>
            <a:ext cx="5878532" cy="994830"/>
            <a:chOff x="5063633" y="164812"/>
            <a:chExt cx="5779343" cy="994830"/>
          </a:xfrm>
        </p:grpSpPr>
        <p:grpSp>
          <p:nvGrpSpPr>
            <p:cNvPr id="27" name="Group 26"/>
            <p:cNvGrpSpPr/>
            <p:nvPr/>
          </p:nvGrpSpPr>
          <p:grpSpPr>
            <a:xfrm>
              <a:off x="5063633" y="164812"/>
              <a:ext cx="5779343" cy="994830"/>
              <a:chOff x="5063633" y="164812"/>
              <a:chExt cx="5779343" cy="994830"/>
            </a:xfrm>
          </p:grpSpPr>
          <p:sp>
            <p:nvSpPr>
              <p:cNvPr id="29" name="TextBox 28"/>
              <p:cNvSpPr txBox="1"/>
              <p:nvPr/>
            </p:nvSpPr>
            <p:spPr>
              <a:xfrm>
                <a:off x="5063633" y="164812"/>
                <a:ext cx="5779343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5993302" y="636422"/>
                <a:ext cx="390704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anose="02020603050405020304" pitchFamily="18" charset="0"/>
                    <a:cs typeface="Times New Roman" pitchFamily="18" charset="0"/>
                  </a:rPr>
                  <a:t>TỰ NHIÊN VÀ XÃ HỘI</a:t>
                </a:r>
              </a:p>
            </p:txBody>
          </p:sp>
        </p:grpSp>
        <p:cxnSp>
          <p:nvCxnSpPr>
            <p:cNvPr id="28" name="Straight Connector 27"/>
            <p:cNvCxnSpPr/>
            <p:nvPr/>
          </p:nvCxnSpPr>
          <p:spPr>
            <a:xfrm>
              <a:off x="6143131" y="1136154"/>
              <a:ext cx="3595885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" name="Rectangle 9"/>
          <p:cNvSpPr/>
          <p:nvPr/>
        </p:nvSpPr>
        <p:spPr>
          <a:xfrm>
            <a:off x="1573149" y="1600200"/>
            <a:ext cx="973680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1. </a:t>
            </a:r>
            <a:r>
              <a:rPr lang="nl-NL" sz="3600" b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Tìm hiểu đường đi của máu trong sơ đồ </a:t>
            </a:r>
            <a:r>
              <a:rPr lang="en-US" sz="3600" b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573149" y="2209800"/>
            <a:ext cx="141089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Chỉ và nói về đường đi của máu trong sơ đồ dưới đây.       </a:t>
            </a: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4785519" y="1097280"/>
            <a:ext cx="66294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 16: CƠ QUAN TUẦN HOÀN (T2)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693230F-6353-F828-5F70-8439E5EFB500}"/>
              </a:ext>
            </a:extLst>
          </p:cNvPr>
          <p:cNvSpPr txBox="1"/>
          <p:nvPr/>
        </p:nvSpPr>
        <p:spPr>
          <a:xfrm>
            <a:off x="-2317" y="5008721"/>
            <a:ext cx="405057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SƠ ĐỒ CƠ QUAN TUẦN HOÀN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7A26510-A89F-51E5-1601-B406D503A8F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9946" t="13092" r="3959" b="5234"/>
          <a:stretch/>
        </p:blipFill>
        <p:spPr>
          <a:xfrm>
            <a:off x="3689908" y="3187814"/>
            <a:ext cx="6945901" cy="5867709"/>
          </a:xfrm>
          <a:prstGeom prst="rect">
            <a:avLst/>
          </a:prstGeom>
        </p:spPr>
      </p:pic>
      <p:grpSp>
        <p:nvGrpSpPr>
          <p:cNvPr id="37" name="Group 36">
            <a:extLst>
              <a:ext uri="{FF2B5EF4-FFF2-40B4-BE49-F238E27FC236}">
                <a16:creationId xmlns:a16="http://schemas.microsoft.com/office/drawing/2014/main" id="{1FE57A76-EA8B-1716-5836-7D4A214BED86}"/>
              </a:ext>
            </a:extLst>
          </p:cNvPr>
          <p:cNvGrpSpPr/>
          <p:nvPr/>
        </p:nvGrpSpPr>
        <p:grpSpPr>
          <a:xfrm>
            <a:off x="3871119" y="3252171"/>
            <a:ext cx="6639577" cy="5689304"/>
            <a:chOff x="3838399" y="3246417"/>
            <a:chExt cx="6639577" cy="5689304"/>
          </a:xfrm>
        </p:grpSpPr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5AA54F3-1731-CFAE-50D0-3D704681EA11}"/>
                </a:ext>
              </a:extLst>
            </p:cNvPr>
            <p:cNvCxnSpPr/>
            <p:nvPr/>
          </p:nvCxnSpPr>
          <p:spPr>
            <a:xfrm>
              <a:off x="5033169" y="4495800"/>
              <a:ext cx="663844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3E6E8ACF-B035-4AF2-EC6F-4F720A9BBDD7}"/>
                </a:ext>
              </a:extLst>
            </p:cNvPr>
            <p:cNvSpPr txBox="1"/>
            <p:nvPr/>
          </p:nvSpPr>
          <p:spPr>
            <a:xfrm>
              <a:off x="5852319" y="3246417"/>
              <a:ext cx="2209800" cy="369332"/>
            </a:xfrm>
            <a:prstGeom prst="rect">
              <a:avLst/>
            </a:prstGeom>
            <a:solidFill>
              <a:srgbClr val="FCE094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>
                  <a:solidFill>
                    <a:schemeClr val="tx1"/>
                  </a:solidFill>
                </a:rPr>
                <a:t>Mao mạch phổi</a:t>
              </a:r>
            </a:p>
          </p:txBody>
        </p: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599784C1-3B6D-840D-8968-3F88CE6988A6}"/>
                </a:ext>
              </a:extLst>
            </p:cNvPr>
            <p:cNvCxnSpPr/>
            <p:nvPr/>
          </p:nvCxnSpPr>
          <p:spPr>
            <a:xfrm>
              <a:off x="4988060" y="6147495"/>
              <a:ext cx="663844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CD1FBC1F-B7D8-88F8-6C6E-973F2E2432AC}"/>
                </a:ext>
              </a:extLst>
            </p:cNvPr>
            <p:cNvSpPr txBox="1"/>
            <p:nvPr/>
          </p:nvSpPr>
          <p:spPr>
            <a:xfrm>
              <a:off x="3838399" y="3924739"/>
              <a:ext cx="1531619" cy="923330"/>
            </a:xfrm>
            <a:prstGeom prst="rect">
              <a:avLst/>
            </a:prstGeom>
            <a:solidFill>
              <a:srgbClr val="FCE094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>
                  <a:solidFill>
                    <a:schemeClr val="tx1"/>
                  </a:solidFill>
                </a:rPr>
                <a:t>Động mạch đưa máu từ tim đến phổi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A15A73F9-2728-9914-0A82-D3A86601E682}"/>
                </a:ext>
              </a:extLst>
            </p:cNvPr>
            <p:cNvSpPr txBox="1"/>
            <p:nvPr/>
          </p:nvSpPr>
          <p:spPr>
            <a:xfrm>
              <a:off x="3854719" y="5450800"/>
              <a:ext cx="1531619" cy="1477328"/>
            </a:xfrm>
            <a:prstGeom prst="rect">
              <a:avLst/>
            </a:prstGeom>
            <a:solidFill>
              <a:srgbClr val="FCE094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>
                  <a:solidFill>
                    <a:schemeClr val="tx1"/>
                  </a:solidFill>
                </a:rPr>
                <a:t>Tĩnh mạch đưa máu từ các cơ quan của cơ thể về tim</a:t>
              </a:r>
            </a:p>
          </p:txBody>
        </p: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45FE023D-73CE-B759-829C-0599D9A0F5C4}"/>
                </a:ext>
              </a:extLst>
            </p:cNvPr>
            <p:cNvCxnSpPr/>
            <p:nvPr/>
          </p:nvCxnSpPr>
          <p:spPr>
            <a:xfrm>
              <a:off x="7541993" y="6115915"/>
              <a:ext cx="142300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3A018763-25EA-B5BB-E13C-50D3A7B4FC99}"/>
                </a:ext>
              </a:extLst>
            </p:cNvPr>
            <p:cNvCxnSpPr/>
            <p:nvPr/>
          </p:nvCxnSpPr>
          <p:spPr>
            <a:xfrm>
              <a:off x="8129688" y="4477615"/>
              <a:ext cx="142300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A03C153D-3A0F-A808-B067-6D18C4AD38A5}"/>
                </a:ext>
              </a:extLst>
            </p:cNvPr>
            <p:cNvSpPr txBox="1"/>
            <p:nvPr/>
          </p:nvSpPr>
          <p:spPr>
            <a:xfrm>
              <a:off x="8900319" y="3976941"/>
              <a:ext cx="1531619" cy="923330"/>
            </a:xfrm>
            <a:prstGeom prst="rect">
              <a:avLst/>
            </a:prstGeom>
            <a:solidFill>
              <a:srgbClr val="FCE094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>
                  <a:solidFill>
                    <a:schemeClr val="tx1"/>
                  </a:solidFill>
                </a:rPr>
                <a:t>Tĩnh mạch đưa máu từ phổi về tim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3DDE8BBA-D926-6328-0B08-DDAE624CA619}"/>
                </a:ext>
              </a:extLst>
            </p:cNvPr>
            <p:cNvSpPr txBox="1"/>
            <p:nvPr/>
          </p:nvSpPr>
          <p:spPr>
            <a:xfrm>
              <a:off x="8946357" y="5685830"/>
              <a:ext cx="1531619" cy="923330"/>
            </a:xfrm>
            <a:prstGeom prst="rect">
              <a:avLst/>
            </a:prstGeom>
            <a:solidFill>
              <a:srgbClr val="FCE094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>
                  <a:solidFill>
                    <a:schemeClr val="tx1"/>
                  </a:solidFill>
                </a:rPr>
                <a:t>Tim co bóp đưa máu đi khắp cơ thể</a:t>
              </a:r>
            </a:p>
          </p:txBody>
        </p: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E01553EE-85BA-37C4-EB90-4E3B8728032C}"/>
                </a:ext>
              </a:extLst>
            </p:cNvPr>
            <p:cNvCxnSpPr/>
            <p:nvPr/>
          </p:nvCxnSpPr>
          <p:spPr>
            <a:xfrm>
              <a:off x="8509270" y="7434562"/>
              <a:ext cx="663844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51E61F58-CF24-2B78-B115-925A9F5FCE3D}"/>
                </a:ext>
              </a:extLst>
            </p:cNvPr>
            <p:cNvSpPr txBox="1"/>
            <p:nvPr/>
          </p:nvSpPr>
          <p:spPr>
            <a:xfrm>
              <a:off x="8946357" y="6745308"/>
              <a:ext cx="1531619" cy="1477328"/>
            </a:xfrm>
            <a:prstGeom prst="rect">
              <a:avLst/>
            </a:prstGeom>
            <a:solidFill>
              <a:srgbClr val="FCE094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>
                  <a:solidFill>
                    <a:schemeClr val="tx1"/>
                  </a:solidFill>
                </a:rPr>
                <a:t>Động mạch đưa máu từ tim đến các cơ quan của cơ thể.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226BE18F-531C-81EA-4880-A6C3A6C0605C}"/>
                </a:ext>
              </a:extLst>
            </p:cNvPr>
            <p:cNvSpPr txBox="1"/>
            <p:nvPr/>
          </p:nvSpPr>
          <p:spPr>
            <a:xfrm>
              <a:off x="5623719" y="8534400"/>
              <a:ext cx="3012841" cy="401321"/>
            </a:xfrm>
            <a:prstGeom prst="rect">
              <a:avLst/>
            </a:prstGeom>
            <a:solidFill>
              <a:srgbClr val="FCE094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>
                  <a:solidFill>
                    <a:schemeClr val="tx1"/>
                  </a:solidFill>
                </a:rPr>
                <a:t>Mao mạch ở các cơ quan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32748071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Top Corners Rounded 4">
            <a:extLst>
              <a:ext uri="{FF2B5EF4-FFF2-40B4-BE49-F238E27FC236}">
                <a16:creationId xmlns:a16="http://schemas.microsoft.com/office/drawing/2014/main" id="{22E28204-A45C-CB95-3EF2-7A02722308DC}"/>
              </a:ext>
            </a:extLst>
          </p:cNvPr>
          <p:cNvSpPr/>
          <p:nvPr/>
        </p:nvSpPr>
        <p:spPr>
          <a:xfrm>
            <a:off x="1661319" y="3581400"/>
            <a:ext cx="13030200" cy="3276600"/>
          </a:xfrm>
          <a:prstGeom prst="round2SameRect">
            <a:avLst>
              <a:gd name="adj1" fmla="val 39721"/>
              <a:gd name="adj2" fmla="val 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6" name="Group 25"/>
          <p:cNvGrpSpPr/>
          <p:nvPr/>
        </p:nvGrpSpPr>
        <p:grpSpPr>
          <a:xfrm>
            <a:off x="5211494" y="103853"/>
            <a:ext cx="5878532" cy="994830"/>
            <a:chOff x="5063633" y="164812"/>
            <a:chExt cx="5779343" cy="994830"/>
          </a:xfrm>
        </p:grpSpPr>
        <p:grpSp>
          <p:nvGrpSpPr>
            <p:cNvPr id="27" name="Group 26"/>
            <p:cNvGrpSpPr/>
            <p:nvPr/>
          </p:nvGrpSpPr>
          <p:grpSpPr>
            <a:xfrm>
              <a:off x="5063633" y="164812"/>
              <a:ext cx="5779343" cy="994830"/>
              <a:chOff x="5063633" y="164812"/>
              <a:chExt cx="5779343" cy="994830"/>
            </a:xfrm>
          </p:grpSpPr>
          <p:sp>
            <p:nvSpPr>
              <p:cNvPr id="29" name="TextBox 28"/>
              <p:cNvSpPr txBox="1"/>
              <p:nvPr/>
            </p:nvSpPr>
            <p:spPr>
              <a:xfrm>
                <a:off x="5063633" y="164812"/>
                <a:ext cx="5779343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5993302" y="636422"/>
                <a:ext cx="390704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anose="02020603050405020304" pitchFamily="18" charset="0"/>
                    <a:cs typeface="Times New Roman" pitchFamily="18" charset="0"/>
                  </a:rPr>
                  <a:t>TỰ NHIÊN VÀ XÃ HỘI</a:t>
                </a:r>
              </a:p>
            </p:txBody>
          </p:sp>
        </p:grpSp>
        <p:cxnSp>
          <p:nvCxnSpPr>
            <p:cNvPr id="28" name="Straight Connector 27"/>
            <p:cNvCxnSpPr/>
            <p:nvPr/>
          </p:nvCxnSpPr>
          <p:spPr>
            <a:xfrm>
              <a:off x="6143131" y="1136154"/>
              <a:ext cx="3595885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" name="Rectangle 9"/>
          <p:cNvSpPr/>
          <p:nvPr/>
        </p:nvSpPr>
        <p:spPr>
          <a:xfrm>
            <a:off x="1573149" y="1600200"/>
            <a:ext cx="973680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1. Chức năng của cơ quan tuần hoàn:</a:t>
            </a: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4785519" y="1097280"/>
            <a:ext cx="66294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 16: CƠ QUAN TUẦN HOÀN (T2)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07A32D82-6A01-08C3-6F23-9CA04BE7EDE9}"/>
              </a:ext>
            </a:extLst>
          </p:cNvPr>
          <p:cNvGrpSpPr/>
          <p:nvPr/>
        </p:nvGrpSpPr>
        <p:grpSpPr>
          <a:xfrm>
            <a:off x="1432718" y="2294239"/>
            <a:ext cx="9982201" cy="938718"/>
            <a:chOff x="1331722" y="2323728"/>
            <a:chExt cx="9982201" cy="938718"/>
          </a:xfrm>
        </p:grpSpPr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FE8333CE-8565-378E-6906-818F1C32CFED}"/>
                </a:ext>
              </a:extLst>
            </p:cNvPr>
            <p:cNvSpPr txBox="1"/>
            <p:nvPr/>
          </p:nvSpPr>
          <p:spPr>
            <a:xfrm>
              <a:off x="1331722" y="2500700"/>
              <a:ext cx="998220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4000" b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	Cơ quan tuần hoàn có chức năng gì?</a:t>
              </a:r>
            </a:p>
          </p:txBody>
        </p:sp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6D6ECD2E-0397-469F-83AC-F5A01D52054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401136" y="2323728"/>
              <a:ext cx="877762" cy="938718"/>
            </a:xfrm>
            <a:prstGeom prst="rect">
              <a:avLst/>
            </a:prstGeom>
          </p:spPr>
        </p:pic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AA52FAC8-817E-153D-9840-1381E29BBF55}"/>
              </a:ext>
            </a:extLst>
          </p:cNvPr>
          <p:cNvGrpSpPr/>
          <p:nvPr/>
        </p:nvGrpSpPr>
        <p:grpSpPr>
          <a:xfrm>
            <a:off x="1098921" y="3884665"/>
            <a:ext cx="13331963" cy="2512867"/>
            <a:chOff x="1570549" y="3763346"/>
            <a:chExt cx="13331963" cy="2512867"/>
          </a:xfrm>
          <a:noFill/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3BE2BC32-CEC4-9C47-DB44-E44B7005ED1F}"/>
                </a:ext>
              </a:extLst>
            </p:cNvPr>
            <p:cNvSpPr txBox="1"/>
            <p:nvPr/>
          </p:nvSpPr>
          <p:spPr>
            <a:xfrm>
              <a:off x="2714059" y="3763346"/>
              <a:ext cx="12188453" cy="2512867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sz="4000" b="1" i="1">
                  <a:solidFill>
                    <a:srgbClr val="FF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</a:t>
              </a:r>
              <a:r>
                <a:rPr lang="en-US" sz="4500" b="1" i="1">
                  <a:solidFill>
                    <a:srgbClr val="FF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Cơ quan tuần hoàn có chức năng: vận chuyển máu từ tim đến các cơ quan của cơ thể; vận chuyển máu từ các cơ quan của cơ thể trở về tim.</a:t>
              </a:r>
            </a:p>
          </p:txBody>
        </p:sp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BE777947-7450-D4E2-CDF1-701CAB8492D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l="-715" t="-3081" r="92138" b="47288"/>
            <a:stretch/>
          </p:blipFill>
          <p:spPr>
            <a:xfrm>
              <a:off x="1570549" y="3841081"/>
              <a:ext cx="1125461" cy="982327"/>
            </a:xfrm>
            <a:prstGeom prst="ellipse">
              <a:avLst/>
            </a:prstGeom>
            <a:grpFill/>
          </p:spPr>
        </p:pic>
      </p:grpSp>
    </p:spTree>
    <p:extLst>
      <p:ext uri="{BB962C8B-B14F-4D97-AF65-F5344CB8AC3E}">
        <p14:creationId xmlns:p14="http://schemas.microsoft.com/office/powerpoint/2010/main" val="254012938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5211494" y="103853"/>
            <a:ext cx="5878532" cy="994830"/>
            <a:chOff x="5063633" y="164812"/>
            <a:chExt cx="5779343" cy="994830"/>
          </a:xfrm>
        </p:grpSpPr>
        <p:grpSp>
          <p:nvGrpSpPr>
            <p:cNvPr id="27" name="Group 26"/>
            <p:cNvGrpSpPr/>
            <p:nvPr/>
          </p:nvGrpSpPr>
          <p:grpSpPr>
            <a:xfrm>
              <a:off x="5063633" y="164812"/>
              <a:ext cx="5779343" cy="994830"/>
              <a:chOff x="5063633" y="164812"/>
              <a:chExt cx="5779343" cy="994830"/>
            </a:xfrm>
          </p:grpSpPr>
          <p:sp>
            <p:nvSpPr>
              <p:cNvPr id="29" name="TextBox 28"/>
              <p:cNvSpPr txBox="1"/>
              <p:nvPr/>
            </p:nvSpPr>
            <p:spPr>
              <a:xfrm>
                <a:off x="5063633" y="164812"/>
                <a:ext cx="5779343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5993302" y="636422"/>
                <a:ext cx="390704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TỰ NHIÊN VÀ XÃ HỘI</a:t>
                </a:r>
              </a:p>
            </p:txBody>
          </p:sp>
        </p:grpSp>
        <p:cxnSp>
          <p:nvCxnSpPr>
            <p:cNvPr id="28" name="Straight Connector 27"/>
            <p:cNvCxnSpPr/>
            <p:nvPr/>
          </p:nvCxnSpPr>
          <p:spPr>
            <a:xfrm>
              <a:off x="6143131" y="1136154"/>
              <a:ext cx="3595885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" name="Rectangle 3">
            <a:extLst>
              <a:ext uri="{FF2B5EF4-FFF2-40B4-BE49-F238E27FC236}">
                <a16:creationId xmlns:a16="http://schemas.microsoft.com/office/drawing/2014/main" id="{4D45A6A7-8468-16AA-C983-E7F5EA43796B}"/>
              </a:ext>
            </a:extLst>
          </p:cNvPr>
          <p:cNvSpPr/>
          <p:nvPr/>
        </p:nvSpPr>
        <p:spPr>
          <a:xfrm>
            <a:off x="1573149" y="1782783"/>
            <a:ext cx="973680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2. Vẽ sơ đồ tuần hoàn máu.</a:t>
            </a:r>
          </a:p>
        </p:txBody>
      </p:sp>
      <p:sp>
        <p:nvSpPr>
          <p:cNvPr id="6" name="Text Box 14">
            <a:extLst>
              <a:ext uri="{FF2B5EF4-FFF2-40B4-BE49-F238E27FC236}">
                <a16:creationId xmlns:a16="http://schemas.microsoft.com/office/drawing/2014/main" id="{AC384D98-2B8D-4CC4-73CF-3AE28520FE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5519" y="1097280"/>
            <a:ext cx="66294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 16: CƠ QUAN TUẦN HOÀN (T2)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D5A011A-DD09-0AA0-4BC6-AE639AB4DC0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9946" t="13092" r="3959" b="5234"/>
          <a:stretch/>
        </p:blipFill>
        <p:spPr>
          <a:xfrm>
            <a:off x="4453937" y="2700828"/>
            <a:ext cx="6945901" cy="5867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8933607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5211494" y="103853"/>
            <a:ext cx="5878532" cy="994830"/>
            <a:chOff x="5063633" y="164812"/>
            <a:chExt cx="5779343" cy="994830"/>
          </a:xfrm>
        </p:grpSpPr>
        <p:grpSp>
          <p:nvGrpSpPr>
            <p:cNvPr id="27" name="Group 26"/>
            <p:cNvGrpSpPr/>
            <p:nvPr/>
          </p:nvGrpSpPr>
          <p:grpSpPr>
            <a:xfrm>
              <a:off x="5063633" y="164812"/>
              <a:ext cx="5779343" cy="994830"/>
              <a:chOff x="5063633" y="164812"/>
              <a:chExt cx="5779343" cy="994830"/>
            </a:xfrm>
          </p:grpSpPr>
          <p:sp>
            <p:nvSpPr>
              <p:cNvPr id="29" name="TextBox 28"/>
              <p:cNvSpPr txBox="1"/>
              <p:nvPr/>
            </p:nvSpPr>
            <p:spPr>
              <a:xfrm>
                <a:off x="5063633" y="164812"/>
                <a:ext cx="5779343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5993302" y="636422"/>
                <a:ext cx="390704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TỰ NHIÊN VÀ XÃ HỘI</a:t>
                </a:r>
              </a:p>
            </p:txBody>
          </p:sp>
        </p:grpSp>
        <p:cxnSp>
          <p:nvCxnSpPr>
            <p:cNvPr id="28" name="Straight Connector 27"/>
            <p:cNvCxnSpPr/>
            <p:nvPr/>
          </p:nvCxnSpPr>
          <p:spPr>
            <a:xfrm>
              <a:off x="6143131" y="1136154"/>
              <a:ext cx="3595885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91856320"/>
      </p:ext>
    </p:extLst>
  </p:cSld>
  <p:clrMapOvr>
    <a:masterClrMapping/>
  </p:clrMapOvr>
  <p:transition spd="slow">
    <p:split orient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Anh dep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93" y="388938"/>
            <a:ext cx="14920252" cy="8755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WordArt 3"/>
          <p:cNvSpPr>
            <a:spLocks noChangeArrowheads="1" noChangeShapeType="1" noTextEdit="1"/>
          </p:cNvSpPr>
          <p:nvPr/>
        </p:nvSpPr>
        <p:spPr bwMode="auto">
          <a:xfrm>
            <a:off x="3642519" y="4114800"/>
            <a:ext cx="9220200" cy="11255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63397092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10587</TotalTime>
  <Words>290</Words>
  <Application>Microsoft Office PowerPoint</Application>
  <PresentationFormat>Custom</PresentationFormat>
  <Paragraphs>34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T H</cp:lastModifiedBy>
  <cp:revision>1155</cp:revision>
  <dcterms:created xsi:type="dcterms:W3CDTF">2008-09-09T22:52:10Z</dcterms:created>
  <dcterms:modified xsi:type="dcterms:W3CDTF">2022-08-27T22:03:32Z</dcterms:modified>
</cp:coreProperties>
</file>