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27" r:id="rId2"/>
    <p:sldId id="430" r:id="rId3"/>
    <p:sldId id="432" r:id="rId4"/>
    <p:sldId id="443" r:id="rId5"/>
    <p:sldId id="444" r:id="rId6"/>
    <p:sldId id="445" r:id="rId7"/>
    <p:sldId id="446" r:id="rId8"/>
    <p:sldId id="447" r:id="rId9"/>
    <p:sldId id="448" r:id="rId10"/>
    <p:sldId id="431" r:id="rId11"/>
  </p:sldIdLst>
  <p:sldSz cx="16276638" cy="9144000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CC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AF0497-74ED-412D-8AC2-C0A464DE5F96}" v="12" dt="2022-08-27T21:14:46.0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 varScale="1">
        <p:scale>
          <a:sx n="48" d="100"/>
          <a:sy n="48" d="100"/>
        </p:scale>
        <p:origin x="63" y="279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 H" userId="270efafb50020bd6" providerId="LiveId" clId="{13AF0497-74ED-412D-8AC2-C0A464DE5F96}"/>
    <pc:docChg chg="undo custSel addSld modSld">
      <pc:chgData name="T H" userId="270efafb50020bd6" providerId="LiveId" clId="{13AF0497-74ED-412D-8AC2-C0A464DE5F96}" dt="2022-08-27T21:14:46.006" v="58" actId="478"/>
      <pc:docMkLst>
        <pc:docMk/>
      </pc:docMkLst>
      <pc:sldChg chg="delSp modSp mod delAnim">
        <pc:chgData name="T H" userId="270efafb50020bd6" providerId="LiveId" clId="{13AF0497-74ED-412D-8AC2-C0A464DE5F96}" dt="2022-08-27T21:01:59.188" v="4" actId="478"/>
        <pc:sldMkLst>
          <pc:docMk/>
          <pc:sldMk cId="2305291919" sldId="430"/>
        </pc:sldMkLst>
        <pc:spChg chg="del">
          <ac:chgData name="T H" userId="270efafb50020bd6" providerId="LiveId" clId="{13AF0497-74ED-412D-8AC2-C0A464DE5F96}" dt="2022-08-27T21:01:53.889" v="2" actId="478"/>
          <ac:spMkLst>
            <pc:docMk/>
            <pc:sldMk cId="2305291919" sldId="430"/>
            <ac:spMk id="23" creationId="{6CDA40C8-F676-4BD6-B35D-92037163B130}"/>
          </ac:spMkLst>
        </pc:spChg>
        <pc:spChg chg="del">
          <ac:chgData name="T H" userId="270efafb50020bd6" providerId="LiveId" clId="{13AF0497-74ED-412D-8AC2-C0A464DE5F96}" dt="2022-08-27T21:01:53.889" v="2" actId="478"/>
          <ac:spMkLst>
            <pc:docMk/>
            <pc:sldMk cId="2305291919" sldId="430"/>
            <ac:spMk id="24" creationId="{71E0B8DA-8869-4F7A-A553-35EB2AF3448F}"/>
          </ac:spMkLst>
        </pc:spChg>
        <pc:spChg chg="del">
          <ac:chgData name="T H" userId="270efafb50020bd6" providerId="LiveId" clId="{13AF0497-74ED-412D-8AC2-C0A464DE5F96}" dt="2022-08-27T21:01:55.975" v="3" actId="478"/>
          <ac:spMkLst>
            <pc:docMk/>
            <pc:sldMk cId="2305291919" sldId="430"/>
            <ac:spMk id="26" creationId="{00000000-0000-0000-0000-000000000000}"/>
          </ac:spMkLst>
        </pc:spChg>
        <pc:spChg chg="del">
          <ac:chgData name="T H" userId="270efafb50020bd6" providerId="LiveId" clId="{13AF0497-74ED-412D-8AC2-C0A464DE5F96}" dt="2022-08-27T21:01:55.975" v="3" actId="478"/>
          <ac:spMkLst>
            <pc:docMk/>
            <pc:sldMk cId="2305291919" sldId="430"/>
            <ac:spMk id="27" creationId="{00000000-0000-0000-0000-000000000000}"/>
          </ac:spMkLst>
        </pc:spChg>
        <pc:spChg chg="del">
          <ac:chgData name="T H" userId="270efafb50020bd6" providerId="LiveId" clId="{13AF0497-74ED-412D-8AC2-C0A464DE5F96}" dt="2022-08-27T21:01:55.975" v="3" actId="478"/>
          <ac:spMkLst>
            <pc:docMk/>
            <pc:sldMk cId="2305291919" sldId="430"/>
            <ac:spMk id="28" creationId="{00000000-0000-0000-0000-000000000000}"/>
          </ac:spMkLst>
        </pc:spChg>
        <pc:spChg chg="del">
          <ac:chgData name="T H" userId="270efafb50020bd6" providerId="LiveId" clId="{13AF0497-74ED-412D-8AC2-C0A464DE5F96}" dt="2022-08-27T21:01:55.975" v="3" actId="478"/>
          <ac:spMkLst>
            <pc:docMk/>
            <pc:sldMk cId="2305291919" sldId="430"/>
            <ac:spMk id="29" creationId="{00000000-0000-0000-0000-000000000000}"/>
          </ac:spMkLst>
        </pc:spChg>
        <pc:picChg chg="del mod">
          <ac:chgData name="T H" userId="270efafb50020bd6" providerId="LiveId" clId="{13AF0497-74ED-412D-8AC2-C0A464DE5F96}" dt="2022-08-27T21:01:51.692" v="1" actId="478"/>
          <ac:picMkLst>
            <pc:docMk/>
            <pc:sldMk cId="2305291919" sldId="430"/>
            <ac:picMk id="21" creationId="{C41BFA32-9992-4F4B-A6AA-F90447B24857}"/>
          </ac:picMkLst>
        </pc:picChg>
        <pc:picChg chg="del">
          <ac:chgData name="T H" userId="270efafb50020bd6" providerId="LiveId" clId="{13AF0497-74ED-412D-8AC2-C0A464DE5F96}" dt="2022-08-27T21:01:53.889" v="2" actId="478"/>
          <ac:picMkLst>
            <pc:docMk/>
            <pc:sldMk cId="2305291919" sldId="430"/>
            <ac:picMk id="22" creationId="{57E119E7-3740-4F4B-94FC-F4E46AA98BC5}"/>
          </ac:picMkLst>
        </pc:picChg>
        <pc:picChg chg="del">
          <ac:chgData name="T H" userId="270efafb50020bd6" providerId="LiveId" clId="{13AF0497-74ED-412D-8AC2-C0A464DE5F96}" dt="2022-08-27T21:01:59.188" v="4" actId="478"/>
          <ac:picMkLst>
            <pc:docMk/>
            <pc:sldMk cId="2305291919" sldId="430"/>
            <ac:picMk id="25" creationId="{0DE0DC2E-1378-9E4A-95DA-214D973183CE}"/>
          </ac:picMkLst>
        </pc:picChg>
      </pc:sldChg>
      <pc:sldChg chg="modSp mod modAnim">
        <pc:chgData name="T H" userId="270efafb50020bd6" providerId="LiveId" clId="{13AF0497-74ED-412D-8AC2-C0A464DE5F96}" dt="2022-08-27T21:02:51.433" v="8"/>
        <pc:sldMkLst>
          <pc:docMk/>
          <pc:sldMk cId="2432748071" sldId="432"/>
        </pc:sldMkLst>
        <pc:spChg chg="mod">
          <ac:chgData name="T H" userId="270efafb50020bd6" providerId="LiveId" clId="{13AF0497-74ED-412D-8AC2-C0A464DE5F96}" dt="2022-08-27T21:02:33.634" v="7" actId="207"/>
          <ac:spMkLst>
            <pc:docMk/>
            <pc:sldMk cId="2432748071" sldId="432"/>
            <ac:spMk id="13" creationId="{00000000-0000-0000-0000-000000000000}"/>
          </ac:spMkLst>
        </pc:spChg>
        <pc:spChg chg="mod">
          <ac:chgData name="T H" userId="270efafb50020bd6" providerId="LiveId" clId="{13AF0497-74ED-412D-8AC2-C0A464DE5F96}" dt="2022-08-27T21:02:04.321" v="5" actId="20577"/>
          <ac:spMkLst>
            <pc:docMk/>
            <pc:sldMk cId="2432748071" sldId="432"/>
            <ac:spMk id="15" creationId="{00000000-0000-0000-0000-000000000000}"/>
          </ac:spMkLst>
        </pc:spChg>
      </pc:sldChg>
      <pc:sldChg chg="modSp mod">
        <pc:chgData name="T H" userId="270efafb50020bd6" providerId="LiveId" clId="{13AF0497-74ED-412D-8AC2-C0A464DE5F96}" dt="2022-08-27T21:03:06.627" v="9" actId="20577"/>
        <pc:sldMkLst>
          <pc:docMk/>
          <pc:sldMk cId="2426053382" sldId="443"/>
        </pc:sldMkLst>
        <pc:spChg chg="mod">
          <ac:chgData name="T H" userId="270efafb50020bd6" providerId="LiveId" clId="{13AF0497-74ED-412D-8AC2-C0A464DE5F96}" dt="2022-08-27T21:03:06.627" v="9" actId="20577"/>
          <ac:spMkLst>
            <pc:docMk/>
            <pc:sldMk cId="2426053382" sldId="443"/>
            <ac:spMk id="15" creationId="{00000000-0000-0000-0000-000000000000}"/>
          </ac:spMkLst>
        </pc:spChg>
      </pc:sldChg>
      <pc:sldChg chg="addSp modSp mod modAnim">
        <pc:chgData name="T H" userId="270efafb50020bd6" providerId="LiveId" clId="{13AF0497-74ED-412D-8AC2-C0A464DE5F96}" dt="2022-08-27T21:06:27.366" v="21"/>
        <pc:sldMkLst>
          <pc:docMk/>
          <pc:sldMk cId="2820387472" sldId="444"/>
        </pc:sldMkLst>
        <pc:spChg chg="add mod ord">
          <ac:chgData name="T H" userId="270efafb50020bd6" providerId="LiveId" clId="{13AF0497-74ED-412D-8AC2-C0A464DE5F96}" dt="2022-08-27T21:06:03.467" v="20" actId="207"/>
          <ac:spMkLst>
            <pc:docMk/>
            <pc:sldMk cId="2820387472" sldId="444"/>
            <ac:spMk id="2" creationId="{0EA1BCB3-6BBC-879D-6CDB-94057D8F7D5D}"/>
          </ac:spMkLst>
        </pc:spChg>
        <pc:spChg chg="mod">
          <ac:chgData name="T H" userId="270efafb50020bd6" providerId="LiveId" clId="{13AF0497-74ED-412D-8AC2-C0A464DE5F96}" dt="2022-08-27T21:06:03.467" v="20" actId="207"/>
          <ac:spMkLst>
            <pc:docMk/>
            <pc:sldMk cId="2820387472" sldId="444"/>
            <ac:spMk id="11" creationId="{00000000-0000-0000-0000-000000000000}"/>
          </ac:spMkLst>
        </pc:spChg>
      </pc:sldChg>
      <pc:sldChg chg="modSp mod">
        <pc:chgData name="T H" userId="270efafb50020bd6" providerId="LiveId" clId="{13AF0497-74ED-412D-8AC2-C0A464DE5F96}" dt="2022-08-27T21:11:11.542" v="44" actId="1076"/>
        <pc:sldMkLst>
          <pc:docMk/>
          <pc:sldMk cId="3905487502" sldId="446"/>
        </pc:sldMkLst>
        <pc:spChg chg="mod">
          <ac:chgData name="T H" userId="270efafb50020bd6" providerId="LiveId" clId="{13AF0497-74ED-412D-8AC2-C0A464DE5F96}" dt="2022-08-27T21:11:01.274" v="42" actId="1076"/>
          <ac:spMkLst>
            <pc:docMk/>
            <pc:sldMk cId="3905487502" sldId="446"/>
            <ac:spMk id="11" creationId="{00000000-0000-0000-0000-000000000000}"/>
          </ac:spMkLst>
        </pc:spChg>
        <pc:spChg chg="mod">
          <ac:chgData name="T H" userId="270efafb50020bd6" providerId="LiveId" clId="{13AF0497-74ED-412D-8AC2-C0A464DE5F96}" dt="2022-08-27T21:11:08.660" v="43" actId="1076"/>
          <ac:spMkLst>
            <pc:docMk/>
            <pc:sldMk cId="3905487502" sldId="446"/>
            <ac:spMk id="12" creationId="{00000000-0000-0000-0000-000000000000}"/>
          </ac:spMkLst>
        </pc:spChg>
        <pc:spChg chg="mod">
          <ac:chgData name="T H" userId="270efafb50020bd6" providerId="LiveId" clId="{13AF0497-74ED-412D-8AC2-C0A464DE5F96}" dt="2022-08-27T21:10:45.998" v="40" actId="1076"/>
          <ac:spMkLst>
            <pc:docMk/>
            <pc:sldMk cId="3905487502" sldId="446"/>
            <ac:spMk id="13" creationId="{00000000-0000-0000-0000-000000000000}"/>
          </ac:spMkLst>
        </pc:spChg>
        <pc:spChg chg="mod">
          <ac:chgData name="T H" userId="270efafb50020bd6" providerId="LiveId" clId="{13AF0497-74ED-412D-8AC2-C0A464DE5F96}" dt="2022-08-27T21:10:06.363" v="32" actId="1076"/>
          <ac:spMkLst>
            <pc:docMk/>
            <pc:sldMk cId="3905487502" sldId="446"/>
            <ac:spMk id="14" creationId="{00000000-0000-0000-0000-000000000000}"/>
          </ac:spMkLst>
        </pc:spChg>
        <pc:spChg chg="mod">
          <ac:chgData name="T H" userId="270efafb50020bd6" providerId="LiveId" clId="{13AF0497-74ED-412D-8AC2-C0A464DE5F96}" dt="2022-08-27T21:11:11.542" v="44" actId="1076"/>
          <ac:spMkLst>
            <pc:docMk/>
            <pc:sldMk cId="3905487502" sldId="446"/>
            <ac:spMk id="16" creationId="{00000000-0000-0000-0000-000000000000}"/>
          </ac:spMkLst>
        </pc:spChg>
        <pc:spChg chg="mod">
          <ac:chgData name="T H" userId="270efafb50020bd6" providerId="LiveId" clId="{13AF0497-74ED-412D-8AC2-C0A464DE5F96}" dt="2022-08-27T21:10:17.914" v="35" actId="1076"/>
          <ac:spMkLst>
            <pc:docMk/>
            <pc:sldMk cId="3905487502" sldId="446"/>
            <ac:spMk id="17" creationId="{00000000-0000-0000-0000-000000000000}"/>
          </ac:spMkLst>
        </pc:spChg>
      </pc:sldChg>
      <pc:sldChg chg="addSp delSp modSp mod modAnim">
        <pc:chgData name="T H" userId="270efafb50020bd6" providerId="LiveId" clId="{13AF0497-74ED-412D-8AC2-C0A464DE5F96}" dt="2022-08-27T21:14:26.679" v="55"/>
        <pc:sldMkLst>
          <pc:docMk/>
          <pc:sldMk cId="932560590" sldId="447"/>
        </pc:sldMkLst>
        <pc:spChg chg="add mod ord">
          <ac:chgData name="T H" userId="270efafb50020bd6" providerId="LiveId" clId="{13AF0497-74ED-412D-8AC2-C0A464DE5F96}" dt="2022-08-27T21:14:12.318" v="54" actId="14100"/>
          <ac:spMkLst>
            <pc:docMk/>
            <pc:sldMk cId="932560590" sldId="447"/>
            <ac:spMk id="2" creationId="{5157B3CB-6468-F495-6077-290C286CD92E}"/>
          </ac:spMkLst>
        </pc:spChg>
        <pc:spChg chg="del">
          <ac:chgData name="T H" userId="270efafb50020bd6" providerId="LiveId" clId="{13AF0497-74ED-412D-8AC2-C0A464DE5F96}" dt="2022-08-27T21:11:56.005" v="45" actId="478"/>
          <ac:spMkLst>
            <pc:docMk/>
            <pc:sldMk cId="932560590" sldId="447"/>
            <ac:spMk id="10" creationId="{00000000-0000-0000-0000-000000000000}"/>
          </ac:spMkLst>
        </pc:spChg>
        <pc:spChg chg="mod">
          <ac:chgData name="T H" userId="270efafb50020bd6" providerId="LiveId" clId="{13AF0497-74ED-412D-8AC2-C0A464DE5F96}" dt="2022-08-27T21:13:49.085" v="52" actId="207"/>
          <ac:spMkLst>
            <pc:docMk/>
            <pc:sldMk cId="932560590" sldId="447"/>
            <ac:spMk id="11" creationId="{00000000-0000-0000-0000-000000000000}"/>
          </ac:spMkLst>
        </pc:spChg>
        <pc:spChg chg="del">
          <ac:chgData name="T H" userId="270efafb50020bd6" providerId="LiveId" clId="{13AF0497-74ED-412D-8AC2-C0A464DE5F96}" dt="2022-08-27T21:11:56.005" v="45" actId="478"/>
          <ac:spMkLst>
            <pc:docMk/>
            <pc:sldMk cId="932560590" sldId="447"/>
            <ac:spMk id="18" creationId="{00000000-0000-0000-0000-000000000000}"/>
          </ac:spMkLst>
        </pc:spChg>
      </pc:sldChg>
      <pc:sldChg chg="delSp add mod delAnim">
        <pc:chgData name="T H" userId="270efafb50020bd6" providerId="LiveId" clId="{13AF0497-74ED-412D-8AC2-C0A464DE5F96}" dt="2022-08-27T21:14:46.006" v="58" actId="478"/>
        <pc:sldMkLst>
          <pc:docMk/>
          <pc:sldMk cId="384610063" sldId="448"/>
        </pc:sldMkLst>
        <pc:spChg chg="del">
          <ac:chgData name="T H" userId="270efafb50020bd6" providerId="LiveId" clId="{13AF0497-74ED-412D-8AC2-C0A464DE5F96}" dt="2022-08-27T21:14:43.367" v="57" actId="478"/>
          <ac:spMkLst>
            <pc:docMk/>
            <pc:sldMk cId="384610063" sldId="448"/>
            <ac:spMk id="2" creationId="{5157B3CB-6468-F495-6077-290C286CD92E}"/>
          </ac:spMkLst>
        </pc:spChg>
        <pc:spChg chg="del">
          <ac:chgData name="T H" userId="270efafb50020bd6" providerId="LiveId" clId="{13AF0497-74ED-412D-8AC2-C0A464DE5F96}" dt="2022-08-27T21:14:43.367" v="57" actId="478"/>
          <ac:spMkLst>
            <pc:docMk/>
            <pc:sldMk cId="384610063" sldId="448"/>
            <ac:spMk id="11" creationId="{00000000-0000-0000-0000-000000000000}"/>
          </ac:spMkLst>
        </pc:spChg>
        <pc:spChg chg="del">
          <ac:chgData name="T H" userId="270efafb50020bd6" providerId="LiveId" clId="{13AF0497-74ED-412D-8AC2-C0A464DE5F96}" dt="2022-08-27T21:14:46.006" v="58" actId="478"/>
          <ac:spMkLst>
            <pc:docMk/>
            <pc:sldMk cId="384610063" sldId="448"/>
            <ac:spMk id="15" creationId="{00000000-0000-0000-0000-000000000000}"/>
          </ac:spMkLst>
        </pc:spChg>
        <pc:spChg chg="del">
          <ac:chgData name="T H" userId="270efafb50020bd6" providerId="LiveId" clId="{13AF0497-74ED-412D-8AC2-C0A464DE5F96}" dt="2022-08-27T21:14:43.367" v="57" actId="478"/>
          <ac:spMkLst>
            <pc:docMk/>
            <pc:sldMk cId="384610063" sldId="448"/>
            <ac:spMk id="1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197197" y="2667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5407784" y="9906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52319" y="1129028"/>
            <a:ext cx="49530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746919" y="3962400"/>
            <a:ext cx="13868400" cy="1730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15: CƠ QUAN TIÊU HÓA (T2)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4084093" y="8107680"/>
            <a:ext cx="710222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0000CC"/>
                </a:solidFill>
                <a:latin typeface="Times New Roman" pitchFamily="18" charset="0"/>
              </a:rPr>
              <a:t>Giáo viên:……………………………………</a:t>
            </a:r>
          </a:p>
          <a:p>
            <a:pPr eaLnBrk="1" hangingPunct="1"/>
            <a:r>
              <a:rPr lang="en-US" altLang="en-US" sz="2800" b="1" i="1">
                <a:solidFill>
                  <a:srgbClr val="0000CC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30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233" y="647938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889919" y="1702753"/>
            <a:ext cx="12146361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947921" y="388164"/>
            <a:ext cx="1197160" cy="156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28913" y="6922250"/>
            <a:ext cx="1110487" cy="80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541034" y="1570293"/>
            <a:ext cx="13194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nl-NL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Chức năng của cơ quan tiêu hóa.</a:t>
            </a:r>
            <a:endParaRPr lang="en-US" sz="3600" b="1" u="sng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347119" y="1097280"/>
            <a:ext cx="10896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CƠ QUAN </a:t>
            </a: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TIÊU HÓA (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T2)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53475" y="2228528"/>
            <a:ext cx="13366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Khám phá quá trình tiêu hóa thức ăn ở khoang miệng (Nhóm 4).</a:t>
            </a:r>
            <a:endParaRPr lang="en-US" sz="36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53475" y="3124200"/>
            <a:ext cx="133666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indent="-742950">
              <a:buAutoNum type="arabicPeriod"/>
            </a:pP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buAutoNum type="arabicPeriod"/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indent="-742950">
              <a:buAutoNum type="alphaLcParenR"/>
            </a:pP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buAutoNum type="alphaLcParenR"/>
            </a:pP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rang,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lưỡi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541034" y="1570293"/>
            <a:ext cx="13194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nl-NL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Chức năng của cơ quan tiêu hóa.</a:t>
            </a:r>
            <a:endParaRPr lang="en-US" sz="3600" b="1" u="sng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347119" y="1097280"/>
            <a:ext cx="10896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CƠ QUAN </a:t>
            </a: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TIÊU HÓA (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T2)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53475" y="2228528"/>
            <a:ext cx="13366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Khám phá quá trình tiêu hóa thức ăn ở khoang miệng (Nhóm 4).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53475" y="3124200"/>
            <a:ext cx="133666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rang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to,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nghiền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41034" y="5127867"/>
            <a:ext cx="133666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nghiền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Lưỡi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nuốt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605338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Top Corners Snipped 1">
            <a:extLst>
              <a:ext uri="{FF2B5EF4-FFF2-40B4-BE49-F238E27FC236}">
                <a16:creationId xmlns:a16="http://schemas.microsoft.com/office/drawing/2014/main" id="{0EA1BCB3-6BBC-879D-6CDB-94057D8F7D5D}"/>
              </a:ext>
            </a:extLst>
          </p:cNvPr>
          <p:cNvSpPr/>
          <p:nvPr/>
        </p:nvSpPr>
        <p:spPr>
          <a:xfrm>
            <a:off x="1166019" y="3733800"/>
            <a:ext cx="13944600" cy="3900640"/>
          </a:xfrm>
          <a:prstGeom prst="snip2Same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534622" y="1832725"/>
            <a:ext cx="13194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nl-NL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Chức năng của cơ quan tiêu hóa.</a:t>
            </a:r>
            <a:endParaRPr lang="en-US" sz="3600" b="1" u="sng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347119" y="1097280"/>
            <a:ext cx="10896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CƠ QUAN TIÊU HÓA(T2)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41034" y="2621680"/>
            <a:ext cx="13366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Khám phá quá trình tiêu hóa thức ăn ở khoang miệng (Nhóm 4).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20322" y="3980765"/>
            <a:ext cx="13366644" cy="334386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khoang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nghiền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nhào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tẩm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ướt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nhai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mì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…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5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038747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142455" y="1584119"/>
            <a:ext cx="132120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nl-NL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 hiểu sự tiêu hóa thức ăn ở dạ dày, ruột nonvà ruột già.</a:t>
            </a:r>
            <a:endParaRPr lang="en-US" sz="3600" b="1" u="sng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347119" y="1097280"/>
            <a:ext cx="10896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CƠ QUAN TIÊU HÓA(T2)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42455" y="2144826"/>
            <a:ext cx="135511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ruột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non,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ruột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7341" t="36368" r="24171" b="7522"/>
          <a:stretch/>
        </p:blipFill>
        <p:spPr>
          <a:xfrm>
            <a:off x="9205119" y="4066493"/>
            <a:ext cx="6629399" cy="463619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99319" y="4113194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nuốt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9319" y="5313523"/>
            <a:ext cx="7772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9319" y="6513852"/>
            <a:ext cx="7772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99319" y="7626714"/>
            <a:ext cx="7772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9319" y="3382658"/>
            <a:ext cx="1463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98722113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534622" y="1665323"/>
            <a:ext cx="13194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nl-NL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Xác định chức năng của cơ quan tiêu hóa.</a:t>
            </a:r>
            <a:endParaRPr lang="en-US" sz="3600" b="1" u="sng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347119" y="1097280"/>
            <a:ext cx="10896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CƠ QUAN TIÊU HÓA(T2)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12097" y="6621430"/>
            <a:ext cx="13366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Cơ quan tiêu hóa có chức năng gì?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80319" y="7418180"/>
            <a:ext cx="133666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thải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cạn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bã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80319" y="4038446"/>
            <a:ext cx="133666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Em có nhận xét gì về lượng thức ăn, đồ uống được đưa vào cơ thể và lượng chất cặn bã thải ra?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62548" y="2526891"/>
            <a:ext cx="13366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Kể việc ăn uống hằng ngày của em.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80319" y="5389194"/>
            <a:ext cx="133666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cặn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bã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thải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280319" y="3256602"/>
            <a:ext cx="13366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548750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Top Corners One Rounded and One Snipped 1">
            <a:extLst>
              <a:ext uri="{FF2B5EF4-FFF2-40B4-BE49-F238E27FC236}">
                <a16:creationId xmlns:a16="http://schemas.microsoft.com/office/drawing/2014/main" id="{5157B3CB-6468-F495-6077-290C286CD92E}"/>
              </a:ext>
            </a:extLst>
          </p:cNvPr>
          <p:cNvSpPr/>
          <p:nvPr/>
        </p:nvSpPr>
        <p:spPr>
          <a:xfrm>
            <a:off x="1235820" y="3699500"/>
            <a:ext cx="13194570" cy="2971800"/>
          </a:xfrm>
          <a:prstGeom prst="snipRoundRect">
            <a:avLst>
              <a:gd name="adj1" fmla="val 39075"/>
              <a:gd name="adj2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66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347119" y="1097280"/>
            <a:ext cx="10896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CƠ QUAN TIÊU HÓA(T2)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73356" y="3886200"/>
            <a:ext cx="13157034" cy="27817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thải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cạn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bã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5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273356" y="1849937"/>
            <a:ext cx="13194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nl-NL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Chức năng của cơ quan tiêu hóa.</a:t>
            </a:r>
            <a:endParaRPr lang="en-US" sz="3600" b="1" u="sng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56059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610063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10153</TotalTime>
  <Words>793</Words>
  <Application>Microsoft Office PowerPoint</Application>
  <PresentationFormat>Custom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 H</cp:lastModifiedBy>
  <cp:revision>1186</cp:revision>
  <dcterms:created xsi:type="dcterms:W3CDTF">2008-09-09T22:52:10Z</dcterms:created>
  <dcterms:modified xsi:type="dcterms:W3CDTF">2022-08-27T21:14:46Z</dcterms:modified>
</cp:coreProperties>
</file>