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6" r:id="rId3"/>
    <p:sldId id="335" r:id="rId4"/>
    <p:sldId id="285" r:id="rId5"/>
    <p:sldId id="308" r:id="rId6"/>
    <p:sldId id="330" r:id="rId7"/>
    <p:sldId id="331" r:id="rId8"/>
    <p:sldId id="319" r:id="rId9"/>
    <p:sldId id="325" r:id="rId10"/>
    <p:sldId id="332" r:id="rId11"/>
    <p:sldId id="333" r:id="rId12"/>
    <p:sldId id="324" r:id="rId13"/>
    <p:sldId id="327" r:id="rId14"/>
    <p:sldId id="326" r:id="rId15"/>
    <p:sldId id="328" r:id="rId16"/>
    <p:sldId id="300" r:id="rId17"/>
    <p:sldId id="329" r:id="rId18"/>
    <p:sldId id="334" r:id="rId19"/>
    <p:sldId id="30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6FA"/>
    <a:srgbClr val="F8B6BA"/>
    <a:srgbClr val="F27186"/>
    <a:srgbClr val="6DCFF6"/>
    <a:srgbClr val="079C42"/>
    <a:srgbClr val="F9C0C7"/>
    <a:srgbClr val="FFDF4F"/>
    <a:srgbClr val="C7EAFB"/>
    <a:srgbClr val="8BC63F"/>
    <a:srgbClr val="659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5" autoAdjust="0"/>
    <p:restoredTop sz="95332" autoAdjust="0"/>
  </p:normalViewPr>
  <p:slideViewPr>
    <p:cSldViewPr snapToGrid="0">
      <p:cViewPr varScale="1">
        <p:scale>
          <a:sx n="86" d="100"/>
          <a:sy n="86" d="100"/>
        </p:scale>
        <p:origin x="1426" y="67"/>
      </p:cViewPr>
      <p:guideLst>
        <p:guide orient="horz" pos="2184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5824" y="2301295"/>
            <a:ext cx="683001" cy="3017520"/>
            <a:chOff x="5512467" y="2167346"/>
            <a:chExt cx="683001" cy="3017520"/>
          </a:xfrm>
        </p:grpSpPr>
        <p:grpSp>
          <p:nvGrpSpPr>
            <p:cNvPr id="5" name="Group 4"/>
            <p:cNvGrpSpPr/>
            <p:nvPr/>
          </p:nvGrpSpPr>
          <p:grpSpPr>
            <a:xfrm>
              <a:off x="5512467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24" name="Rectangle 23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886935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7" name="Rectangle 6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531516" y="2304017"/>
            <a:ext cx="683001" cy="3017520"/>
            <a:chOff x="5512467" y="2167346"/>
            <a:chExt cx="683001" cy="3017520"/>
          </a:xfrm>
        </p:grpSpPr>
        <p:grpSp>
          <p:nvGrpSpPr>
            <p:cNvPr id="38" name="Group 37"/>
            <p:cNvGrpSpPr/>
            <p:nvPr/>
          </p:nvGrpSpPr>
          <p:grpSpPr>
            <a:xfrm>
              <a:off x="5512467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886935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40" name="Rectangle 39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3113043" y="2273592"/>
            <a:ext cx="1047379" cy="3017520"/>
            <a:chOff x="5512467" y="2167346"/>
            <a:chExt cx="1047379" cy="3017520"/>
          </a:xfrm>
        </p:grpSpPr>
        <p:grpSp>
          <p:nvGrpSpPr>
            <p:cNvPr id="96" name="Group 95"/>
            <p:cNvGrpSpPr/>
            <p:nvPr/>
          </p:nvGrpSpPr>
          <p:grpSpPr>
            <a:xfrm>
              <a:off x="5512467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114" name="Rectangle 113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886935" y="2167346"/>
              <a:ext cx="672911" cy="3017520"/>
              <a:chOff x="2561930" y="1541226"/>
              <a:chExt cx="672911" cy="3017520"/>
            </a:xfrm>
            <a:solidFill>
              <a:srgbClr val="FECA07"/>
            </a:solidFill>
          </p:grpSpPr>
          <p:sp>
            <p:nvSpPr>
              <p:cNvPr id="98" name="Rectangle 97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926308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926308" y="3943105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926308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926308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926308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4" name="Content Placeholder 2"/>
          <p:cNvSpPr txBox="1">
            <a:spLocks/>
          </p:cNvSpPr>
          <p:nvPr/>
        </p:nvSpPr>
        <p:spPr>
          <a:xfrm>
            <a:off x="637571" y="184467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200" name="Group 199"/>
          <p:cNvGrpSpPr/>
          <p:nvPr/>
        </p:nvGrpSpPr>
        <p:grpSpPr>
          <a:xfrm>
            <a:off x="2344317" y="2313381"/>
            <a:ext cx="683001" cy="3017520"/>
            <a:chOff x="5512467" y="2167346"/>
            <a:chExt cx="683001" cy="3017520"/>
          </a:xfrm>
        </p:grpSpPr>
        <p:grpSp>
          <p:nvGrpSpPr>
            <p:cNvPr id="201" name="Group 200"/>
            <p:cNvGrpSpPr/>
            <p:nvPr/>
          </p:nvGrpSpPr>
          <p:grpSpPr>
            <a:xfrm>
              <a:off x="5512467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218" name="Rectangle 217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5886935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203" name="Rectangle 202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Content Placeholder 2"/>
          <p:cNvSpPr txBox="1">
            <a:spLocks/>
          </p:cNvSpPr>
          <p:nvPr/>
        </p:nvSpPr>
        <p:spPr>
          <a:xfrm>
            <a:off x="789971" y="199707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252" name="Group 251"/>
          <p:cNvGrpSpPr/>
          <p:nvPr/>
        </p:nvGrpSpPr>
        <p:grpSpPr>
          <a:xfrm>
            <a:off x="7317256" y="2313381"/>
            <a:ext cx="683001" cy="3017520"/>
            <a:chOff x="5512467" y="2167346"/>
            <a:chExt cx="683001" cy="3017520"/>
          </a:xfrm>
        </p:grpSpPr>
        <p:grpSp>
          <p:nvGrpSpPr>
            <p:cNvPr id="253" name="Group 252"/>
            <p:cNvGrpSpPr/>
            <p:nvPr/>
          </p:nvGrpSpPr>
          <p:grpSpPr>
            <a:xfrm>
              <a:off x="5512467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265" name="Rectangle 264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4" name="Group 253"/>
            <p:cNvGrpSpPr/>
            <p:nvPr/>
          </p:nvGrpSpPr>
          <p:grpSpPr>
            <a:xfrm>
              <a:off x="5886935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255" name="Rectangle 254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5" name="Group 274"/>
          <p:cNvGrpSpPr/>
          <p:nvPr/>
        </p:nvGrpSpPr>
        <p:grpSpPr>
          <a:xfrm>
            <a:off x="6531841" y="2304017"/>
            <a:ext cx="683001" cy="3017520"/>
            <a:chOff x="5512467" y="2167346"/>
            <a:chExt cx="683001" cy="3017520"/>
          </a:xfrm>
        </p:grpSpPr>
        <p:grpSp>
          <p:nvGrpSpPr>
            <p:cNvPr id="276" name="Group 275"/>
            <p:cNvGrpSpPr/>
            <p:nvPr/>
          </p:nvGrpSpPr>
          <p:grpSpPr>
            <a:xfrm>
              <a:off x="5512467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294" name="Rectangle 293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/>
            <p:cNvGrpSpPr/>
            <p:nvPr/>
          </p:nvGrpSpPr>
          <p:grpSpPr>
            <a:xfrm>
              <a:off x="5886935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278" name="Rectangle 277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4" name="Group 303"/>
          <p:cNvGrpSpPr/>
          <p:nvPr/>
        </p:nvGrpSpPr>
        <p:grpSpPr>
          <a:xfrm>
            <a:off x="5019758" y="2301295"/>
            <a:ext cx="683001" cy="3017520"/>
            <a:chOff x="5512467" y="2167346"/>
            <a:chExt cx="683001" cy="3017520"/>
          </a:xfrm>
        </p:grpSpPr>
        <p:grpSp>
          <p:nvGrpSpPr>
            <p:cNvPr id="305" name="Group 304"/>
            <p:cNvGrpSpPr/>
            <p:nvPr/>
          </p:nvGrpSpPr>
          <p:grpSpPr>
            <a:xfrm>
              <a:off x="5512467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322" name="Rectangle 321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6" name="Group 305"/>
            <p:cNvGrpSpPr/>
            <p:nvPr/>
          </p:nvGrpSpPr>
          <p:grpSpPr>
            <a:xfrm>
              <a:off x="5886935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307" name="Rectangle 306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2" name="Group 331"/>
          <p:cNvGrpSpPr/>
          <p:nvPr/>
        </p:nvGrpSpPr>
        <p:grpSpPr>
          <a:xfrm>
            <a:off x="5760509" y="2301295"/>
            <a:ext cx="683001" cy="3017520"/>
            <a:chOff x="5512467" y="2167346"/>
            <a:chExt cx="683001" cy="3017520"/>
          </a:xfrm>
        </p:grpSpPr>
        <p:grpSp>
          <p:nvGrpSpPr>
            <p:cNvPr id="333" name="Group 332"/>
            <p:cNvGrpSpPr/>
            <p:nvPr/>
          </p:nvGrpSpPr>
          <p:grpSpPr>
            <a:xfrm>
              <a:off x="5512467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351" name="Rectangle 350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4" name="Group 333"/>
            <p:cNvGrpSpPr/>
            <p:nvPr/>
          </p:nvGrpSpPr>
          <p:grpSpPr>
            <a:xfrm>
              <a:off x="5886935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335" name="Rectangle 334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339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Rectangle 340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1" name="Rectangle 360"/>
          <p:cNvSpPr/>
          <p:nvPr/>
        </p:nvSpPr>
        <p:spPr>
          <a:xfrm>
            <a:off x="8039480" y="5029149"/>
            <a:ext cx="308533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4" name="Content Placeholder 36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26" y="568617"/>
            <a:ext cx="1374276" cy="1413767"/>
          </a:xfrm>
          <a:prstGeom prst="rect">
            <a:avLst/>
          </a:prstGeom>
        </p:spPr>
      </p:pic>
      <p:sp>
        <p:nvSpPr>
          <p:cNvPr id="365" name="TextBox 364"/>
          <p:cNvSpPr txBox="1"/>
          <p:nvPr/>
        </p:nvSpPr>
        <p:spPr>
          <a:xfrm>
            <a:off x="2214517" y="91857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pic>
        <p:nvPicPr>
          <p:cNvPr id="366" name="Picture 3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57" y="557983"/>
            <a:ext cx="1269485" cy="1305965"/>
          </a:xfrm>
          <a:prstGeom prst="rect">
            <a:avLst/>
          </a:prstGeom>
        </p:spPr>
      </p:pic>
      <p:sp>
        <p:nvSpPr>
          <p:cNvPr id="368" name="TextBox 367"/>
          <p:cNvSpPr txBox="1"/>
          <p:nvPr/>
        </p:nvSpPr>
        <p:spPr>
          <a:xfrm>
            <a:off x="5337795" y="9061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369" name="Oval 368"/>
          <p:cNvSpPr/>
          <p:nvPr/>
        </p:nvSpPr>
        <p:spPr>
          <a:xfrm>
            <a:off x="3614269" y="765546"/>
            <a:ext cx="783772" cy="78377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TextBox 370"/>
          <p:cNvSpPr txBox="1"/>
          <p:nvPr/>
        </p:nvSpPr>
        <p:spPr>
          <a:xfrm>
            <a:off x="3792105" y="765546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72" name="TextBox 371"/>
          <p:cNvSpPr txBox="1"/>
          <p:nvPr/>
        </p:nvSpPr>
        <p:spPr>
          <a:xfrm>
            <a:off x="2958418" y="5388463"/>
            <a:ext cx="4610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73" name="TextBox 372"/>
          <p:cNvSpPr txBox="1"/>
          <p:nvPr/>
        </p:nvSpPr>
        <p:spPr>
          <a:xfrm>
            <a:off x="3283025" y="5883517"/>
            <a:ext cx="267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 </a:t>
            </a:r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81</a:t>
            </a:r>
          </a:p>
        </p:txBody>
      </p:sp>
    </p:spTree>
    <p:extLst>
      <p:ext uri="{BB962C8B-B14F-4D97-AF65-F5344CB8AC3E}">
        <p14:creationId xmlns:p14="http://schemas.microsoft.com/office/powerpoint/2010/main" val="33752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 animBg="1"/>
      <p:bldP spid="371" grpId="0"/>
      <p:bldP spid="372" grpId="0"/>
      <p:bldP spid="3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54357" y="2324078"/>
            <a:ext cx="683001" cy="3102915"/>
            <a:chOff x="5512467" y="2167346"/>
            <a:chExt cx="683001" cy="3017520"/>
          </a:xfrm>
        </p:grpSpPr>
        <p:grpSp>
          <p:nvGrpSpPr>
            <p:cNvPr id="5" name="Group 4"/>
            <p:cNvGrpSpPr/>
            <p:nvPr/>
          </p:nvGrpSpPr>
          <p:grpSpPr>
            <a:xfrm>
              <a:off x="5512467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24" name="Rectangle 23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886935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7" name="Rectangle 6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791516" y="2338010"/>
            <a:ext cx="846001" cy="3088984"/>
            <a:chOff x="5512467" y="2167346"/>
            <a:chExt cx="683001" cy="3017520"/>
          </a:xfrm>
        </p:grpSpPr>
        <p:grpSp>
          <p:nvGrpSpPr>
            <p:cNvPr id="38" name="Group 37"/>
            <p:cNvGrpSpPr/>
            <p:nvPr/>
          </p:nvGrpSpPr>
          <p:grpSpPr>
            <a:xfrm>
              <a:off x="5512467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886935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40" name="Rectangle 39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2703600" y="2324078"/>
            <a:ext cx="1001625" cy="3102916"/>
            <a:chOff x="5512467" y="2167346"/>
            <a:chExt cx="683001" cy="3017520"/>
          </a:xfrm>
        </p:grpSpPr>
        <p:grpSp>
          <p:nvGrpSpPr>
            <p:cNvPr id="96" name="Group 95"/>
            <p:cNvGrpSpPr/>
            <p:nvPr/>
          </p:nvGrpSpPr>
          <p:grpSpPr>
            <a:xfrm>
              <a:off x="5512467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114" name="Rectangle 113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Rectangle 97"/>
            <p:cNvSpPr/>
            <p:nvPr/>
          </p:nvSpPr>
          <p:spPr>
            <a:xfrm>
              <a:off x="5886935" y="488311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Content Placeholder 2"/>
          <p:cNvSpPr txBox="1">
            <a:spLocks/>
          </p:cNvSpPr>
          <p:nvPr/>
        </p:nvSpPr>
        <p:spPr>
          <a:xfrm>
            <a:off x="637571" y="184467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28" name="Content Placeholder 2"/>
          <p:cNvSpPr txBox="1">
            <a:spLocks/>
          </p:cNvSpPr>
          <p:nvPr/>
        </p:nvSpPr>
        <p:spPr>
          <a:xfrm>
            <a:off x="789971" y="199707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304" name="Group 303"/>
          <p:cNvGrpSpPr/>
          <p:nvPr/>
        </p:nvGrpSpPr>
        <p:grpSpPr>
          <a:xfrm>
            <a:off x="5754200" y="2215900"/>
            <a:ext cx="789475" cy="3211094"/>
            <a:chOff x="5512467" y="2167346"/>
            <a:chExt cx="683001" cy="3017520"/>
          </a:xfrm>
        </p:grpSpPr>
        <p:grpSp>
          <p:nvGrpSpPr>
            <p:cNvPr id="305" name="Group 304"/>
            <p:cNvGrpSpPr/>
            <p:nvPr/>
          </p:nvGrpSpPr>
          <p:grpSpPr>
            <a:xfrm>
              <a:off x="5512467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322" name="Rectangle 321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6" name="Group 305"/>
            <p:cNvGrpSpPr/>
            <p:nvPr/>
          </p:nvGrpSpPr>
          <p:grpSpPr>
            <a:xfrm>
              <a:off x="5886935" y="3676106"/>
              <a:ext cx="308533" cy="1508760"/>
              <a:chOff x="2561930" y="3049986"/>
              <a:chExt cx="308533" cy="1508760"/>
            </a:xfrm>
            <a:solidFill>
              <a:srgbClr val="FECA07"/>
            </a:solidFill>
          </p:grpSpPr>
          <p:sp>
            <p:nvSpPr>
              <p:cNvPr id="307" name="Rectangle 306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4" name="Content Placeholder 36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26" y="568617"/>
            <a:ext cx="1374276" cy="1413767"/>
          </a:xfrm>
          <a:prstGeom prst="rect">
            <a:avLst/>
          </a:prstGeom>
        </p:spPr>
      </p:pic>
      <p:sp>
        <p:nvSpPr>
          <p:cNvPr id="365" name="TextBox 364"/>
          <p:cNvSpPr txBox="1"/>
          <p:nvPr/>
        </p:nvSpPr>
        <p:spPr>
          <a:xfrm>
            <a:off x="2214517" y="91857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pic>
        <p:nvPicPr>
          <p:cNvPr id="366" name="Picture 3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57" y="557983"/>
            <a:ext cx="1269485" cy="1305965"/>
          </a:xfrm>
          <a:prstGeom prst="rect">
            <a:avLst/>
          </a:prstGeom>
        </p:spPr>
      </p:pic>
      <p:sp>
        <p:nvSpPr>
          <p:cNvPr id="368" name="TextBox 367"/>
          <p:cNvSpPr txBox="1"/>
          <p:nvPr/>
        </p:nvSpPr>
        <p:spPr>
          <a:xfrm>
            <a:off x="5337795" y="9061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69" name="Oval 368"/>
          <p:cNvSpPr/>
          <p:nvPr/>
        </p:nvSpPr>
        <p:spPr>
          <a:xfrm>
            <a:off x="3614269" y="765546"/>
            <a:ext cx="783772" cy="78377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TextBox 370"/>
          <p:cNvSpPr txBox="1"/>
          <p:nvPr/>
        </p:nvSpPr>
        <p:spPr>
          <a:xfrm>
            <a:off x="3792105" y="765546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72" name="TextBox 371"/>
          <p:cNvSpPr txBox="1"/>
          <p:nvPr/>
        </p:nvSpPr>
        <p:spPr>
          <a:xfrm>
            <a:off x="2958418" y="5388463"/>
            <a:ext cx="324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3283025" y="5883517"/>
            <a:ext cx="267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 </a:t>
            </a:r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</p:spTree>
    <p:extLst>
      <p:ext uri="{BB962C8B-B14F-4D97-AF65-F5344CB8AC3E}">
        <p14:creationId xmlns:p14="http://schemas.microsoft.com/office/powerpoint/2010/main" val="98890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/>
      <p:bldP spid="372" grpId="0"/>
      <p:bldP spid="3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Chọn &gt; hoặc &lt;.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6" y="1728081"/>
            <a:ext cx="950594" cy="97791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045027" y="1103242"/>
            <a:ext cx="46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24843" y="1103241"/>
            <a:ext cx="46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45027" y="3612726"/>
            <a:ext cx="46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6" y="1727583"/>
            <a:ext cx="951078" cy="978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5845" y="18901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73823" y="18901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8" name="Oval 7"/>
          <p:cNvSpPr/>
          <p:nvPr/>
        </p:nvSpPr>
        <p:spPr>
          <a:xfrm>
            <a:off x="2116182" y="1874382"/>
            <a:ext cx="783772" cy="78377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244513" y="1854472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20" y="1728081"/>
            <a:ext cx="950594" cy="97791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60" y="1727583"/>
            <a:ext cx="951078" cy="978408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5166439" y="18901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84417" y="18901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71" name="Oval 70"/>
          <p:cNvSpPr/>
          <p:nvPr/>
        </p:nvSpPr>
        <p:spPr>
          <a:xfrm>
            <a:off x="6326776" y="1874382"/>
            <a:ext cx="783772" cy="78377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6" y="4392274"/>
            <a:ext cx="950594" cy="97791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46" y="4391776"/>
            <a:ext cx="951078" cy="978408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111425" y="45543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429403" y="45543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7" name="Oval 76"/>
          <p:cNvSpPr/>
          <p:nvPr/>
        </p:nvSpPr>
        <p:spPr>
          <a:xfrm>
            <a:off x="2271762" y="4538575"/>
            <a:ext cx="783772" cy="78377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461219" y="1881547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06205" y="4585209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5900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Chọn số thích hợp với mỗi          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4249" y="3005435"/>
            <a:ext cx="46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4249" y="4634929"/>
            <a:ext cx="46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45" y="1030979"/>
            <a:ext cx="2279088" cy="14656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7412" y="144744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63794" y="142251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2566" y="231709"/>
            <a:ext cx="566057" cy="5747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33883" y="1476434"/>
            <a:ext cx="637537" cy="64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5960" y="1594223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bé hơn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83149" y="1476434"/>
            <a:ext cx="640080" cy="64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45" y="2710241"/>
            <a:ext cx="2279088" cy="146567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47412" y="312670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3794" y="31017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33883" y="3155696"/>
            <a:ext cx="637537" cy="64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5960" y="3273485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83149" y="3155696"/>
            <a:ext cx="640080" cy="64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45" y="4386464"/>
            <a:ext cx="2279088" cy="146567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047412" y="480293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63794" y="477800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333883" y="4831919"/>
            <a:ext cx="637537" cy="64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85960" y="4949708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bé hơn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483149" y="4831919"/>
            <a:ext cx="640080" cy="64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83196" y="32498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25095" y="32498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83196" y="492358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25095" y="492358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994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7" grpId="0"/>
      <p:bldP spid="58" grpId="0"/>
      <p:bldP spid="7" grpId="0"/>
      <p:bldP spid="62" grpId="0"/>
      <p:bldP spid="5" grpId="0" animBg="1"/>
      <p:bldP spid="28" grpId="0" animBg="1"/>
      <p:bldP spid="6" grpId="0"/>
      <p:bldP spid="30" grpId="0" animBg="1"/>
      <p:bldP spid="32" grpId="0"/>
      <p:bldP spid="33" grpId="0"/>
      <p:bldP spid="34" grpId="0" animBg="1"/>
      <p:bldP spid="35" grpId="0"/>
      <p:bldP spid="36" grpId="0" animBg="1"/>
      <p:bldP spid="39" grpId="0"/>
      <p:bldP spid="40" grpId="0"/>
      <p:bldP spid="41" grpId="0" animBg="1"/>
      <p:bldP spid="42" grpId="0"/>
      <p:bldP spid="43" grpId="0" animBg="1"/>
      <p:bldP spid="9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10" y="1072343"/>
            <a:ext cx="2279088" cy="146567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Chọn số thích hợp với mỗi          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7412" y="14561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63794" y="14312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2566" y="231709"/>
            <a:ext cx="566057" cy="5747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33883" y="1485141"/>
            <a:ext cx="637537" cy="64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5960" y="1602930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bé hơn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83149" y="1485141"/>
            <a:ext cx="640080" cy="64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80176" y="15533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25095" y="155335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161907" y="2538019"/>
            <a:ext cx="1421846" cy="3017520"/>
            <a:chOff x="2161907" y="2538019"/>
            <a:chExt cx="1421846" cy="3017520"/>
          </a:xfrm>
        </p:grpSpPr>
        <p:grpSp>
          <p:nvGrpSpPr>
            <p:cNvPr id="51" name="Group 50"/>
            <p:cNvGrpSpPr/>
            <p:nvPr/>
          </p:nvGrpSpPr>
          <p:grpSpPr>
            <a:xfrm>
              <a:off x="2536374" y="2538019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910842" y="2538019"/>
              <a:ext cx="672911" cy="3017520"/>
              <a:chOff x="2561930" y="1541226"/>
              <a:chExt cx="672911" cy="3017520"/>
            </a:xfrm>
            <a:solidFill>
              <a:srgbClr val="FECA07"/>
            </a:solidFill>
          </p:grpSpPr>
          <p:sp>
            <p:nvSpPr>
              <p:cNvPr id="53" name="Rectangle 52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926308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926308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926308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926308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926308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2161907" y="2538019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98" name="Rectangle 97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5193282" y="2538019"/>
            <a:ext cx="1796314" cy="3017520"/>
            <a:chOff x="5186181" y="2538019"/>
            <a:chExt cx="1796314" cy="3017520"/>
          </a:xfrm>
        </p:grpSpPr>
        <p:grpSp>
          <p:nvGrpSpPr>
            <p:cNvPr id="108" name="Group 107"/>
            <p:cNvGrpSpPr/>
            <p:nvPr/>
          </p:nvGrpSpPr>
          <p:grpSpPr>
            <a:xfrm>
              <a:off x="5935116" y="2538019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109" name="Rectangle 108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6309584" y="2538019"/>
              <a:ext cx="672911" cy="3017520"/>
              <a:chOff x="2561930" y="1541226"/>
              <a:chExt cx="672911" cy="3017520"/>
            </a:xfrm>
            <a:solidFill>
              <a:srgbClr val="FECA07"/>
            </a:solidFill>
          </p:grpSpPr>
          <p:sp>
            <p:nvSpPr>
              <p:cNvPr id="120" name="Rectangle 119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2926308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5560649" y="2538019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136" name="Rectangle 135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5186181" y="2538019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7" name="TextBox 156"/>
          <p:cNvSpPr txBox="1"/>
          <p:nvPr/>
        </p:nvSpPr>
        <p:spPr>
          <a:xfrm>
            <a:off x="3016484" y="5626458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chục bé hơn 4 chục 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3341091" y="6121512"/>
            <a:ext cx="257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35 bé hơn 41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4390971" y="155335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35890" y="155335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2807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9" grpId="0"/>
      <p:bldP spid="157" grpId="0"/>
      <p:bldP spid="158" grpId="0"/>
      <p:bldP spid="159" grpId="0"/>
      <p:bldP spid="1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4333883" y="1485141"/>
            <a:ext cx="637537" cy="64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483149" y="1485141"/>
            <a:ext cx="640080" cy="64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90971" y="157164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535890" y="15716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Chọn số thích hợp với mỗi          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4249" y="3005435"/>
            <a:ext cx="46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4249" y="4634929"/>
            <a:ext cx="46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2566" y="231709"/>
            <a:ext cx="566057" cy="5747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45" y="2710241"/>
            <a:ext cx="2279088" cy="146567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47412" y="312670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3794" y="31017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33883" y="3155696"/>
            <a:ext cx="637537" cy="64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5960" y="3273485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83149" y="3155696"/>
            <a:ext cx="640080" cy="64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45" y="4386464"/>
            <a:ext cx="2279088" cy="146567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047412" y="480293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63794" y="477800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333883" y="4831919"/>
            <a:ext cx="637537" cy="64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85960" y="4949708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bé hơn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483149" y="4831919"/>
            <a:ext cx="640080" cy="64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83196" y="32498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25095" y="32498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83196" y="492358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25095" y="492358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61533" y="321800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06452" y="321800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61533" y="493143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06452" y="493142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10" y="1072343"/>
            <a:ext cx="2279088" cy="146567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047412" y="14561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63794" y="14312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85960" y="1602930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bé hơn</a:t>
            </a:r>
          </a:p>
        </p:txBody>
      </p:sp>
    </p:spTree>
    <p:extLst>
      <p:ext uri="{BB962C8B-B14F-4D97-AF65-F5344CB8AC3E}">
        <p14:creationId xmlns:p14="http://schemas.microsoft.com/office/powerpoint/2010/main" val="418190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5" grpId="0"/>
      <p:bldP spid="46" grpId="0"/>
      <p:bldP spid="47" grpId="0"/>
      <p:bldP spid="29" grpId="0"/>
      <p:bldP spid="48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Số nào bé nhất? Số nào lớn nhất?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58834" y="1367239"/>
            <a:ext cx="574765" cy="57476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1646" y="1367239"/>
            <a:ext cx="574765" cy="57476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04458" y="1367239"/>
            <a:ext cx="574765" cy="57476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5" name="Cloud 4"/>
          <p:cNvSpPr/>
          <p:nvPr/>
        </p:nvSpPr>
        <p:spPr>
          <a:xfrm rot="288829">
            <a:off x="4303029" y="756109"/>
            <a:ext cx="4094088" cy="1849967"/>
          </a:xfrm>
          <a:prstGeom prst="cloud">
            <a:avLst/>
          </a:prstGeom>
          <a:solidFill>
            <a:srgbClr val="B9E6FA"/>
          </a:solidFill>
          <a:ln>
            <a:solidFill>
              <a:srgbClr val="B9E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68222" y="991692"/>
            <a:ext cx="1999265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Số bé nhất là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4306" y="951234"/>
            <a:ext cx="618308" cy="6183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34306" y="1691463"/>
            <a:ext cx="618308" cy="6183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42230" y="10074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50939" y="17390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2042" y="99169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8635" y="173900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76824" y="1691463"/>
            <a:ext cx="209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Số lớn nhất là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4" y="4282636"/>
            <a:ext cx="2607768" cy="2694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35" y="4235855"/>
            <a:ext cx="2743626" cy="2834601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590788" y="2789475"/>
            <a:ext cx="3345485" cy="1352798"/>
          </a:xfrm>
          <a:prstGeom prst="wedgeRoundRectCallout">
            <a:avLst>
              <a:gd name="adj1" fmla="val 38942"/>
              <a:gd name="adj2" fmla="val 7276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2712" y="2798754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3 chục bé hơn 5 chục.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2712" y="3207287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39 &lt; 54,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2712" y="3626523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39 là số bé nhất.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4702629" y="2701011"/>
            <a:ext cx="3764889" cy="1888406"/>
          </a:xfrm>
          <a:prstGeom prst="wedgeRoundRectCallout">
            <a:avLst>
              <a:gd name="adj1" fmla="val -37786"/>
              <a:gd name="adj2" fmla="val 5651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52066" y="2749166"/>
            <a:ext cx="332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5 chục lớn hơn 3 chục.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52066" y="3148991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>
                <a:latin typeface="Arial" panose="020B0604020202020204" pitchFamily="34" charset="0"/>
                <a:cs typeface="Arial" panose="020B0604020202020204" pitchFamily="34" charset="0"/>
              </a:rPr>
              <a:t>54 và 58 đều lớn hơn 39.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52066" y="3594356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>
                <a:latin typeface="Arial" panose="020B0604020202020204" pitchFamily="34" charset="0"/>
                <a:cs typeface="Arial" panose="020B0604020202020204" pitchFamily="34" charset="0"/>
              </a:rPr>
              <a:t>8 &gt; 4 nên 58 &gt; 54.</a:t>
            </a:r>
            <a:r>
              <a:rPr lang="pt-B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2066" y="4029022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>
                <a:latin typeface="Arial" panose="020B0604020202020204" pitchFamily="34" charset="0"/>
                <a:cs typeface="Arial" panose="020B0604020202020204" pitchFamily="34" charset="0"/>
              </a:rPr>
              <a:t>58 là số lớn nhất.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60459" y="3207287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39 &lt; 58.</a:t>
            </a:r>
          </a:p>
        </p:txBody>
      </p:sp>
    </p:spTree>
    <p:extLst>
      <p:ext uri="{BB962C8B-B14F-4D97-AF65-F5344CB8AC3E}">
        <p14:creationId xmlns:p14="http://schemas.microsoft.com/office/powerpoint/2010/main" val="251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" grpId="0" animBg="1"/>
      <p:bldP spid="17" grpId="0" animBg="1"/>
      <p:bldP spid="18" grpId="0" animBg="1"/>
      <p:bldP spid="5" grpId="0" animBg="1"/>
      <p:bldP spid="6" grpId="0"/>
      <p:bldP spid="7" grpId="0" animBg="1"/>
      <p:bldP spid="11" grpId="0" animBg="1"/>
      <p:bldP spid="8" grpId="0"/>
      <p:bldP spid="8" grpId="1"/>
      <p:bldP spid="13" grpId="0"/>
      <p:bldP spid="13" grpId="1"/>
      <p:bldP spid="14" grpId="0"/>
      <p:bldP spid="15" grpId="0"/>
      <p:bldP spid="16" grpId="0"/>
      <p:bldP spid="12" grpId="0" animBg="1"/>
      <p:bldP spid="19" grpId="0"/>
      <p:bldP spid="21" grpId="0"/>
      <p:bldP spid="22" grpId="0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Số nào bé nhất? Số nào lớn nhất?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5955" y="2255512"/>
            <a:ext cx="574765" cy="574765"/>
          </a:xfrm>
          <a:prstGeom prst="rect">
            <a:avLst/>
          </a:prstGeom>
          <a:solidFill>
            <a:srgbClr val="F27186"/>
          </a:solidFill>
          <a:ln>
            <a:solidFill>
              <a:srgbClr val="F271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98767" y="2255512"/>
            <a:ext cx="574765" cy="574765"/>
          </a:xfrm>
          <a:prstGeom prst="rect">
            <a:avLst/>
          </a:prstGeom>
          <a:solidFill>
            <a:srgbClr val="F27186"/>
          </a:solidFill>
          <a:ln>
            <a:solidFill>
              <a:srgbClr val="F271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21579" y="2255512"/>
            <a:ext cx="574765" cy="574765"/>
          </a:xfrm>
          <a:prstGeom prst="rect">
            <a:avLst/>
          </a:prstGeom>
          <a:solidFill>
            <a:srgbClr val="F27186"/>
          </a:solidFill>
          <a:ln>
            <a:solidFill>
              <a:srgbClr val="F271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5" name="Cloud 4"/>
          <p:cNvSpPr/>
          <p:nvPr/>
        </p:nvSpPr>
        <p:spPr>
          <a:xfrm rot="288829">
            <a:off x="4120150" y="1644382"/>
            <a:ext cx="4094088" cy="1849967"/>
          </a:xfrm>
          <a:prstGeom prst="cloud">
            <a:avLst/>
          </a:prstGeom>
          <a:solidFill>
            <a:srgbClr val="F8B6BA"/>
          </a:solidFill>
          <a:ln>
            <a:solidFill>
              <a:srgbClr val="F8B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85343" y="1879965"/>
            <a:ext cx="1999265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Số bé nhất là</a:t>
            </a:r>
          </a:p>
        </p:txBody>
      </p:sp>
      <p:sp>
        <p:nvSpPr>
          <p:cNvPr id="7" name="Rectangle 6"/>
          <p:cNvSpPr/>
          <p:nvPr/>
        </p:nvSpPr>
        <p:spPr>
          <a:xfrm>
            <a:off x="6651427" y="1839507"/>
            <a:ext cx="618308" cy="6183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51427" y="2579736"/>
            <a:ext cx="618308" cy="6183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59351" y="18957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8060" y="26272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9163" y="187996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5756" y="26272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3945" y="2579736"/>
            <a:ext cx="209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Số lớn nhất là</a:t>
            </a:r>
          </a:p>
        </p:txBody>
      </p:sp>
    </p:spTree>
    <p:extLst>
      <p:ext uri="{BB962C8B-B14F-4D97-AF65-F5344CB8AC3E}">
        <p14:creationId xmlns:p14="http://schemas.microsoft.com/office/powerpoint/2010/main" val="141843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82" y="1139241"/>
            <a:ext cx="7860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- Khi so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ta so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 so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7428" y="5391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483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9164364" cy="6854944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" y="9525"/>
            <a:ext cx="9142101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C286D3-43A0-1422-3AE0-88492ED4BA74}"/>
              </a:ext>
            </a:extLst>
          </p:cNvPr>
          <p:cNvSpPr txBox="1"/>
          <p:nvPr/>
        </p:nvSpPr>
        <p:spPr>
          <a:xfrm>
            <a:off x="1502402" y="763869"/>
            <a:ext cx="5519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7453D-B9DF-5F7B-EC6C-AFB6F715631A}"/>
              </a:ext>
            </a:extLst>
          </p:cNvPr>
          <p:cNvSpPr txBox="1"/>
          <p:nvPr/>
        </p:nvSpPr>
        <p:spPr>
          <a:xfrm>
            <a:off x="1033365" y="2363329"/>
            <a:ext cx="7391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”: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4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718" y="2459504"/>
            <a:ext cx="8522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5400" b="1" dirty="0" err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5400" b="1" dirty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b="1" dirty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b="1" dirty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400" b="1" dirty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5400" b="1" dirty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54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81EB4-5EFB-37D2-23A0-9E8C23767F51}"/>
              </a:ext>
            </a:extLst>
          </p:cNvPr>
          <p:cNvSpPr txBox="1"/>
          <p:nvPr/>
        </p:nvSpPr>
        <p:spPr>
          <a:xfrm>
            <a:off x="3652278" y="1262498"/>
            <a:ext cx="19645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6919" y="598692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31228" y="2015805"/>
            <a:ext cx="1047379" cy="3017520"/>
            <a:chOff x="5512467" y="2167346"/>
            <a:chExt cx="1047379" cy="3017520"/>
          </a:xfrm>
          <a:solidFill>
            <a:srgbClr val="00B0F0"/>
          </a:solidFill>
        </p:grpSpPr>
        <p:grpSp>
          <p:nvGrpSpPr>
            <p:cNvPr id="18" name="Group 17"/>
            <p:cNvGrpSpPr/>
            <p:nvPr/>
          </p:nvGrpSpPr>
          <p:grpSpPr>
            <a:xfrm>
              <a:off x="5512467" y="2167346"/>
              <a:ext cx="308533" cy="3017520"/>
              <a:chOff x="2561930" y="1541226"/>
              <a:chExt cx="308533" cy="3017520"/>
            </a:xfrm>
            <a:grpFill/>
          </p:grpSpPr>
          <p:sp>
            <p:nvSpPr>
              <p:cNvPr id="38" name="Rectangle 37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886935" y="2167346"/>
              <a:ext cx="672911" cy="3017520"/>
              <a:chOff x="2561930" y="1541226"/>
              <a:chExt cx="672911" cy="3017520"/>
            </a:xfrm>
            <a:grpFill/>
          </p:grpSpPr>
          <p:sp>
            <p:nvSpPr>
              <p:cNvPr id="21" name="Rectangle 20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926308" y="4256994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26308" y="3955242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190439" y="2015805"/>
            <a:ext cx="1472503" cy="3017520"/>
            <a:chOff x="2264388" y="1580376"/>
            <a:chExt cx="1472503" cy="3017520"/>
          </a:xfrm>
        </p:grpSpPr>
        <p:sp>
          <p:nvSpPr>
            <p:cNvPr id="5" name="Rectangle 4"/>
            <p:cNvSpPr/>
            <p:nvPr/>
          </p:nvSpPr>
          <p:spPr>
            <a:xfrm>
              <a:off x="3053890" y="429614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53890" y="399439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53890" y="369264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3890" y="339088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53890" y="308913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53890" y="278738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53890" y="248563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53890" y="218388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53890" y="188212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53890" y="158037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28358" y="429614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28358" y="399439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654837" y="429614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54837" y="399439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654837" y="369264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654837" y="339088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54837" y="308913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54837" y="278738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654837" y="248563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654837" y="218388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654837" y="188212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654837" y="158037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64388" y="429614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264388" y="399439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264388" y="369264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264388" y="339088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264388" y="308913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64388" y="278738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264388" y="248563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264388" y="218388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264388" y="188212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64388" y="158037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430743" y="148322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941841" y="14619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55" y="3071937"/>
            <a:ext cx="1233916" cy="2724898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093555" y="1763215"/>
            <a:ext cx="3363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>
                <a:latin typeface="Arial" panose="020B0604020202020204" pitchFamily="34" charset="0"/>
                <a:cs typeface="Arial" panose="020B0604020202020204" pitchFamily="34" charset="0"/>
              </a:rPr>
              <a:t>3 chục lớn hơn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i="1">
                <a:latin typeface="Arial" panose="020B0604020202020204" pitchFamily="34" charset="0"/>
                <a:cs typeface="Arial" panose="020B0604020202020204" pitchFamily="34" charset="0"/>
              </a:rPr>
              <a:t>2 chục. 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400" i="1">
                <a:latin typeface="Arial" panose="020B0604020202020204" pitchFamily="34" charset="0"/>
                <a:cs typeface="Arial" panose="020B0604020202020204" pitchFamily="34" charset="0"/>
              </a:rPr>
              <a:t>Vậy 32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i="1">
                <a:latin typeface="Arial" panose="020B0604020202020204" pitchFamily="34" charset="0"/>
                <a:cs typeface="Arial" panose="020B0604020202020204" pitchFamily="34" charset="0"/>
              </a:rPr>
              <a:t>lớn hơn 23.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919555" y="5796835"/>
            <a:ext cx="1220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32 &gt; 23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 &lt; 32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175683" y="5079491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- 32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41736" y="5440918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- 23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" grpId="0"/>
      <p:bldP spid="93" grpId="0"/>
      <p:bldP spid="95" grpId="0"/>
      <p:bldP spid="99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36" y="3103936"/>
            <a:ext cx="2169211" cy="2313825"/>
          </a:xfrm>
          <a:prstGeom prst="rect">
            <a:avLst/>
          </a:prstGeom>
        </p:spPr>
      </p:pic>
      <p:sp>
        <p:nvSpPr>
          <p:cNvPr id="98" name="Rounded Rectangular Callout 97"/>
          <p:cNvSpPr/>
          <p:nvPr/>
        </p:nvSpPr>
        <p:spPr>
          <a:xfrm>
            <a:off x="673081" y="1213127"/>
            <a:ext cx="3399941" cy="1544654"/>
          </a:xfrm>
          <a:prstGeom prst="wedgeRoundRectCallout">
            <a:avLst>
              <a:gd name="adj1" fmla="val -5660"/>
              <a:gd name="adj2" fmla="val 778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6919" y="598692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875481" y="1820959"/>
            <a:ext cx="1047379" cy="3080653"/>
            <a:chOff x="5512467" y="2167346"/>
            <a:chExt cx="1047379" cy="3017520"/>
          </a:xfrm>
          <a:solidFill>
            <a:srgbClr val="00B0F0"/>
          </a:solidFill>
        </p:grpSpPr>
        <p:grpSp>
          <p:nvGrpSpPr>
            <p:cNvPr id="18" name="Group 17"/>
            <p:cNvGrpSpPr/>
            <p:nvPr/>
          </p:nvGrpSpPr>
          <p:grpSpPr>
            <a:xfrm>
              <a:off x="5512467" y="2167346"/>
              <a:ext cx="308533" cy="3017520"/>
              <a:chOff x="2561930" y="1541226"/>
              <a:chExt cx="308533" cy="3017520"/>
            </a:xfrm>
            <a:grpFill/>
          </p:grpSpPr>
          <p:sp>
            <p:nvSpPr>
              <p:cNvPr id="38" name="Rectangle 37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886935" y="2167346"/>
              <a:ext cx="672911" cy="3017520"/>
              <a:chOff x="2561930" y="1541226"/>
              <a:chExt cx="672911" cy="3017520"/>
            </a:xfrm>
            <a:grpFill/>
          </p:grpSpPr>
          <p:sp>
            <p:nvSpPr>
              <p:cNvPr id="21" name="Rectangle 20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926308" y="4256994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26308" y="3955242"/>
                <a:ext cx="308533" cy="301752"/>
              </a:xfrm>
              <a:prstGeom prst="rect">
                <a:avLst/>
              </a:prstGeom>
              <a:solidFill>
                <a:srgbClr val="42C8F4"/>
              </a:solidFill>
              <a:ln w="28575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788931" y="1852525"/>
            <a:ext cx="1082054" cy="3017520"/>
            <a:chOff x="2654837" y="1580376"/>
            <a:chExt cx="1082054" cy="3017520"/>
          </a:xfrm>
        </p:grpSpPr>
        <p:sp>
          <p:nvSpPr>
            <p:cNvPr id="5" name="Rectangle 4"/>
            <p:cNvSpPr/>
            <p:nvPr/>
          </p:nvSpPr>
          <p:spPr>
            <a:xfrm>
              <a:off x="3053890" y="429614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53890" y="399439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53890" y="369264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3890" y="339088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53890" y="308913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53890" y="278738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53890" y="248563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53890" y="218388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53890" y="188212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53890" y="158037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28358" y="429614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28358" y="399439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654837" y="429614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54837" y="399439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654837" y="369264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654837" y="339088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54837" y="308913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54837" y="2787384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654837" y="2485632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654837" y="218388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654837" y="188212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654837" y="158037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428358" y="3692640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428358" y="3390888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28358" y="308913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6920126" y="135929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991606" y="133479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10204" y="1405880"/>
            <a:ext cx="3214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/>
              <a:t>Hai số đều có 2 chục,</a:t>
            </a:r>
            <a:r>
              <a:rPr lang="en-US" sz="2400" i="1"/>
              <a:t> </a:t>
            </a:r>
          </a:p>
          <a:p>
            <a:r>
              <a:rPr lang="vi-VN" sz="2400" i="1"/>
              <a:t>3 bé hơn 5.</a:t>
            </a:r>
            <a:r>
              <a:rPr lang="vi-VN" sz="2400"/>
              <a:t> </a:t>
            </a:r>
            <a:endParaRPr lang="en-US" sz="2400"/>
          </a:p>
          <a:p>
            <a:r>
              <a:rPr lang="vi-VN" sz="2400" i="1">
                <a:latin typeface="Arial" panose="020B0604020202020204" pitchFamily="34" charset="0"/>
                <a:cs typeface="Arial" panose="020B0604020202020204" pitchFamily="34" charset="0"/>
              </a:rPr>
              <a:t>Vậy 2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3 bé</a:t>
            </a:r>
            <a:r>
              <a:rPr lang="vi-VN" sz="2400" i="1">
                <a:latin typeface="Arial" panose="020B0604020202020204" pitchFamily="34" charset="0"/>
                <a:cs typeface="Arial" panose="020B0604020202020204" pitchFamily="34" charset="0"/>
              </a:rPr>
              <a:t> hơn 2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400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77258" y="5689992"/>
            <a:ext cx="1220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 &lt; 25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&gt; 23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915361" y="4956096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- 23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15361" y="5320660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- 25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7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2" grpId="0"/>
      <p:bldP spid="92" grpId="0"/>
      <p:bldP spid="93" grpId="0"/>
      <p:bldP spid="95" grpId="0"/>
      <p:bldP spid="99" grpId="0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7438" y="598692"/>
            <a:ext cx="2693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46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749451" y="2594366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46 &lt; 54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10059" y="1167815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- 78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" y="1832838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- 54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84163" y="598691"/>
            <a:ext cx="2693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78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73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00100" y="1167815"/>
            <a:ext cx="330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- 46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10059" y="1903204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- 73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45201" y="2769382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78 &gt; 73</a:t>
            </a:r>
          </a:p>
        </p:txBody>
      </p:sp>
    </p:spTree>
    <p:extLst>
      <p:ext uri="{BB962C8B-B14F-4D97-AF65-F5344CB8AC3E}">
        <p14:creationId xmlns:p14="http://schemas.microsoft.com/office/powerpoint/2010/main" val="175535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9" grpId="0"/>
      <p:bldP spid="62" grpId="0"/>
      <p:bldP spid="63" grpId="0"/>
      <p:bldP spid="65" grpId="0"/>
      <p:bldP spid="66" grpId="0"/>
      <p:bldP spid="67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Chọn &gt; hoặc &lt;.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6" y="1728081"/>
            <a:ext cx="950594" cy="97791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045027" y="1103242"/>
            <a:ext cx="46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24843" y="1103241"/>
            <a:ext cx="46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45027" y="3612726"/>
            <a:ext cx="46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6" y="1727583"/>
            <a:ext cx="951078" cy="978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5845" y="18901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73823" y="18901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8" name="Oval 7"/>
          <p:cNvSpPr/>
          <p:nvPr/>
        </p:nvSpPr>
        <p:spPr>
          <a:xfrm>
            <a:off x="2116182" y="1874382"/>
            <a:ext cx="783772" cy="78377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01922" y="197388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20" y="1728081"/>
            <a:ext cx="950594" cy="97791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60" y="1727583"/>
            <a:ext cx="951078" cy="978408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5166439" y="18901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84417" y="18901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71" name="Oval 70"/>
          <p:cNvSpPr/>
          <p:nvPr/>
        </p:nvSpPr>
        <p:spPr>
          <a:xfrm>
            <a:off x="6326776" y="1874382"/>
            <a:ext cx="783772" cy="78377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512516" y="197388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6" y="4392274"/>
            <a:ext cx="950594" cy="97791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46" y="4391776"/>
            <a:ext cx="951078" cy="978408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111425" y="45543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429403" y="45543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7" name="Oval 76"/>
          <p:cNvSpPr/>
          <p:nvPr/>
        </p:nvSpPr>
        <p:spPr>
          <a:xfrm>
            <a:off x="2271762" y="4538575"/>
            <a:ext cx="783772" cy="78377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2457502" y="463807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52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Chọn &gt; hoặc &lt;.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03" y="941194"/>
            <a:ext cx="950594" cy="97791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045027" y="1103242"/>
            <a:ext cx="46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42" y="940696"/>
            <a:ext cx="951078" cy="978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7521" y="11032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85800" y="11032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8" name="Oval 7"/>
          <p:cNvSpPr/>
          <p:nvPr/>
        </p:nvSpPr>
        <p:spPr>
          <a:xfrm>
            <a:off x="4180114" y="1087495"/>
            <a:ext cx="783772" cy="78377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65854" y="118699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080019" y="2155141"/>
            <a:ext cx="683001" cy="3017520"/>
            <a:chOff x="2561930" y="1541226"/>
            <a:chExt cx="683001" cy="3017520"/>
          </a:xfrm>
          <a:solidFill>
            <a:srgbClr val="FECA07"/>
          </a:solidFill>
        </p:grpSpPr>
        <p:sp>
          <p:nvSpPr>
            <p:cNvPr id="26" name="Rectangle 25"/>
            <p:cNvSpPr/>
            <p:nvPr/>
          </p:nvSpPr>
          <p:spPr>
            <a:xfrm>
              <a:off x="2561930" y="4256994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61930" y="3955242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61930" y="3653490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61930" y="3351738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61930" y="3049986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61930" y="2748234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61930" y="2446482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61930" y="2144730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61930" y="1842978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61930" y="1541226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936398" y="4256994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936398" y="3955242"/>
              <a:ext cx="308533" cy="301752"/>
            </a:xfrm>
            <a:prstGeom prst="rect">
              <a:avLst/>
            </a:prstGeom>
            <a:grpFill/>
            <a:ln w="28575">
              <a:solidFill>
                <a:srgbClr val="CB7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12467" y="2167346"/>
            <a:ext cx="1047379" cy="3017520"/>
            <a:chOff x="5512467" y="2167346"/>
            <a:chExt cx="1047379" cy="3017520"/>
          </a:xfrm>
        </p:grpSpPr>
        <p:grpSp>
          <p:nvGrpSpPr>
            <p:cNvPr id="63" name="Group 62"/>
            <p:cNvGrpSpPr/>
            <p:nvPr/>
          </p:nvGrpSpPr>
          <p:grpSpPr>
            <a:xfrm>
              <a:off x="5512467" y="2167346"/>
              <a:ext cx="308533" cy="3017520"/>
              <a:chOff x="2561930" y="1541226"/>
              <a:chExt cx="308533" cy="3017520"/>
            </a:xfrm>
            <a:solidFill>
              <a:srgbClr val="FECA07"/>
            </a:solidFill>
          </p:grpSpPr>
          <p:sp>
            <p:nvSpPr>
              <p:cNvPr id="64" name="Rectangle 63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886935" y="2167346"/>
              <a:ext cx="672911" cy="3017520"/>
              <a:chOff x="2561930" y="1541226"/>
              <a:chExt cx="672911" cy="3017520"/>
            </a:xfrm>
            <a:solidFill>
              <a:srgbClr val="FECA07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2561930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561930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61930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561930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561930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61930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561930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561930" y="214473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561930" y="184297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561930" y="154122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926308" y="425699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926308" y="395524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926308" y="3653490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926308" y="3351738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926308" y="3049986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926308" y="2748234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926308" y="2446482"/>
                <a:ext cx="308533" cy="301752"/>
              </a:xfrm>
              <a:prstGeom prst="rect">
                <a:avLst/>
              </a:prstGeom>
              <a:grpFill/>
              <a:ln w="28575">
                <a:solidFill>
                  <a:srgbClr val="CB7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2958418" y="5388463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283025" y="5883517"/>
            <a:ext cx="257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263261" y="1063594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08577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06" grpId="0"/>
      <p:bldP spid="10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8536</TotalTime>
  <Words>516</Words>
  <Application>Microsoft Office PowerPoint</Application>
  <PresentationFormat>On-screen Show (4:3)</PresentationFormat>
  <Paragraphs>162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1081</cp:revision>
  <dcterms:created xsi:type="dcterms:W3CDTF">2018-11-09T03:14:06Z</dcterms:created>
  <dcterms:modified xsi:type="dcterms:W3CDTF">2022-12-29T13:19:59Z</dcterms:modified>
</cp:coreProperties>
</file>