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</p:sldMasterIdLst>
  <p:notesMasterIdLst>
    <p:notesMasterId r:id="rId19"/>
  </p:notesMasterIdLst>
  <p:handoutMasterIdLst>
    <p:handoutMasterId r:id="rId20"/>
  </p:handoutMasterIdLst>
  <p:sldIdLst>
    <p:sldId id="256" r:id="rId3"/>
    <p:sldId id="324" r:id="rId4"/>
    <p:sldId id="335" r:id="rId5"/>
    <p:sldId id="288" r:id="rId6"/>
    <p:sldId id="327" r:id="rId7"/>
    <p:sldId id="309" r:id="rId8"/>
    <p:sldId id="305" r:id="rId9"/>
    <p:sldId id="336" r:id="rId10"/>
    <p:sldId id="313" r:id="rId11"/>
    <p:sldId id="329" r:id="rId12"/>
    <p:sldId id="330" r:id="rId13"/>
    <p:sldId id="331" r:id="rId14"/>
    <p:sldId id="332" r:id="rId15"/>
    <p:sldId id="333" r:id="rId16"/>
    <p:sldId id="337" r:id="rId17"/>
    <p:sldId id="322" r:id="rId18"/>
  </p:sldIdLst>
  <p:sldSz cx="9144000" cy="6858000" type="screen4x3"/>
  <p:notesSz cx="6735763" cy="98694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28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85F"/>
    <a:srgbClr val="007DC5"/>
    <a:srgbClr val="F36E21"/>
    <a:srgbClr val="FFDE00"/>
    <a:srgbClr val="FDB813"/>
    <a:srgbClr val="8E81BF"/>
    <a:srgbClr val="FFCD03"/>
    <a:srgbClr val="8B7EBA"/>
    <a:srgbClr val="FFCD67"/>
    <a:srgbClr val="C7C4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39" autoAdjust="0"/>
    <p:restoredTop sz="95455" autoAdjust="0"/>
  </p:normalViewPr>
  <p:slideViewPr>
    <p:cSldViewPr snapToGrid="0">
      <p:cViewPr varScale="1">
        <p:scale>
          <a:sx n="66" d="100"/>
          <a:sy n="66" d="100"/>
        </p:scale>
        <p:origin x="1518" y="66"/>
      </p:cViewPr>
      <p:guideLst>
        <p:guide orient="horz" pos="2928"/>
        <p:guide pos="28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EE94C-14DC-4493-BE4A-0FCD7AB6755B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B9B49-F03B-47F2-9936-FEB2E879C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50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FC168-90C5-4899-A3DC-7E478327B66F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9691"/>
            <a:ext cx="5388610" cy="38861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C8A8A-6F8B-4AF7-A924-9DFE5A330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96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13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4BD0864-783A-492D-A3BD-A28B054C8BE9}" type="slidenum">
              <a:rPr lang="en-US" altLang="en-US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7464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từng ô để hiển thị đáp án.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40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từng ô để hiển thị đáp án.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116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21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từng ô để hiển thị đáp án.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98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45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56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43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42913" y="103188"/>
            <a:ext cx="8243887" cy="5953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0905DC-41C9-432C-A166-1D07EEFBA8F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11750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864D30-42DC-4542-81D3-4F58E777823E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769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864D30-42DC-4542-81D3-4F58E777823E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50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864D30-42DC-4542-81D3-4F58E777823E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7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864D30-42DC-4542-81D3-4F58E777823E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629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864D30-42DC-4542-81D3-4F58E777823E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165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864D30-42DC-4542-81D3-4F58E777823E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6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864D30-42DC-4542-81D3-4F58E777823E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09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478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864D30-42DC-4542-81D3-4F58E777823E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73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864D30-42DC-4542-81D3-4F58E777823E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5440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864D30-42DC-4542-81D3-4F58E777823E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984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864D30-42DC-4542-81D3-4F58E777823E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84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28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85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46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91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00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2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96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64D30-42DC-4542-81D3-4F58E777823E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5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cs typeface="Arial" pitchFamily="34" charset="0"/>
              </a:defRPr>
            </a:lvl1pPr>
          </a:lstStyle>
          <a:p>
            <a:fld id="{3D864D30-42DC-4542-81D3-4F58E777823E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03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72"/>
            <a:ext cx="9144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2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090BA5-535C-4BF0-863B-E833E816D4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38" t="18569" r="4481" b="8049"/>
          <a:stretch/>
        </p:blipFill>
        <p:spPr>
          <a:xfrm>
            <a:off x="-3629" y="246937"/>
            <a:ext cx="8998857" cy="653142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B8B15ED-C5FA-495C-8E9D-1F7CD37704A9}"/>
              </a:ext>
            </a:extLst>
          </p:cNvPr>
          <p:cNvSpPr/>
          <p:nvPr/>
        </p:nvSpPr>
        <p:spPr>
          <a:xfrm>
            <a:off x="824558" y="948447"/>
            <a:ext cx="7523388" cy="293908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600" b="1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23 + 40</a:t>
            </a:r>
            <a:endParaRPr lang="en-US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06 NK PowerSkills">
            <a:extLst>
              <a:ext uri="{FF2B5EF4-FFF2-40B4-BE49-F238E27FC236}">
                <a16:creationId xmlns:a16="http://schemas.microsoft.com/office/drawing/2014/main" id="{B4C6D5AA-B1C9-49D0-A861-69FD5E0B4140}"/>
              </a:ext>
            </a:extLst>
          </p:cNvPr>
          <p:cNvSpPr txBox="1"/>
          <p:nvPr/>
        </p:nvSpPr>
        <p:spPr>
          <a:xfrm>
            <a:off x="2190024" y="1066011"/>
            <a:ext cx="478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C8A1C07D-1438-4563-8BB5-ADC43FE347C4}"/>
              </a:ext>
            </a:extLst>
          </p:cNvPr>
          <p:cNvSpPr/>
          <p:nvPr/>
        </p:nvSpPr>
        <p:spPr>
          <a:xfrm>
            <a:off x="773187" y="4718428"/>
            <a:ext cx="3015042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  63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4CB192B1-36BD-4CC0-942C-962B84BEAAF2}"/>
              </a:ext>
            </a:extLst>
          </p:cNvPr>
          <p:cNvSpPr/>
          <p:nvPr/>
        </p:nvSpPr>
        <p:spPr>
          <a:xfrm flipH="1" flipV="1">
            <a:off x="8682283" y="2575390"/>
            <a:ext cx="45719" cy="17611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1C67FCB-BD0D-4CC6-8CC5-E08CB11D867C}"/>
              </a:ext>
            </a:extLst>
          </p:cNvPr>
          <p:cNvSpPr/>
          <p:nvPr/>
        </p:nvSpPr>
        <p:spPr>
          <a:xfrm flipV="1">
            <a:off x="179072" y="2195842"/>
            <a:ext cx="166518" cy="4571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E4F70E83-F8EC-4847-982D-D428B7CE2956}"/>
              </a:ext>
            </a:extLst>
          </p:cNvPr>
          <p:cNvSpPr/>
          <p:nvPr/>
        </p:nvSpPr>
        <p:spPr>
          <a:xfrm>
            <a:off x="5246361" y="4847016"/>
            <a:ext cx="3288737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     53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61E0DA03-FDF4-45A7-9C22-6D44882CF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545" y="4847016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E4C07CF6-B77C-4FAE-8296-58CA0E615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012" y="2469886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C5498018-13DF-45BF-860C-8768D6057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137" y="4976890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BAE03589-265A-439B-8414-3E79DF9C1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920" y="2521129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569B97ED-6998-4021-9E22-792C97BA9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96638" y="1641420"/>
            <a:ext cx="1951308" cy="199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61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B29160-8355-4B46-97F4-58F9A6F0AC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38" t="18569" r="4481" b="8049"/>
          <a:stretch/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9A592D-4B63-4D7D-9306-6C0C1D32D2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 t="3831" r="3831" b="3774"/>
          <a:stretch/>
        </p:blipFill>
        <p:spPr>
          <a:xfrm rot="3600000">
            <a:off x="3262515" y="1156777"/>
            <a:ext cx="4544446" cy="4544446"/>
          </a:xfrm>
          <a:prstGeom prst="rect">
            <a:avLst/>
          </a:prstGeom>
        </p:spPr>
      </p:pic>
      <p:sp>
        <p:nvSpPr>
          <p:cNvPr id="6" name="quay dung">
            <a:extLst>
              <a:ext uri="{FF2B5EF4-FFF2-40B4-BE49-F238E27FC236}">
                <a16:creationId xmlns:a16="http://schemas.microsoft.com/office/drawing/2014/main" id="{7FDEACA5-A504-40DA-A67E-2C7A6B4E154A}"/>
              </a:ext>
            </a:extLst>
          </p:cNvPr>
          <p:cNvSpPr/>
          <p:nvPr/>
        </p:nvSpPr>
        <p:spPr>
          <a:xfrm>
            <a:off x="6965768" y="5265965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50340B8-8F34-40F7-80D9-CB009C0B9A1D}"/>
              </a:ext>
            </a:extLst>
          </p:cNvPr>
          <p:cNvSpPr/>
          <p:nvPr/>
        </p:nvSpPr>
        <p:spPr>
          <a:xfrm>
            <a:off x="160641" y="1655696"/>
            <a:ext cx="2087339" cy="3456785"/>
          </a:xfrm>
          <a:prstGeom prst="roundRect">
            <a:avLst/>
          </a:prstGeom>
          <a:solidFill>
            <a:srgbClr val="F9A27F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350"/>
              </a:spcBef>
            </a:pPr>
            <a:r>
              <a:rPr lang="en-US" sz="40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tserrat Alternates Black" panose="00000A00000000000000" pitchFamily="50" charset="0"/>
              </a:rPr>
              <a:t>VÒNG </a:t>
            </a:r>
          </a:p>
          <a:p>
            <a:pPr algn="ctr">
              <a:spcBef>
                <a:spcPts val="1350"/>
              </a:spcBef>
            </a:pPr>
            <a:r>
              <a:rPr lang="en-US" sz="40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tserrat Alternates Black" panose="00000A00000000000000" pitchFamily="50" charset="0"/>
              </a:rPr>
              <a:t>QUAY</a:t>
            </a:r>
          </a:p>
          <a:p>
            <a:pPr algn="ctr">
              <a:spcBef>
                <a:spcPts val="1350"/>
              </a:spcBef>
            </a:pPr>
            <a:r>
              <a:rPr lang="en-US" sz="40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tserrat Alternates Black" panose="00000A00000000000000" pitchFamily="50" charset="0"/>
              </a:rPr>
              <a:t>MAY </a:t>
            </a:r>
          </a:p>
          <a:p>
            <a:pPr algn="ctr">
              <a:spcBef>
                <a:spcPts val="1350"/>
              </a:spcBef>
            </a:pPr>
            <a:r>
              <a:rPr lang="en-US" sz="40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tserrat Alternates Black" panose="00000A00000000000000" pitchFamily="50" charset="0"/>
              </a:rPr>
              <a:t>MẮN</a:t>
            </a:r>
          </a:p>
        </p:txBody>
      </p:sp>
      <p:pic>
        <p:nvPicPr>
          <p:cNvPr id="8" name="Media1">
            <a:hlinkClick r:id="" action="ppaction://media"/>
            <a:extLst>
              <a:ext uri="{FF2B5EF4-FFF2-40B4-BE49-F238E27FC236}">
                <a16:creationId xmlns:a16="http://schemas.microsoft.com/office/drawing/2014/main" id="{A10D6D96-B60E-4CD8-9E2B-1B7CD9B66A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406.5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49201" y="-991740"/>
            <a:ext cx="457200" cy="45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6F14E7-18CF-4D3A-8681-76BC9E1893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5097" y="3144797"/>
            <a:ext cx="1202399" cy="56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19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9600000">
                                      <p:cBhvr>
                                        <p:cTn id="3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2DFC48-A57B-4547-81CD-0F43A54FF2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38" t="18569" r="4481" b="8049"/>
          <a:stretch/>
        </p:blipFill>
        <p:spPr>
          <a:xfrm>
            <a:off x="255533" y="351085"/>
            <a:ext cx="8826781" cy="625565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D631FF-8EF3-485D-8EBE-5BF478E642D6}"/>
              </a:ext>
            </a:extLst>
          </p:cNvPr>
          <p:cNvSpPr/>
          <p:nvPr/>
        </p:nvSpPr>
        <p:spPr>
          <a:xfrm>
            <a:off x="557980" y="387192"/>
            <a:ext cx="8136173" cy="380803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31 + 20 = 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06 NK PowerSkills">
            <a:extLst>
              <a:ext uri="{FF2B5EF4-FFF2-40B4-BE49-F238E27FC236}">
                <a16:creationId xmlns:a16="http://schemas.microsoft.com/office/drawing/2014/main" id="{4A5CC970-4AE8-43EC-BA81-92DE6CF24393}"/>
              </a:ext>
            </a:extLst>
          </p:cNvPr>
          <p:cNvSpPr txBox="1"/>
          <p:nvPr/>
        </p:nvSpPr>
        <p:spPr>
          <a:xfrm>
            <a:off x="1714612" y="648624"/>
            <a:ext cx="3970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CC6C00D3-AD63-461B-A5E4-E3273AE18F14}"/>
              </a:ext>
            </a:extLst>
          </p:cNvPr>
          <p:cNvSpPr/>
          <p:nvPr/>
        </p:nvSpPr>
        <p:spPr>
          <a:xfrm>
            <a:off x="5239657" y="4779132"/>
            <a:ext cx="2790351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  51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EE767D61-B538-471F-A842-F8A16BACA038}"/>
              </a:ext>
            </a:extLst>
          </p:cNvPr>
          <p:cNvSpPr/>
          <p:nvPr/>
        </p:nvSpPr>
        <p:spPr>
          <a:xfrm flipH="1">
            <a:off x="8694154" y="1600918"/>
            <a:ext cx="45719" cy="8274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3D205A4D-E59D-4AEC-BDBD-FB47350DA588}"/>
              </a:ext>
            </a:extLst>
          </p:cNvPr>
          <p:cNvSpPr/>
          <p:nvPr/>
        </p:nvSpPr>
        <p:spPr>
          <a:xfrm>
            <a:off x="142386" y="2225034"/>
            <a:ext cx="45719" cy="11177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92205CF-60F1-4E46-BE70-EA916EFA1FF0}"/>
              </a:ext>
            </a:extLst>
          </p:cNvPr>
          <p:cNvSpPr/>
          <p:nvPr/>
        </p:nvSpPr>
        <p:spPr>
          <a:xfrm>
            <a:off x="781015" y="4779132"/>
            <a:ext cx="3036242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 61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7B98A644-7966-4B46-A958-5822F938C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948" y="4899943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848F1DCF-5F1F-4A47-B060-27553AC6F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253" y="1919893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7C1B4E9-3E56-4FC8-A0B4-8B85ECF83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115" y="4902430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91223029-A78A-489F-9E4B-30E527458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324" y="1883090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658B569B-F04F-4261-B90D-889B6A7D0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29525" y="1091910"/>
            <a:ext cx="2422188" cy="226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24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B29160-8355-4B46-97F4-58F9A6F0AC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38" t="18569" r="4481" b="8049"/>
          <a:stretch/>
        </p:blipFill>
        <p:spPr>
          <a:xfrm>
            <a:off x="160641" y="857250"/>
            <a:ext cx="8833136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9A592D-4B63-4D7D-9306-6C0C1D32D2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 t="3831" r="3831" b="3774"/>
          <a:stretch/>
        </p:blipFill>
        <p:spPr>
          <a:xfrm rot="7200000">
            <a:off x="3240313" y="1156777"/>
            <a:ext cx="4544446" cy="4544446"/>
          </a:xfrm>
          <a:prstGeom prst="rect">
            <a:avLst/>
          </a:prstGeom>
        </p:spPr>
      </p:pic>
      <p:sp>
        <p:nvSpPr>
          <p:cNvPr id="6" name="quay dung">
            <a:extLst>
              <a:ext uri="{FF2B5EF4-FFF2-40B4-BE49-F238E27FC236}">
                <a16:creationId xmlns:a16="http://schemas.microsoft.com/office/drawing/2014/main" id="{7FDEACA5-A504-40DA-A67E-2C7A6B4E154A}"/>
              </a:ext>
            </a:extLst>
          </p:cNvPr>
          <p:cNvSpPr/>
          <p:nvPr/>
        </p:nvSpPr>
        <p:spPr>
          <a:xfrm>
            <a:off x="6965768" y="5265965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50340B8-8F34-40F7-80D9-CB009C0B9A1D}"/>
              </a:ext>
            </a:extLst>
          </p:cNvPr>
          <p:cNvSpPr/>
          <p:nvPr/>
        </p:nvSpPr>
        <p:spPr>
          <a:xfrm>
            <a:off x="160641" y="1655696"/>
            <a:ext cx="2087339" cy="3456785"/>
          </a:xfrm>
          <a:prstGeom prst="roundRect">
            <a:avLst/>
          </a:prstGeom>
          <a:solidFill>
            <a:srgbClr val="F9A27F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350"/>
              </a:spcBef>
            </a:pPr>
            <a:r>
              <a:rPr lang="en-US" sz="40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tserrat Alternates Black" panose="00000A00000000000000" pitchFamily="50" charset="0"/>
              </a:rPr>
              <a:t>VÒNG </a:t>
            </a:r>
          </a:p>
          <a:p>
            <a:pPr algn="ctr">
              <a:spcBef>
                <a:spcPts val="1350"/>
              </a:spcBef>
            </a:pPr>
            <a:r>
              <a:rPr lang="en-US" sz="40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tserrat Alternates Black" panose="00000A00000000000000" pitchFamily="50" charset="0"/>
              </a:rPr>
              <a:t>QUAY</a:t>
            </a:r>
          </a:p>
          <a:p>
            <a:pPr algn="ctr">
              <a:spcBef>
                <a:spcPts val="1350"/>
              </a:spcBef>
            </a:pPr>
            <a:r>
              <a:rPr lang="en-US" sz="40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tserrat Alternates Black" panose="00000A00000000000000" pitchFamily="50" charset="0"/>
              </a:rPr>
              <a:t>MAY </a:t>
            </a:r>
          </a:p>
          <a:p>
            <a:pPr algn="ctr">
              <a:spcBef>
                <a:spcPts val="1350"/>
              </a:spcBef>
            </a:pPr>
            <a:r>
              <a:rPr lang="en-US" sz="40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tserrat Alternates Black" panose="00000A00000000000000" pitchFamily="50" charset="0"/>
              </a:rPr>
              <a:t>MẮN</a:t>
            </a:r>
          </a:p>
        </p:txBody>
      </p:sp>
      <p:pic>
        <p:nvPicPr>
          <p:cNvPr id="8" name="Media1">
            <a:hlinkClick r:id="" action="ppaction://media"/>
            <a:extLst>
              <a:ext uri="{FF2B5EF4-FFF2-40B4-BE49-F238E27FC236}">
                <a16:creationId xmlns:a16="http://schemas.microsoft.com/office/drawing/2014/main" id="{A10D6D96-B60E-4CD8-9E2B-1B7CD9B66A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406.5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49201" y="-991740"/>
            <a:ext cx="457200" cy="45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6F14E7-18CF-4D3A-8681-76BC9E1893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5097" y="3144797"/>
            <a:ext cx="1202399" cy="56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5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9600000">
                                      <p:cBhvr>
                                        <p:cTn id="3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2DFC48-A57B-4547-81CD-0F43A54FF2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38" t="18569" r="4481" b="8049"/>
          <a:stretch/>
        </p:blipFill>
        <p:spPr>
          <a:xfrm>
            <a:off x="317219" y="387192"/>
            <a:ext cx="8826781" cy="625565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D631FF-8EF3-485D-8EBE-5BF478E642D6}"/>
              </a:ext>
            </a:extLst>
          </p:cNvPr>
          <p:cNvSpPr/>
          <p:nvPr/>
        </p:nvSpPr>
        <p:spPr>
          <a:xfrm>
            <a:off x="557980" y="387192"/>
            <a:ext cx="8136173" cy="380803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50 + 23 = 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06 NK PowerSkills">
            <a:extLst>
              <a:ext uri="{FF2B5EF4-FFF2-40B4-BE49-F238E27FC236}">
                <a16:creationId xmlns:a16="http://schemas.microsoft.com/office/drawing/2014/main" id="{4A5CC970-4AE8-43EC-BA81-92DE6CF24393}"/>
              </a:ext>
            </a:extLst>
          </p:cNvPr>
          <p:cNvSpPr txBox="1"/>
          <p:nvPr/>
        </p:nvSpPr>
        <p:spPr>
          <a:xfrm>
            <a:off x="1714612" y="648624"/>
            <a:ext cx="3970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CC6C00D3-AD63-461B-A5E4-E3273AE18F14}"/>
              </a:ext>
            </a:extLst>
          </p:cNvPr>
          <p:cNvSpPr/>
          <p:nvPr/>
        </p:nvSpPr>
        <p:spPr>
          <a:xfrm>
            <a:off x="5239657" y="4779132"/>
            <a:ext cx="2790351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  73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EE767D61-B538-471F-A842-F8A16BACA038}"/>
              </a:ext>
            </a:extLst>
          </p:cNvPr>
          <p:cNvSpPr/>
          <p:nvPr/>
        </p:nvSpPr>
        <p:spPr>
          <a:xfrm flipH="1">
            <a:off x="8694154" y="1600918"/>
            <a:ext cx="45719" cy="8274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3D205A4D-E59D-4AEC-BDBD-FB47350DA588}"/>
              </a:ext>
            </a:extLst>
          </p:cNvPr>
          <p:cNvSpPr/>
          <p:nvPr/>
        </p:nvSpPr>
        <p:spPr>
          <a:xfrm>
            <a:off x="142386" y="2225034"/>
            <a:ext cx="45719" cy="11177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92205CF-60F1-4E46-BE70-EA916EFA1FF0}"/>
              </a:ext>
            </a:extLst>
          </p:cNvPr>
          <p:cNvSpPr/>
          <p:nvPr/>
        </p:nvSpPr>
        <p:spPr>
          <a:xfrm>
            <a:off x="781015" y="4779132"/>
            <a:ext cx="3036242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 83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7B98A644-7966-4B46-A958-5822F938C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948" y="4899943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848F1DCF-5F1F-4A47-B060-27553AC6F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253" y="1919893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7C1B4E9-3E56-4FC8-A0B4-8B85ECF83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115" y="4902430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91223029-A78A-489F-9E4B-30E527458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324" y="1883090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658B569B-F04F-4261-B90D-889B6A7D0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29525" y="1091910"/>
            <a:ext cx="2422188" cy="226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28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613" y="4978400"/>
            <a:ext cx="2153370" cy="75088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315" y="4381500"/>
            <a:ext cx="2153370" cy="75088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615" y="3630613"/>
            <a:ext cx="2153370" cy="75088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72" y="3053556"/>
            <a:ext cx="2153370" cy="7508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C022E00-E99E-4FF2-8AA4-644DA10BF3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5" y="9239"/>
            <a:ext cx="3254087" cy="9510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7955" y="1023322"/>
            <a:ext cx="8256945" cy="1002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theo.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46195" y="5132387"/>
            <a:ext cx="1220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 + 30</a:t>
            </a:r>
            <a:endParaRPr lang="en-US" sz="2400" dirty="0"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062524" y="4526111"/>
            <a:ext cx="1048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53 + 4</a:t>
            </a:r>
            <a:endParaRPr lang="en-US" sz="2400" dirty="0"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648685" y="3775224"/>
            <a:ext cx="1220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56 + 20</a:t>
            </a:r>
            <a:endParaRPr lang="en-US" sz="2400" dirty="0"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10" y="4433887"/>
            <a:ext cx="1837888" cy="174466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353300" y="2113829"/>
            <a:ext cx="1371600" cy="1035771"/>
            <a:chOff x="7353300" y="2113829"/>
            <a:chExt cx="1371600" cy="1035771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7404100" y="2616200"/>
              <a:ext cx="0" cy="533400"/>
            </a:xfrm>
            <a:prstGeom prst="line">
              <a:avLst/>
            </a:prstGeom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ight Triangle 12"/>
            <p:cNvSpPr>
              <a:spLocks/>
            </p:cNvSpPr>
            <p:nvPr/>
          </p:nvSpPr>
          <p:spPr>
            <a:xfrm flipV="1">
              <a:off x="7378700" y="2151929"/>
              <a:ext cx="1346200" cy="691896"/>
            </a:xfrm>
            <a:prstGeom prst="rtTriangle">
              <a:avLst/>
            </a:prstGeom>
            <a:solidFill>
              <a:srgbClr val="F7B5D2"/>
            </a:solidFill>
            <a:ln>
              <a:solidFill>
                <a:srgbClr val="F7B5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353300" y="2113829"/>
              <a:ext cx="8178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Đích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792007" y="5132387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endParaRPr lang="en-US" sz="2400" b="1" dirty="0">
              <a:solidFill>
                <a:srgbClr val="00B050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379523" y="4512195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endParaRPr lang="en-US" sz="2400" b="1" dirty="0">
              <a:solidFill>
                <a:srgbClr val="00B050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001817" y="3756269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  <a:endParaRPr lang="en-US" sz="2400" b="1" dirty="0">
              <a:solidFill>
                <a:srgbClr val="00B050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166" y="4043858"/>
            <a:ext cx="1837888" cy="174466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873" y="3428999"/>
            <a:ext cx="1837888" cy="1744662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946" y="2655887"/>
            <a:ext cx="1837888" cy="174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3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-0.00185 C 0.02205 -0.0162 0.04497 -0.03703 0.06146 -0.05115 C 0.07778 -0.06504 0.08195 -0.08217 0.09809 -0.08634 C 0.11441 -0.09051 0.14445 -0.08518 0.15886 -0.07615 C 0.18108 -0.06296 0.17917 -0.08055 0.19896 -0.05694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13" y="-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C 0.02084 -0.01459 0.04063 -0.04838 0.0566 -0.06436 C 0.07275 -0.07986 0.08195 -0.09051 0.09653 -0.09514 C 0.11112 -0.1 0.12657 -0.09607 0.14323 -0.0919 C 0.16702 -0.08635 0.14688 -0.11598 0.16702 -0.09236 " pathEditMode="relative" rAng="0" ptsTypes="AAAAA">
                                      <p:cBhvr>
                                        <p:cTn id="5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1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-0.00278 C 0.02171 -0.01944 0.03577 -0.06551 0.05053 -0.08565 C 0.06476 -0.10579 0.07518 -0.11643 0.08785 -0.125 C 0.10018 -0.13356 0.11181 -0.13449 0.12414 -0.1375 C 0.13629 -0.14051 0.154 -0.1456 0.16025 -0.14282 C 0.16615 -0.13981 0.17553 -0.11875 0.17796 -0.1162 " pathEditMode="relative" rAng="0" ptsTypes="AAAAAA">
                                      <p:cBhvr>
                                        <p:cTn id="7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37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-0.00278 C 0.02188 -0.01759 0.04167 -0.05116 0.05782 -0.06713 C 0.07362 -0.08287 0.08316 -0.09352 0.09775 -0.09815 C 0.11216 -0.10278 0.13264 -0.09583 0.14428 -0.09491 C 0.15573 -0.09398 0.16025 -0.08912 0.16632 -0.08634 C 0.17223 -0.08333 0.17778 -0.07986 0.18004 -0.07731 " pathEditMode="relative" rAng="0" ptsTypes="AAAAAA">
                                      <p:cBhvr>
                                        <p:cTn id="8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1" y="-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3" grpId="0"/>
      <p:bldP spid="44" grpId="0"/>
      <p:bldP spid="19" grpId="0"/>
      <p:bldP spid="19" grpId="1"/>
      <p:bldP spid="69" grpId="0"/>
      <p:bldP spid="69" grpId="1"/>
      <p:bldP spid="70" grpId="0"/>
      <p:bldP spid="7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9144000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9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ello! - Super Simple Song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2964" y="1448254"/>
            <a:ext cx="7190922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8000" y="375555"/>
            <a:ext cx="6995886" cy="9597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rgbClr val="002060"/>
                </a:solidFill>
              </a:rPr>
              <a:t>Chúng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mình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cùng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khởi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động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nhé</a:t>
            </a:r>
            <a:r>
              <a:rPr lang="en-US" sz="3000" b="1" dirty="0" smtClean="0">
                <a:solidFill>
                  <a:srgbClr val="002060"/>
                </a:solidFill>
              </a:rPr>
              <a:t>!</a:t>
            </a:r>
            <a:endParaRPr lang="en-US" sz="3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08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82486" y="1443505"/>
            <a:ext cx="6226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“Rung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99229" y="614940"/>
            <a:ext cx="2427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600" b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2486" y="2626419"/>
            <a:ext cx="2579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30 + 20 =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74144" y="2626418"/>
            <a:ext cx="921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55058" y="3486165"/>
            <a:ext cx="2579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 + 40 =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55058" y="4406704"/>
            <a:ext cx="2579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60 + 10 =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52158" y="3486165"/>
            <a:ext cx="921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2158" y="4377675"/>
            <a:ext cx="921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501847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9259" y="2256304"/>
            <a:ext cx="70539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6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6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6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6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ạng</a:t>
            </a:r>
            <a:r>
              <a:rPr lang="en-US" sz="6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49 + 20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17374" y="876196"/>
            <a:ext cx="2757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u="sng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6000" b="1" u="sng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50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0320" y="3385794"/>
            <a:ext cx="55734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49 + 20 = ?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642742" y="678014"/>
            <a:ext cx="6569101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                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Toán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Phép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tính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cộng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dạng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49 +20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32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9" name="Line 17"/>
          <p:cNvSpPr>
            <a:spLocks noChangeShapeType="1"/>
          </p:cNvSpPr>
          <p:nvPr/>
        </p:nvSpPr>
        <p:spPr bwMode="auto">
          <a:xfrm>
            <a:off x="3324194" y="4504099"/>
            <a:ext cx="744572" cy="148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0" name="Text Box 18"/>
          <p:cNvSpPr txBox="1">
            <a:spLocks noChangeArrowheads="1"/>
          </p:cNvSpPr>
          <p:nvPr/>
        </p:nvSpPr>
        <p:spPr bwMode="auto">
          <a:xfrm>
            <a:off x="3111004" y="3683119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latin typeface=".VnAvant" panose="020B7200000000000000" pitchFamily="34" charset="0"/>
              </a:rPr>
              <a:t>+</a:t>
            </a:r>
          </a:p>
        </p:txBody>
      </p:sp>
      <p:sp>
        <p:nvSpPr>
          <p:cNvPr id="23571" name="Text Box 19"/>
          <p:cNvSpPr txBox="1">
            <a:spLocks noChangeArrowheads="1"/>
          </p:cNvSpPr>
          <p:nvPr/>
        </p:nvSpPr>
        <p:spPr bwMode="auto">
          <a:xfrm>
            <a:off x="3474973" y="3398825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 dirty="0" smtClean="0">
                <a:latin typeface=".VnAvant" panose="020B7200000000000000" pitchFamily="34" charset="0"/>
              </a:rPr>
              <a:t>49</a:t>
            </a:r>
            <a:endParaRPr lang="en-US" altLang="vi-VN" sz="3000" b="1" dirty="0">
              <a:latin typeface=".VnAvant" panose="020B7200000000000000" pitchFamily="34" charset="0"/>
            </a:endParaRPr>
          </a:p>
        </p:txBody>
      </p:sp>
      <p:sp>
        <p:nvSpPr>
          <p:cNvPr id="23573" name="Text Box 21"/>
          <p:cNvSpPr txBox="1">
            <a:spLocks noChangeArrowheads="1"/>
          </p:cNvSpPr>
          <p:nvPr/>
        </p:nvSpPr>
        <p:spPr bwMode="auto">
          <a:xfrm>
            <a:off x="3447363" y="3987936"/>
            <a:ext cx="61561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 dirty="0" smtClean="0">
                <a:latin typeface=".VnAvant" panose="020B7200000000000000" pitchFamily="34" charset="0"/>
              </a:rPr>
              <a:t>20</a:t>
            </a:r>
            <a:endParaRPr lang="en-US" altLang="vi-VN" sz="3000" b="1" dirty="0">
              <a:latin typeface=".VnAvant" panose="020B7200000000000000" pitchFamily="34" charset="0"/>
            </a:endParaRPr>
          </a:p>
        </p:txBody>
      </p:sp>
      <p:sp>
        <p:nvSpPr>
          <p:cNvPr id="23574" name="Text Box 22"/>
          <p:cNvSpPr txBox="1">
            <a:spLocks noChangeArrowheads="1"/>
          </p:cNvSpPr>
          <p:nvPr/>
        </p:nvSpPr>
        <p:spPr bwMode="auto">
          <a:xfrm>
            <a:off x="4854446" y="3153651"/>
            <a:ext cx="409093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alt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vi-VN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vi-VN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altLang="vi-VN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9, </a:t>
            </a:r>
            <a:r>
              <a:rPr lang="en-US" altLang="vi-VN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endParaRPr lang="en-US" altLang="vi-VN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76" name="Text Box 24"/>
          <p:cNvSpPr txBox="1">
            <a:spLocks noChangeArrowheads="1"/>
          </p:cNvSpPr>
          <p:nvPr/>
        </p:nvSpPr>
        <p:spPr bwMode="auto">
          <a:xfrm>
            <a:off x="3121019" y="990717"/>
            <a:ext cx="26690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b="1" dirty="0" smtClean="0">
                <a:latin typeface=".VnAvant" panose="020B7200000000000000" pitchFamily="34" charset="0"/>
              </a:rPr>
              <a:t>49 </a:t>
            </a:r>
            <a:r>
              <a:rPr lang="en-US" altLang="vi-VN" sz="3600" b="1" dirty="0">
                <a:latin typeface=".VnAvant" panose="020B7200000000000000" pitchFamily="34" charset="0"/>
              </a:rPr>
              <a:t>+ </a:t>
            </a:r>
            <a:r>
              <a:rPr lang="en-US" altLang="vi-VN" sz="3600" b="1" dirty="0" smtClean="0">
                <a:latin typeface=".VnAvant" panose="020B7200000000000000" pitchFamily="34" charset="0"/>
              </a:rPr>
              <a:t>20 = ?</a:t>
            </a:r>
            <a:endParaRPr lang="en-US" altLang="vi-VN" sz="3600" b="1" dirty="0">
              <a:latin typeface=".VnAvant" panose="020B7200000000000000" pitchFamily="34" charset="0"/>
            </a:endParaRPr>
          </a:p>
        </p:txBody>
      </p:sp>
      <p:pic>
        <p:nvPicPr>
          <p:cNvPr id="23577" name="Picture 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7902" flipH="1">
            <a:off x="820116" y="1765144"/>
            <a:ext cx="284480" cy="112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85" name="Text Box 33"/>
          <p:cNvSpPr txBox="1">
            <a:spLocks noChangeArrowheads="1"/>
          </p:cNvSpPr>
          <p:nvPr/>
        </p:nvSpPr>
        <p:spPr bwMode="auto">
          <a:xfrm>
            <a:off x="3447363" y="4492352"/>
            <a:ext cx="43982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23589" name="Text Box 37"/>
          <p:cNvSpPr txBox="1">
            <a:spLocks noChangeArrowheads="1"/>
          </p:cNvSpPr>
          <p:nvPr/>
        </p:nvSpPr>
        <p:spPr bwMode="auto">
          <a:xfrm flipH="1">
            <a:off x="4953000" y="3729156"/>
            <a:ext cx="394708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vi-VN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vi-VN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vi-VN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altLang="vi-VN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vi-VN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90" name="Text Box 38"/>
          <p:cNvSpPr txBox="1">
            <a:spLocks noChangeArrowheads="1"/>
          </p:cNvSpPr>
          <p:nvPr/>
        </p:nvSpPr>
        <p:spPr bwMode="auto">
          <a:xfrm>
            <a:off x="3695280" y="4490704"/>
            <a:ext cx="42452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  <a:endParaRPr lang="en-US" altLang="vi-VN" sz="3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3592" name="Text Box 40"/>
          <p:cNvSpPr txBox="1">
            <a:spLocks noChangeArrowheads="1"/>
          </p:cNvSpPr>
          <p:nvPr/>
        </p:nvSpPr>
        <p:spPr bwMode="auto">
          <a:xfrm>
            <a:off x="4307817" y="5173741"/>
            <a:ext cx="76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69</a:t>
            </a:r>
            <a:endParaRPr lang="en-US" altLang="vi-VN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114" name="Rectangle 43"/>
          <p:cNvSpPr>
            <a:spLocks noChangeArrowheads="1"/>
          </p:cNvSpPr>
          <p:nvPr/>
        </p:nvSpPr>
        <p:spPr bwMode="auto">
          <a:xfrm>
            <a:off x="1524000" y="76200"/>
            <a:ext cx="6096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vi-VN" altLang="vi-VN" sz="2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99" name="AutoShape 47"/>
          <p:cNvSpPr>
            <a:spLocks noChangeArrowheads="1"/>
          </p:cNvSpPr>
          <p:nvPr/>
        </p:nvSpPr>
        <p:spPr bwMode="auto">
          <a:xfrm>
            <a:off x="449312" y="1676644"/>
            <a:ext cx="3875946" cy="1437561"/>
          </a:xfrm>
          <a:prstGeom prst="flowChartAlternateProcess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altLang="vi-VN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3117" name="Text Box 6"/>
          <p:cNvSpPr txBox="1">
            <a:spLocks noChangeArrowheads="1"/>
          </p:cNvSpPr>
          <p:nvPr/>
        </p:nvSpPr>
        <p:spPr bwMode="auto">
          <a:xfrm>
            <a:off x="1112028" y="303019"/>
            <a:ext cx="67370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Toán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</a:rPr>
              <a:t>Phép</a:t>
            </a:r>
            <a:r>
              <a:rPr lang="en-US" altLang="en-US" sz="32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</a:rPr>
              <a:t>tính</a:t>
            </a:r>
            <a:r>
              <a:rPr lang="en-US" altLang="en-US" sz="32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cộng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dạng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latin typeface="Times New Roman" panose="02020603050405020304" pitchFamily="18" charset="0"/>
              </a:rPr>
              <a:t>49 +20</a:t>
            </a:r>
            <a:endParaRPr lang="en-US" alt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>
            <a:off x="2129908" y="5219908"/>
            <a:ext cx="214934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b="1" dirty="0" smtClean="0">
                <a:latin typeface=".VnAvant" panose="020B7200000000000000" pitchFamily="34" charset="0"/>
              </a:rPr>
              <a:t> 49 </a:t>
            </a:r>
            <a:r>
              <a:rPr lang="en-US" altLang="vi-VN" sz="3600" b="1" dirty="0">
                <a:latin typeface=".VnAvant" panose="020B7200000000000000" pitchFamily="34" charset="0"/>
              </a:rPr>
              <a:t>+ </a:t>
            </a:r>
            <a:r>
              <a:rPr lang="en-US" altLang="vi-VN" sz="3600" b="1" dirty="0" smtClean="0">
                <a:latin typeface=".VnAvant" panose="020B7200000000000000" pitchFamily="34" charset="0"/>
              </a:rPr>
              <a:t>20 = </a:t>
            </a:r>
            <a:endParaRPr lang="en-US" altLang="vi-VN" sz="3600" b="1" dirty="0">
              <a:latin typeface=".VnAvant" panose="020B7200000000000000" pitchFamily="34" charset="0"/>
            </a:endParaRPr>
          </a:p>
        </p:txBody>
      </p:sp>
      <p:sp>
        <p:nvSpPr>
          <p:cNvPr id="27" name="AutoShape 47"/>
          <p:cNvSpPr>
            <a:spLocks noChangeArrowheads="1"/>
          </p:cNvSpPr>
          <p:nvPr/>
        </p:nvSpPr>
        <p:spPr bwMode="auto">
          <a:xfrm>
            <a:off x="485032" y="3244466"/>
            <a:ext cx="1809789" cy="1437561"/>
          </a:xfrm>
          <a:prstGeom prst="flowChartAlternateProcess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altLang="vi-VN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pic>
        <p:nvPicPr>
          <p:cNvPr id="31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9499" flipH="1">
            <a:off x="2428933" y="1874528"/>
            <a:ext cx="45719" cy="983523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</p:pic>
      <p:pic>
        <p:nvPicPr>
          <p:cNvPr id="42" name="Picture 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7902" flipH="1">
            <a:off x="1146359" y="1786161"/>
            <a:ext cx="284480" cy="112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7902" flipH="1">
            <a:off x="1470264" y="1789158"/>
            <a:ext cx="284480" cy="112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7902" flipH="1">
            <a:off x="1822568" y="1802364"/>
            <a:ext cx="284480" cy="112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7902" flipH="1">
            <a:off x="1337550" y="3499403"/>
            <a:ext cx="284480" cy="112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7902" flipH="1">
            <a:off x="904671" y="3428022"/>
            <a:ext cx="284480" cy="112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9499" flipH="1">
            <a:off x="2611571" y="1912742"/>
            <a:ext cx="45719" cy="983523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</p:pic>
      <p:pic>
        <p:nvPicPr>
          <p:cNvPr id="48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9499" flipH="1">
            <a:off x="2789975" y="1919479"/>
            <a:ext cx="45719" cy="983523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</p:pic>
      <p:pic>
        <p:nvPicPr>
          <p:cNvPr id="49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9499" flipH="1">
            <a:off x="2984318" y="1926217"/>
            <a:ext cx="45719" cy="983523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</p:pic>
      <p:pic>
        <p:nvPicPr>
          <p:cNvPr id="50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9499" flipH="1">
            <a:off x="3181722" y="1919479"/>
            <a:ext cx="45719" cy="983523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</p:pic>
      <p:pic>
        <p:nvPicPr>
          <p:cNvPr id="51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9499">
            <a:off x="3377256" y="1949560"/>
            <a:ext cx="45719" cy="983523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</p:pic>
      <p:pic>
        <p:nvPicPr>
          <p:cNvPr id="52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9499" flipH="1">
            <a:off x="3621545" y="1950656"/>
            <a:ext cx="45719" cy="983523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</p:pic>
      <p:pic>
        <p:nvPicPr>
          <p:cNvPr id="53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9499" flipH="1">
            <a:off x="3812630" y="1956663"/>
            <a:ext cx="45719" cy="983523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</p:pic>
      <p:pic>
        <p:nvPicPr>
          <p:cNvPr id="54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9499" flipH="1">
            <a:off x="4024282" y="1980469"/>
            <a:ext cx="45719" cy="983523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</p:pic>
      <p:sp>
        <p:nvSpPr>
          <p:cNvPr id="56" name="Text Box 37"/>
          <p:cNvSpPr txBox="1">
            <a:spLocks noChangeArrowheads="1"/>
          </p:cNvSpPr>
          <p:nvPr/>
        </p:nvSpPr>
        <p:spPr bwMode="auto">
          <a:xfrm flipH="1">
            <a:off x="4953000" y="4283154"/>
            <a:ext cx="394708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 </a:t>
            </a:r>
            <a:r>
              <a:rPr lang="en-US" altLang="vi-VN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vi-VN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altLang="vi-VN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69.</a:t>
            </a:r>
            <a:endParaRPr lang="en-US" altLang="vi-VN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24"/>
          <p:cNvSpPr txBox="1">
            <a:spLocks noChangeArrowheads="1"/>
          </p:cNvSpPr>
          <p:nvPr/>
        </p:nvSpPr>
        <p:spPr bwMode="auto">
          <a:xfrm>
            <a:off x="2129908" y="5867203"/>
            <a:ext cx="214934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b="1" dirty="0" smtClean="0">
                <a:latin typeface=".VnAvant" panose="020B7200000000000000" pitchFamily="34" charset="0"/>
              </a:rPr>
              <a:t> 34 </a:t>
            </a:r>
            <a:r>
              <a:rPr lang="en-US" altLang="vi-VN" sz="3600" b="1" dirty="0">
                <a:latin typeface=".VnAvant" panose="020B7200000000000000" pitchFamily="34" charset="0"/>
              </a:rPr>
              <a:t>+ </a:t>
            </a:r>
            <a:r>
              <a:rPr lang="en-US" altLang="vi-VN" sz="3600" b="1" dirty="0" smtClean="0">
                <a:latin typeface=".VnAvant" panose="020B7200000000000000" pitchFamily="34" charset="0"/>
              </a:rPr>
              <a:t>50 = </a:t>
            </a:r>
            <a:endParaRPr lang="en-US" altLang="vi-VN" sz="3600" b="1" dirty="0">
              <a:latin typeface=".VnAvant" panose="020B7200000000000000" pitchFamily="34" charset="0"/>
            </a:endParaRPr>
          </a:p>
        </p:txBody>
      </p:sp>
      <p:sp>
        <p:nvSpPr>
          <p:cNvPr id="59" name="Text Box 40"/>
          <p:cNvSpPr txBox="1">
            <a:spLocks noChangeArrowheads="1"/>
          </p:cNvSpPr>
          <p:nvPr/>
        </p:nvSpPr>
        <p:spPr bwMode="auto">
          <a:xfrm>
            <a:off x="4242670" y="5828494"/>
            <a:ext cx="8922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  <a:r>
              <a:rPr lang="en-US" altLang="vi-VN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22851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5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3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23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23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2000"/>
                                        <p:tgtEl>
                                          <p:spTgt spid="23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9" grpId="0" animBg="1"/>
      <p:bldP spid="23570" grpId="0"/>
      <p:bldP spid="23571" grpId="0"/>
      <p:bldP spid="23573" grpId="0"/>
      <p:bldP spid="23574" grpId="0"/>
      <p:bldP spid="23585" grpId="0"/>
      <p:bldP spid="23589" grpId="0"/>
      <p:bldP spid="23590" grpId="0"/>
      <p:bldP spid="23592" grpId="0"/>
      <p:bldP spid="23599" grpId="0" animBg="1"/>
      <p:bldP spid="36" grpId="0"/>
      <p:bldP spid="27" grpId="0" animBg="1"/>
      <p:bldP spid="56" grpId="0"/>
      <p:bldP spid="58" grpId="0"/>
      <p:bldP spid="5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04705" y="1462038"/>
            <a:ext cx="3526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ính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60573" y="499209"/>
            <a:ext cx="587045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Toán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dạng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49 + 20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9312" y="2790590"/>
            <a:ext cx="8070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50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090191" y="3297172"/>
            <a:ext cx="72324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11029" y="2236592"/>
            <a:ext cx="6990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91789" y="3282658"/>
            <a:ext cx="6099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09904" y="3282172"/>
            <a:ext cx="554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33937" y="2559741"/>
            <a:ext cx="554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68192" y="2211331"/>
            <a:ext cx="7615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49872" y="2720675"/>
            <a:ext cx="934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40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44799" y="3236053"/>
            <a:ext cx="7615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2715405" y="3282172"/>
            <a:ext cx="72324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627085" y="2549100"/>
            <a:ext cx="435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51" y="1458945"/>
            <a:ext cx="714375" cy="71437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486534" y="2233105"/>
            <a:ext cx="7615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83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87367" y="2527332"/>
            <a:ext cx="435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82728" y="2727935"/>
            <a:ext cx="934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4319231" y="3260404"/>
            <a:ext cx="72324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492169" y="3214285"/>
            <a:ext cx="7615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04878" y="2225851"/>
            <a:ext cx="7615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893751" y="2779849"/>
            <a:ext cx="934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30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34731" y="2563620"/>
            <a:ext cx="435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139539" y="3259650"/>
            <a:ext cx="7615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5966603" y="3311205"/>
            <a:ext cx="72324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83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/>
      <p:bldP spid="27" grpId="0"/>
      <p:bldP spid="28" grpId="0"/>
      <p:bldP spid="29" grpId="0"/>
      <p:bldP spid="31" grpId="0"/>
      <p:bldP spid="32" grpId="0"/>
      <p:bldP spid="34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1123166" y="2062268"/>
            <a:ext cx="2140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51 + 10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495800" y="2030074"/>
            <a:ext cx="2151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 + 40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60573" y="499209"/>
            <a:ext cx="587045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Toán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dạng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49 + 20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8946" y="3998194"/>
            <a:ext cx="8536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032696" y="4526606"/>
            <a:ext cx="72324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97122" y="3449005"/>
            <a:ext cx="6990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90105" y="4552192"/>
            <a:ext cx="554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07885" y="4552192"/>
            <a:ext cx="554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19282" y="3781828"/>
            <a:ext cx="488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82566" y="3421677"/>
            <a:ext cx="7615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61824" y="3993068"/>
            <a:ext cx="8702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40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69619" y="4524397"/>
            <a:ext cx="7615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2680004" y="4526606"/>
            <a:ext cx="83352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624379" y="3813528"/>
            <a:ext cx="554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30" y="1332438"/>
            <a:ext cx="714375" cy="7143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139670" y="1418713"/>
            <a:ext cx="3526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04705" y="2644364"/>
            <a:ext cx="2140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73 +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95800" y="2606118"/>
            <a:ext cx="2140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 + 57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285848" y="3376273"/>
            <a:ext cx="7615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73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85847" y="3993098"/>
            <a:ext cx="7615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17138" y="3684686"/>
            <a:ext cx="761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4195865" y="4558832"/>
            <a:ext cx="83352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856357" y="3345774"/>
            <a:ext cx="7615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40981" y="3993068"/>
            <a:ext cx="7615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285846" y="4648200"/>
            <a:ext cx="7615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822691" y="4513511"/>
            <a:ext cx="7615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5623954" y="4513511"/>
            <a:ext cx="83352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609440" y="3722823"/>
            <a:ext cx="761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14712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/>
      <p:bldP spid="31" grpId="0"/>
      <p:bldP spid="32" grpId="0"/>
      <p:bldP spid="34" grpId="0"/>
      <p:bldP spid="36" grpId="0"/>
      <p:bldP spid="37" grpId="0"/>
      <p:bldP spid="38" grpId="0"/>
      <p:bldP spid="39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B29160-8355-4B46-97F4-58F9A6F0AC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38" t="18569" r="4481" b="8049"/>
          <a:stretch/>
        </p:blipFill>
        <p:spPr>
          <a:xfrm>
            <a:off x="257537" y="159296"/>
            <a:ext cx="8755834" cy="65394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9A592D-4B63-4D7D-9306-6C0C1D32D2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 t="3831" r="3831" b="3774"/>
          <a:stretch/>
        </p:blipFill>
        <p:spPr>
          <a:xfrm>
            <a:off x="1942635" y="1440981"/>
            <a:ext cx="4544446" cy="4544446"/>
          </a:xfrm>
          <a:prstGeom prst="rect">
            <a:avLst/>
          </a:prstGeom>
        </p:spPr>
      </p:pic>
      <p:sp>
        <p:nvSpPr>
          <p:cNvPr id="6" name="quay dung">
            <a:extLst>
              <a:ext uri="{FF2B5EF4-FFF2-40B4-BE49-F238E27FC236}">
                <a16:creationId xmlns:a16="http://schemas.microsoft.com/office/drawing/2014/main" id="{7FDEACA5-A504-40DA-A67E-2C7A6B4E154A}"/>
              </a:ext>
            </a:extLst>
          </p:cNvPr>
          <p:cNvSpPr/>
          <p:nvPr/>
        </p:nvSpPr>
        <p:spPr>
          <a:xfrm>
            <a:off x="6792956" y="5363936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50340B8-8F34-40F7-80D9-CB009C0B9A1D}"/>
              </a:ext>
            </a:extLst>
          </p:cNvPr>
          <p:cNvSpPr/>
          <p:nvPr/>
        </p:nvSpPr>
        <p:spPr>
          <a:xfrm>
            <a:off x="1181683" y="462941"/>
            <a:ext cx="6353079" cy="70516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1350"/>
              </a:spcBef>
            </a:pP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may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Media1">
            <a:hlinkClick r:id="" action="ppaction://media"/>
            <a:extLst>
              <a:ext uri="{FF2B5EF4-FFF2-40B4-BE49-F238E27FC236}">
                <a16:creationId xmlns:a16="http://schemas.microsoft.com/office/drawing/2014/main" id="{A10D6D96-B60E-4CD8-9E2B-1B7CD9B66A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406.530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49201" y="-991740"/>
            <a:ext cx="457200" cy="45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6F14E7-18CF-4D3A-8681-76BC9E1893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1756" y="3429000"/>
            <a:ext cx="1202399" cy="568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08" y="451610"/>
            <a:ext cx="714375" cy="75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88889E-6 1.11111E-6 L 3.88889E-6 -0.07222 " pathEditMode="relative" rAng="0" ptsTypes="AA">
                                      <p:cBhvr>
                                        <p:cTn id="2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9600000">
                                      <p:cBhvr>
                                        <p:cTn id="3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1431288142,C:\Users\Administrator\Desktop\BÀI GIẢNG ELNING\TOÁN\Media.ppcx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5734</TotalTime>
  <Words>330</Words>
  <Application>Microsoft Office PowerPoint</Application>
  <PresentationFormat>On-screen Show (4:3)</PresentationFormat>
  <Paragraphs>113</Paragraphs>
  <Slides>16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ＭＳ Ｐゴシック</vt:lpstr>
      <vt:lpstr>ＭＳ Ｐゴシック</vt:lpstr>
      <vt:lpstr>.VnAvant</vt:lpstr>
      <vt:lpstr>Arial</vt:lpstr>
      <vt:lpstr>Calibri</vt:lpstr>
      <vt:lpstr>Calibri Light</vt:lpstr>
      <vt:lpstr>Montserrat Alternates Black</vt:lpstr>
      <vt:lpstr>Tahoma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FShop</cp:lastModifiedBy>
  <cp:revision>974</cp:revision>
  <cp:lastPrinted>2022-12-11T12:45:47Z</cp:lastPrinted>
  <dcterms:created xsi:type="dcterms:W3CDTF">2018-11-09T03:14:06Z</dcterms:created>
  <dcterms:modified xsi:type="dcterms:W3CDTF">2022-12-18T06:35:16Z</dcterms:modified>
</cp:coreProperties>
</file>