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handoutMasterIdLst>
    <p:handoutMasterId r:id="rId16"/>
  </p:handoutMasterIdLst>
  <p:sldIdLst>
    <p:sldId id="256" r:id="rId2"/>
    <p:sldId id="306" r:id="rId3"/>
    <p:sldId id="285" r:id="rId4"/>
    <p:sldId id="324" r:id="rId5"/>
    <p:sldId id="326" r:id="rId6"/>
    <p:sldId id="327" r:id="rId7"/>
    <p:sldId id="261" r:id="rId8"/>
    <p:sldId id="319" r:id="rId9"/>
    <p:sldId id="322" r:id="rId10"/>
    <p:sldId id="300" r:id="rId11"/>
    <p:sldId id="323" r:id="rId12"/>
    <p:sldId id="313" r:id="rId13"/>
    <p:sldId id="30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9C42"/>
    <a:srgbClr val="F9C0C7"/>
    <a:srgbClr val="FFDF4F"/>
    <a:srgbClr val="C7EAFB"/>
    <a:srgbClr val="8BC63F"/>
    <a:srgbClr val="65932D"/>
    <a:srgbClr val="AFDFDC"/>
    <a:srgbClr val="42C8F4"/>
    <a:srgbClr val="0071BB"/>
    <a:srgbClr val="CB7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1" autoAdjust="0"/>
    <p:restoredTop sz="95332" autoAdjust="0"/>
  </p:normalViewPr>
  <p:slideViewPr>
    <p:cSldViewPr snapToGrid="0">
      <p:cViewPr varScale="1">
        <p:scale>
          <a:sx n="86" d="100"/>
          <a:sy n="86" d="100"/>
        </p:scale>
        <p:origin x="1421" y="67"/>
      </p:cViewPr>
      <p:guideLst>
        <p:guide orient="horz" pos="15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EE94C-14DC-4493-BE4A-0FCD7AB6755B}" type="datetimeFigureOut">
              <a:rPr lang="en-US" smtClean="0"/>
              <a:pPr/>
              <a:t>25/12/2022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9B49-F03B-47F2-9936-FEB2E879C8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FC168-90C5-4899-A3DC-7E478327B66F}" type="datetimeFigureOut">
              <a:rPr lang="en-US" smtClean="0"/>
              <a:pPr/>
              <a:t>25/12/2022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C8A8A-6F8B-4AF7-A924-9DFE5A330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9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1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42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94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25/12/2022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45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25/12/2022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5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25/12/2022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43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25/12/2022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47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25/12/2022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28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25/12/2022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8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25/12/2022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46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25/12/2022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9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25/12/2022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0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25/12/2022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25/12/2022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64D30-42DC-4542-81D3-4F58E777823E}" type="datetimeFigureOut">
              <a:rPr lang="en-US" smtClean="0"/>
              <a:pPr/>
              <a:t>25/12/2022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" y="9525"/>
            <a:ext cx="9139756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21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5028" y="386766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03278"/>
            <a:ext cx="714375" cy="714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42" y="1475166"/>
            <a:ext cx="6660424" cy="2459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4" y="3934506"/>
            <a:ext cx="4100793" cy="25620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51235" y="245215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73825" y="245215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49106" y="245215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71696" y="245215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28346" y="245215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50936" y="245215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63856" y="495711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86446" y="495711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50326" y="495711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72916" y="495711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183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9" grpId="0"/>
      <p:bldP spid="19" grpId="1"/>
      <p:bldP spid="19" grpId="2"/>
      <p:bldP spid="22" grpId="0"/>
      <p:bldP spid="23" grpId="0"/>
      <p:bldP spid="23" grpId="1"/>
      <p:bldP spid="23" grpId="2"/>
      <p:bldP spid="24" grpId="0"/>
      <p:bldP spid="25" grpId="0"/>
      <p:bldP spid="25" grpId="1"/>
      <p:bldP spid="25" grpId="2"/>
      <p:bldP spid="26" grpId="0"/>
      <p:bldP spid="27" grpId="0"/>
      <p:bldP spid="27" grpId="1"/>
      <p:bldP spid="27" grpId="2"/>
      <p:bldP spid="28" grpId="0"/>
      <p:bldP spid="29" grpId="0"/>
      <p:bldP spid="29" grpId="1"/>
      <p:bldP spid="29" grpId="2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638"/>
            <a:ext cx="9030119" cy="3614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5028" y="386766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03278"/>
            <a:ext cx="714375" cy="7143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041" y="225674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71631" y="225674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56222" y="224804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78812" y="224803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55069" y="225674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77659" y="225674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23198" y="421688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45788" y="42168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86760" y="421688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09350" y="42168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7482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6229" y="460096"/>
            <a:ext cx="8797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Ai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ai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4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42508" y="1653509"/>
            <a:ext cx="1263435" cy="1166922"/>
            <a:chOff x="342508" y="1766726"/>
            <a:chExt cx="1263435" cy="116692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08" y="1766726"/>
              <a:ext cx="1263435" cy="116692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44433" y="1969775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3390" y="1584021"/>
            <a:ext cx="1215867" cy="1296329"/>
            <a:chOff x="2093390" y="1697238"/>
            <a:chExt cx="1215867" cy="12963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390" y="1697238"/>
              <a:ext cx="1215867" cy="129632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489459" y="1969775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720566" y="1736089"/>
            <a:ext cx="1367950" cy="1144261"/>
            <a:chOff x="3720566" y="1849306"/>
            <a:chExt cx="1367950" cy="114426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0566" y="1849306"/>
              <a:ext cx="1367950" cy="114426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261468" y="203331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670064" y="1734146"/>
            <a:ext cx="1186859" cy="1136354"/>
            <a:chOff x="5670064" y="1862603"/>
            <a:chExt cx="1186859" cy="113635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670064" y="1862603"/>
              <a:ext cx="1186859" cy="113635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065779" y="2065702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71714" y="1761573"/>
            <a:ext cx="1213940" cy="1145063"/>
            <a:chOff x="7671714" y="1874790"/>
            <a:chExt cx="1213940" cy="114506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1714" y="1874790"/>
              <a:ext cx="1213940" cy="1145063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8029330" y="2050357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07537" y="2942831"/>
            <a:ext cx="1367950" cy="1144261"/>
            <a:chOff x="2107537" y="3056048"/>
            <a:chExt cx="1367950" cy="114426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107537" y="3056048"/>
              <a:ext cx="1367950" cy="114426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476189" y="3312632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66081" y="2912450"/>
            <a:ext cx="1122435" cy="1174642"/>
            <a:chOff x="3958045" y="3019853"/>
            <a:chExt cx="1122435" cy="117464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045" y="3019853"/>
              <a:ext cx="1122435" cy="1174642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261468" y="3305012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656523" y="2935364"/>
            <a:ext cx="1213940" cy="1145063"/>
            <a:chOff x="5656523" y="3048581"/>
            <a:chExt cx="1213940" cy="114506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656523" y="3048581"/>
              <a:ext cx="1213940" cy="1145063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053176" y="3305012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56474" y="2906637"/>
            <a:ext cx="1186859" cy="1136354"/>
            <a:chOff x="7656474" y="3019854"/>
            <a:chExt cx="1186859" cy="113635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6474" y="3019854"/>
              <a:ext cx="1186859" cy="1136354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8014090" y="3284008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03788" y="2971730"/>
            <a:ext cx="1122435" cy="1174642"/>
            <a:chOff x="252412" y="3115254"/>
            <a:chExt cx="1122435" cy="117464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52412" y="3115254"/>
              <a:ext cx="1122435" cy="117464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44433" y="3305012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9259E-6 L 0.03541 0.0013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6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-0.05261 -0.0006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022E-16 L -0.16077 -0.0085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8" y="-44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L 0.14341 -0.0048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0.05104 0.1914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956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7 0.00532 L -0.05643 0.0062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25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1441 -0.186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5" y="-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-0.15989 -0.0050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3" y="-255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-0.05139 -0.18379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"/>
            <a:ext cx="9164364" cy="6854944"/>
          </a:xfrm>
        </p:spPr>
      </p:pic>
    </p:spTree>
    <p:extLst>
      <p:ext uri="{BB962C8B-B14F-4D97-AF65-F5344CB8AC3E}">
        <p14:creationId xmlns:p14="http://schemas.microsoft.com/office/powerpoint/2010/main" val="3798192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9F02B4-39E2-B1E8-8A5F-667DB655A2AB}"/>
              </a:ext>
            </a:extLst>
          </p:cNvPr>
          <p:cNvSpPr txBox="1"/>
          <p:nvPr/>
        </p:nvSpPr>
        <p:spPr>
          <a:xfrm>
            <a:off x="2358597" y="108521"/>
            <a:ext cx="38379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36C1E"/>
                </a:solidFill>
                <a:latin typeface=".VnArabia" panose="020B7200000000000000" pitchFamily="34" charset="0"/>
                <a:cs typeface="Arial" panose="020B0604020202020204" pitchFamily="34" charset="0"/>
              </a:rPr>
              <a:t>Khởi</a:t>
            </a:r>
            <a:r>
              <a:rPr lang="en-US" sz="6000" b="1" dirty="0">
                <a:solidFill>
                  <a:srgbClr val="F36C1E"/>
                </a:solidFill>
                <a:latin typeface=".VnArabia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36C1E"/>
                </a:solidFill>
                <a:latin typeface=".VnArabia" panose="020B7200000000000000" pitchFamily="34" charset="0"/>
                <a:cs typeface="Arial" panose="020B0604020202020204" pitchFamily="34" charset="0"/>
              </a:rPr>
              <a:t>động</a:t>
            </a:r>
            <a:endParaRPr lang="en-US" sz="6000" b="1" dirty="0">
              <a:solidFill>
                <a:srgbClr val="F36C1E"/>
              </a:solidFill>
              <a:latin typeface=".VnArabia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EE6D7C-2BEA-DD9F-80D5-B2C87724A8EB}"/>
              </a:ext>
            </a:extLst>
          </p:cNvPr>
          <p:cNvSpPr txBox="1"/>
          <p:nvPr/>
        </p:nvSpPr>
        <p:spPr>
          <a:xfrm>
            <a:off x="226058" y="1020011"/>
            <a:ext cx="8102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6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endParaRPr lang="en-US" sz="3600" b="1" dirty="0">
              <a:solidFill>
                <a:srgbClr val="079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ập đếm - Nhạc thiếu nhi">
            <a:hlinkClick r:id="" action="ppaction://media"/>
            <a:extLst>
              <a:ext uri="{FF2B5EF4-FFF2-40B4-BE49-F238E27FC236}">
                <a16:creationId xmlns:a16="http://schemas.microsoft.com/office/drawing/2014/main" id="{F0EE7E3A-49DD-7EAA-2292-227A2E738A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17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4563" y="2220340"/>
            <a:ext cx="6718606" cy="377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8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7856" y="1197877"/>
            <a:ext cx="63882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4800" b="1" dirty="0">
              <a:solidFill>
                <a:srgbClr val="079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A3060F-2C46-3378-9B5F-46C3896F6542}"/>
              </a:ext>
            </a:extLst>
          </p:cNvPr>
          <p:cNvSpPr txBox="1"/>
          <p:nvPr/>
        </p:nvSpPr>
        <p:spPr>
          <a:xfrm>
            <a:off x="3459527" y="342092"/>
            <a:ext cx="19645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6000" b="1" dirty="0">
              <a:solidFill>
                <a:srgbClr val="F36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E37C2-B31B-0EAB-0620-E966FDE28426}"/>
              </a:ext>
            </a:extLst>
          </p:cNvPr>
          <p:cNvSpPr txBox="1"/>
          <p:nvPr/>
        </p:nvSpPr>
        <p:spPr>
          <a:xfrm>
            <a:off x="226144" y="2238328"/>
            <a:ext cx="5365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65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0BB09319-A695-5A87-6712-8F14590F1D68}"/>
              </a:ext>
            </a:extLst>
          </p:cNvPr>
          <p:cNvGrpSpPr/>
          <p:nvPr/>
        </p:nvGrpSpPr>
        <p:grpSpPr>
          <a:xfrm>
            <a:off x="1208722" y="745249"/>
            <a:ext cx="2321827" cy="1301751"/>
            <a:chOff x="778145" y="645207"/>
            <a:chExt cx="2321827" cy="13017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BC1C942-5155-830B-8C80-C500730A4B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" t="9915" r="3266" b="7905"/>
            <a:stretch/>
          </p:blipFill>
          <p:spPr bwMode="auto">
            <a:xfrm rot="16200000">
              <a:off x="2272885" y="1119870"/>
              <a:ext cx="1253490" cy="4006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FFD6F5E-15A1-B7E2-4075-8184A2B8F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" t="9915" r="3266" b="7905"/>
            <a:stretch/>
          </p:blipFill>
          <p:spPr bwMode="auto">
            <a:xfrm rot="16200000">
              <a:off x="1786855" y="1095740"/>
              <a:ext cx="1253490" cy="4006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C85C74-59A9-CAE6-3734-53F6ABB79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" t="9915" r="3266" b="7905"/>
            <a:stretch/>
          </p:blipFill>
          <p:spPr bwMode="auto">
            <a:xfrm rot="16200000">
              <a:off x="1342371" y="1071609"/>
              <a:ext cx="1253490" cy="4006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F4FC85-A7F4-DD28-DDE3-1639E7D4B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" t="9915" r="3266" b="7905"/>
            <a:stretch/>
          </p:blipFill>
          <p:spPr bwMode="auto">
            <a:xfrm rot="16200000">
              <a:off x="856341" y="1071610"/>
              <a:ext cx="1253490" cy="4006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8D135F-73D7-9B73-6AF3-C26573C31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" t="9915" r="3266" b="7905"/>
            <a:stretch/>
          </p:blipFill>
          <p:spPr bwMode="auto">
            <a:xfrm rot="16200000">
              <a:off x="351743" y="1071609"/>
              <a:ext cx="1253490" cy="4006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373A8C4-5EAD-0A87-93B2-C8F5E0A526AE}"/>
              </a:ext>
            </a:extLst>
          </p:cNvPr>
          <p:cNvGrpSpPr/>
          <p:nvPr/>
        </p:nvGrpSpPr>
        <p:grpSpPr>
          <a:xfrm>
            <a:off x="4260636" y="793510"/>
            <a:ext cx="312309" cy="1205230"/>
            <a:chOff x="3564215" y="741728"/>
            <a:chExt cx="312309" cy="12052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396041-B764-B0F0-BEC0-561B281A01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92" t="43028" r="55105" b="24317"/>
            <a:stretch/>
          </p:blipFill>
          <p:spPr bwMode="auto">
            <a:xfrm flipH="1">
              <a:off x="3564215" y="741728"/>
              <a:ext cx="65405" cy="12052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171FFB-B88F-EBD5-BE47-CFFA30AEB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92" t="43028" r="55105" b="24317"/>
            <a:stretch/>
          </p:blipFill>
          <p:spPr bwMode="auto">
            <a:xfrm flipH="1">
              <a:off x="3811119" y="741728"/>
              <a:ext cx="65405" cy="12052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1001C41-1781-CB97-BE1A-706CAE154D5D}"/>
              </a:ext>
            </a:extLst>
          </p:cNvPr>
          <p:cNvSpPr txBox="1"/>
          <p:nvPr/>
        </p:nvSpPr>
        <p:spPr>
          <a:xfrm>
            <a:off x="6033119" y="767894"/>
            <a:ext cx="1040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4BD8DA-69E4-C26B-DA27-AF513918F6CE}"/>
              </a:ext>
            </a:extLst>
          </p:cNvPr>
          <p:cNvSpPr txBox="1"/>
          <p:nvPr/>
        </p:nvSpPr>
        <p:spPr>
          <a:xfrm>
            <a:off x="5126342" y="1434573"/>
            <a:ext cx="3719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1C018B-159A-E98A-29EA-0508219E1405}"/>
              </a:ext>
            </a:extLst>
          </p:cNvPr>
          <p:cNvSpPr txBox="1"/>
          <p:nvPr/>
        </p:nvSpPr>
        <p:spPr>
          <a:xfrm>
            <a:off x="2037738" y="2333618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E2AB35-DEE2-CE35-F00F-563A09CD81F6}"/>
              </a:ext>
            </a:extLst>
          </p:cNvPr>
          <p:cNvSpPr txBox="1"/>
          <p:nvPr/>
        </p:nvSpPr>
        <p:spPr>
          <a:xfrm>
            <a:off x="3240149" y="2333619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FD3352-0B1B-B49D-882E-22517F15D753}"/>
              </a:ext>
            </a:extLst>
          </p:cNvPr>
          <p:cNvSpPr txBox="1"/>
          <p:nvPr/>
        </p:nvSpPr>
        <p:spPr>
          <a:xfrm>
            <a:off x="4326041" y="2329122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EEF095-7BF9-A04C-3313-2D54C50B95C4}"/>
              </a:ext>
            </a:extLst>
          </p:cNvPr>
          <p:cNvSpPr/>
          <p:nvPr/>
        </p:nvSpPr>
        <p:spPr>
          <a:xfrm>
            <a:off x="3999431" y="2846231"/>
            <a:ext cx="772319" cy="7229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C23A69-22EE-3BB0-13D5-189F34E1B363}"/>
              </a:ext>
            </a:extLst>
          </p:cNvPr>
          <p:cNvSpPr txBox="1"/>
          <p:nvPr/>
        </p:nvSpPr>
        <p:spPr>
          <a:xfrm>
            <a:off x="4003735" y="2819232"/>
            <a:ext cx="47000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49E485-35E2-5D6B-ED12-A885943FCB94}"/>
              </a:ext>
            </a:extLst>
          </p:cNvPr>
          <p:cNvSpPr txBox="1"/>
          <p:nvPr/>
        </p:nvSpPr>
        <p:spPr>
          <a:xfrm>
            <a:off x="4337000" y="2807590"/>
            <a:ext cx="47000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0D83058-449E-646A-F027-3DB29653A7A7}"/>
              </a:ext>
            </a:extLst>
          </p:cNvPr>
          <p:cNvCxnSpPr/>
          <p:nvPr/>
        </p:nvCxnSpPr>
        <p:spPr>
          <a:xfrm flipH="1">
            <a:off x="3655191" y="3602721"/>
            <a:ext cx="688479" cy="3969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1A9EEDF-DC76-9DD0-8719-0FCAF369C261}"/>
              </a:ext>
            </a:extLst>
          </p:cNvPr>
          <p:cNvCxnSpPr/>
          <p:nvPr/>
        </p:nvCxnSpPr>
        <p:spPr>
          <a:xfrm>
            <a:off x="4365072" y="3598254"/>
            <a:ext cx="688478" cy="3969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9E624D8-7CEA-53A2-BD1D-9730CD7D19BA}"/>
              </a:ext>
            </a:extLst>
          </p:cNvPr>
          <p:cNvSpPr txBox="1"/>
          <p:nvPr/>
        </p:nvSpPr>
        <p:spPr>
          <a:xfrm>
            <a:off x="3258420" y="4052614"/>
            <a:ext cx="75533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9091A8-A368-57C6-C18A-A7D334FE11D0}"/>
              </a:ext>
            </a:extLst>
          </p:cNvPr>
          <p:cNvSpPr txBox="1"/>
          <p:nvPr/>
        </p:nvSpPr>
        <p:spPr>
          <a:xfrm>
            <a:off x="4934297" y="3992440"/>
            <a:ext cx="47000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41B9512-7928-2A4A-E35F-30649B627B82}"/>
              </a:ext>
            </a:extLst>
          </p:cNvPr>
          <p:cNvSpPr/>
          <p:nvPr/>
        </p:nvSpPr>
        <p:spPr>
          <a:xfrm>
            <a:off x="3249929" y="4054860"/>
            <a:ext cx="772319" cy="7229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BDEC805-C82F-E3F5-8034-A034150E1BFA}"/>
              </a:ext>
            </a:extLst>
          </p:cNvPr>
          <p:cNvSpPr/>
          <p:nvPr/>
        </p:nvSpPr>
        <p:spPr>
          <a:xfrm>
            <a:off x="4783137" y="4024313"/>
            <a:ext cx="772319" cy="7229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A2C5ACF-6D08-C40D-4760-FC83027AB8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12" y="4416331"/>
            <a:ext cx="1448617" cy="2081480"/>
          </a:xfrm>
          <a:prstGeom prst="rect">
            <a:avLst/>
          </a:prstGeom>
        </p:spPr>
      </p:pic>
      <p:sp>
        <p:nvSpPr>
          <p:cNvPr id="49" name="Rounded Rectangular Callout 11">
            <a:extLst>
              <a:ext uri="{FF2B5EF4-FFF2-40B4-BE49-F238E27FC236}">
                <a16:creationId xmlns:a16="http://schemas.microsoft.com/office/drawing/2014/main" id="{FDC9F4F6-601F-19A2-84D3-FF8B47194A94}"/>
              </a:ext>
            </a:extLst>
          </p:cNvPr>
          <p:cNvSpPr/>
          <p:nvPr/>
        </p:nvSpPr>
        <p:spPr>
          <a:xfrm>
            <a:off x="2978992" y="4997986"/>
            <a:ext cx="3134718" cy="1392443"/>
          </a:xfrm>
          <a:prstGeom prst="wedgeRoundRectCallout">
            <a:avLst>
              <a:gd name="adj1" fmla="val -54837"/>
              <a:gd name="adj2" fmla="val -4889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2A5157-42CC-51E2-7C56-20DBA83434FB}"/>
              </a:ext>
            </a:extLst>
          </p:cNvPr>
          <p:cNvSpPr txBox="1"/>
          <p:nvPr/>
        </p:nvSpPr>
        <p:spPr>
          <a:xfrm>
            <a:off x="3129864" y="4974016"/>
            <a:ext cx="1889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/>
              <a:t>Trong số </a:t>
            </a:r>
            <a:r>
              <a:rPr lang="vi-VN" sz="2400" i="1" dirty="0">
                <a:solidFill>
                  <a:schemeClr val="accent2"/>
                </a:solidFill>
              </a:rPr>
              <a:t>5</a:t>
            </a:r>
            <a:r>
              <a:rPr lang="vi-VN" sz="2400" i="1" dirty="0">
                <a:solidFill>
                  <a:schemeClr val="accent1"/>
                </a:solidFill>
              </a:rPr>
              <a:t>2</a:t>
            </a:r>
            <a:r>
              <a:rPr lang="vi-VN" sz="2400" i="1" dirty="0"/>
              <a:t>:</a:t>
            </a:r>
            <a:endParaRPr lang="en-US" sz="2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921B840-20BB-959C-6D9F-2023C5493CAA}"/>
              </a:ext>
            </a:extLst>
          </p:cNvPr>
          <p:cNvSpPr txBox="1"/>
          <p:nvPr/>
        </p:nvSpPr>
        <p:spPr>
          <a:xfrm>
            <a:off x="3067904" y="5326895"/>
            <a:ext cx="13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/>
              <a:t>chữ số </a:t>
            </a:r>
            <a:r>
              <a:rPr lang="vi-VN" sz="2400" i="1" dirty="0">
                <a:solidFill>
                  <a:schemeClr val="accent1"/>
                </a:solidFill>
              </a:rPr>
              <a:t>2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4D485C3-AA48-F8ED-2B74-792162210AEE}"/>
              </a:ext>
            </a:extLst>
          </p:cNvPr>
          <p:cNvSpPr txBox="1"/>
          <p:nvPr/>
        </p:nvSpPr>
        <p:spPr>
          <a:xfrm>
            <a:off x="4359774" y="5336053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/>
              <a:t>chỉ </a:t>
            </a:r>
            <a:r>
              <a:rPr lang="vi-VN" sz="2400" i="1" dirty="0">
                <a:solidFill>
                  <a:schemeClr val="accent1"/>
                </a:solidFill>
              </a:rPr>
              <a:t>2 đơn vị</a:t>
            </a:r>
            <a:r>
              <a:rPr lang="vi-VN" sz="2400" i="1" dirty="0"/>
              <a:t>,</a:t>
            </a:r>
            <a:endParaRPr lang="en-US" sz="24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9553D00-B746-0D75-A1C8-74C62455FD05}"/>
              </a:ext>
            </a:extLst>
          </p:cNvPr>
          <p:cNvSpPr txBox="1"/>
          <p:nvPr/>
        </p:nvSpPr>
        <p:spPr>
          <a:xfrm>
            <a:off x="3067904" y="5747906"/>
            <a:ext cx="13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chữ số </a:t>
            </a:r>
            <a:r>
              <a:rPr lang="en-US" sz="24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79F498-7E73-25BF-6FC3-E19E34DB2AFF}"/>
              </a:ext>
            </a:extLst>
          </p:cNvPr>
          <p:cNvSpPr txBox="1"/>
          <p:nvPr/>
        </p:nvSpPr>
        <p:spPr>
          <a:xfrm>
            <a:off x="4343670" y="5723154"/>
            <a:ext cx="165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chỉ </a:t>
            </a:r>
            <a:r>
              <a:rPr lang="en-US" sz="24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4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96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4" grpId="0"/>
      <p:bldP spid="35" grpId="0"/>
      <p:bldP spid="36" grpId="0"/>
      <p:bldP spid="37" grpId="0" animBg="1"/>
      <p:bldP spid="38" grpId="0"/>
      <p:bldP spid="39" grpId="0"/>
      <p:bldP spid="42" grpId="0"/>
      <p:bldP spid="44" grpId="0"/>
      <p:bldP spid="46" grpId="0" animBg="1"/>
      <p:bldP spid="47" grpId="0" animBg="1"/>
      <p:bldP spid="49" grpId="0" animBg="1"/>
      <p:bldP spid="50" grpId="0"/>
      <p:bldP spid="51" grpId="0"/>
      <p:bldP spid="52" grpId="0"/>
      <p:bldP spid="53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CDC7957-622F-71AD-AA03-2806A9DCB02A}"/>
              </a:ext>
            </a:extLst>
          </p:cNvPr>
          <p:cNvSpPr txBox="1"/>
          <p:nvPr/>
        </p:nvSpPr>
        <p:spPr>
          <a:xfrm>
            <a:off x="5278918" y="675561"/>
            <a:ext cx="1040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D7545E-0D88-B6DA-00F6-D97FF25B871D}"/>
              </a:ext>
            </a:extLst>
          </p:cNvPr>
          <p:cNvSpPr txBox="1"/>
          <p:nvPr/>
        </p:nvSpPr>
        <p:spPr>
          <a:xfrm>
            <a:off x="4755056" y="1403363"/>
            <a:ext cx="2074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1C018B-159A-E98A-29EA-0508219E1405}"/>
              </a:ext>
            </a:extLst>
          </p:cNvPr>
          <p:cNvSpPr txBox="1"/>
          <p:nvPr/>
        </p:nvSpPr>
        <p:spPr>
          <a:xfrm>
            <a:off x="2037738" y="2333618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E2AB35-DEE2-CE35-F00F-563A09CD81F6}"/>
              </a:ext>
            </a:extLst>
          </p:cNvPr>
          <p:cNvSpPr txBox="1"/>
          <p:nvPr/>
        </p:nvSpPr>
        <p:spPr>
          <a:xfrm>
            <a:off x="3240149" y="2333619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FD3352-0B1B-B49D-882E-22517F15D753}"/>
              </a:ext>
            </a:extLst>
          </p:cNvPr>
          <p:cNvSpPr txBox="1"/>
          <p:nvPr/>
        </p:nvSpPr>
        <p:spPr>
          <a:xfrm>
            <a:off x="4326041" y="2329122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EEF095-7BF9-A04C-3313-2D54C50B95C4}"/>
              </a:ext>
            </a:extLst>
          </p:cNvPr>
          <p:cNvSpPr/>
          <p:nvPr/>
        </p:nvSpPr>
        <p:spPr>
          <a:xfrm>
            <a:off x="3999431" y="2846231"/>
            <a:ext cx="772319" cy="7229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C23A69-22EE-3BB0-13D5-189F34E1B363}"/>
              </a:ext>
            </a:extLst>
          </p:cNvPr>
          <p:cNvSpPr txBox="1"/>
          <p:nvPr/>
        </p:nvSpPr>
        <p:spPr>
          <a:xfrm>
            <a:off x="4003735" y="2819232"/>
            <a:ext cx="47000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49E485-35E2-5D6B-ED12-A885943FCB94}"/>
              </a:ext>
            </a:extLst>
          </p:cNvPr>
          <p:cNvSpPr txBox="1"/>
          <p:nvPr/>
        </p:nvSpPr>
        <p:spPr>
          <a:xfrm>
            <a:off x="4337000" y="2807590"/>
            <a:ext cx="47000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0D83058-449E-646A-F027-3DB29653A7A7}"/>
              </a:ext>
            </a:extLst>
          </p:cNvPr>
          <p:cNvCxnSpPr/>
          <p:nvPr/>
        </p:nvCxnSpPr>
        <p:spPr>
          <a:xfrm flipH="1">
            <a:off x="3655191" y="3602721"/>
            <a:ext cx="688479" cy="3969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1A9EEDF-DC76-9DD0-8719-0FCAF369C261}"/>
              </a:ext>
            </a:extLst>
          </p:cNvPr>
          <p:cNvCxnSpPr/>
          <p:nvPr/>
        </p:nvCxnSpPr>
        <p:spPr>
          <a:xfrm>
            <a:off x="4365072" y="3598254"/>
            <a:ext cx="688478" cy="3969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9E624D8-7CEA-53A2-BD1D-9730CD7D19BA}"/>
              </a:ext>
            </a:extLst>
          </p:cNvPr>
          <p:cNvSpPr txBox="1"/>
          <p:nvPr/>
        </p:nvSpPr>
        <p:spPr>
          <a:xfrm>
            <a:off x="3258420" y="4052614"/>
            <a:ext cx="75533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9091A8-A368-57C6-C18A-A7D334FE11D0}"/>
              </a:ext>
            </a:extLst>
          </p:cNvPr>
          <p:cNvSpPr txBox="1"/>
          <p:nvPr/>
        </p:nvSpPr>
        <p:spPr>
          <a:xfrm>
            <a:off x="4934297" y="3992440"/>
            <a:ext cx="47000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41B9512-7928-2A4A-E35F-30649B627B82}"/>
              </a:ext>
            </a:extLst>
          </p:cNvPr>
          <p:cNvSpPr/>
          <p:nvPr/>
        </p:nvSpPr>
        <p:spPr>
          <a:xfrm>
            <a:off x="3249929" y="4054860"/>
            <a:ext cx="772319" cy="7229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BDEC805-C82F-E3F5-8034-A034150E1BFA}"/>
              </a:ext>
            </a:extLst>
          </p:cNvPr>
          <p:cNvSpPr/>
          <p:nvPr/>
        </p:nvSpPr>
        <p:spPr>
          <a:xfrm>
            <a:off x="4783137" y="4024313"/>
            <a:ext cx="772319" cy="7229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ular Callout 11">
            <a:extLst>
              <a:ext uri="{FF2B5EF4-FFF2-40B4-BE49-F238E27FC236}">
                <a16:creationId xmlns:a16="http://schemas.microsoft.com/office/drawing/2014/main" id="{FDC9F4F6-601F-19A2-84D3-FF8B47194A94}"/>
              </a:ext>
            </a:extLst>
          </p:cNvPr>
          <p:cNvSpPr/>
          <p:nvPr/>
        </p:nvSpPr>
        <p:spPr>
          <a:xfrm>
            <a:off x="3063832" y="4920083"/>
            <a:ext cx="3134718" cy="1392443"/>
          </a:xfrm>
          <a:prstGeom prst="wedgeRoundRectCallout">
            <a:avLst>
              <a:gd name="adj1" fmla="val 56461"/>
              <a:gd name="adj2" fmla="val -4443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2A5157-42CC-51E2-7C56-20DBA83434FB}"/>
              </a:ext>
            </a:extLst>
          </p:cNvPr>
          <p:cNvSpPr txBox="1"/>
          <p:nvPr/>
        </p:nvSpPr>
        <p:spPr>
          <a:xfrm>
            <a:off x="3129864" y="4974016"/>
            <a:ext cx="1857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/>
              <a:t>Trong số </a:t>
            </a:r>
            <a:r>
              <a:rPr lang="en-US" sz="2400" i="1" dirty="0">
                <a:solidFill>
                  <a:schemeClr val="accent2"/>
                </a:solidFill>
              </a:rPr>
              <a:t>60</a:t>
            </a:r>
            <a:r>
              <a:rPr lang="vi-VN" sz="2400" i="1" dirty="0"/>
              <a:t>:</a:t>
            </a:r>
            <a:endParaRPr lang="en-US" sz="2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921B840-20BB-959C-6D9F-2023C5493CAA}"/>
              </a:ext>
            </a:extLst>
          </p:cNvPr>
          <p:cNvSpPr txBox="1"/>
          <p:nvPr/>
        </p:nvSpPr>
        <p:spPr>
          <a:xfrm>
            <a:off x="3067904" y="5326895"/>
            <a:ext cx="13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/>
              <a:t>chữ số </a:t>
            </a:r>
            <a:r>
              <a:rPr lang="en-US" sz="2400" i="1" dirty="0">
                <a:solidFill>
                  <a:schemeClr val="accent1"/>
                </a:solidFill>
              </a:rPr>
              <a:t>0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4D485C3-AA48-F8ED-2B74-792162210AEE}"/>
              </a:ext>
            </a:extLst>
          </p:cNvPr>
          <p:cNvSpPr txBox="1"/>
          <p:nvPr/>
        </p:nvSpPr>
        <p:spPr>
          <a:xfrm>
            <a:off x="4359774" y="5336053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/>
              <a:t>chỉ </a:t>
            </a:r>
            <a:r>
              <a:rPr lang="en-US" sz="2400" i="1" dirty="0">
                <a:solidFill>
                  <a:schemeClr val="accent1"/>
                </a:solidFill>
              </a:rPr>
              <a:t>0</a:t>
            </a:r>
            <a:r>
              <a:rPr lang="vi-VN" sz="2400" i="1" dirty="0">
                <a:solidFill>
                  <a:schemeClr val="accent1"/>
                </a:solidFill>
              </a:rPr>
              <a:t> đơn vị</a:t>
            </a:r>
            <a:r>
              <a:rPr lang="vi-VN" sz="2400" i="1" dirty="0"/>
              <a:t>,</a:t>
            </a:r>
            <a:endParaRPr lang="en-US" sz="24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9553D00-B746-0D75-A1C8-74C62455FD05}"/>
              </a:ext>
            </a:extLst>
          </p:cNvPr>
          <p:cNvSpPr txBox="1"/>
          <p:nvPr/>
        </p:nvSpPr>
        <p:spPr>
          <a:xfrm>
            <a:off x="3067904" y="5747906"/>
            <a:ext cx="13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chữ số </a:t>
            </a:r>
            <a:r>
              <a:rPr lang="en-US" sz="24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79F498-7E73-25BF-6FC3-E19E34DB2AFF}"/>
              </a:ext>
            </a:extLst>
          </p:cNvPr>
          <p:cNvSpPr txBox="1"/>
          <p:nvPr/>
        </p:nvSpPr>
        <p:spPr>
          <a:xfrm>
            <a:off x="4343670" y="5723154"/>
            <a:ext cx="165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chỉ </a:t>
            </a:r>
            <a:r>
              <a:rPr lang="en-US" sz="24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24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98068E-4A03-A1D7-EF4C-E34DE403A0B1}"/>
              </a:ext>
            </a:extLst>
          </p:cNvPr>
          <p:cNvGrpSpPr/>
          <p:nvPr/>
        </p:nvGrpSpPr>
        <p:grpSpPr>
          <a:xfrm>
            <a:off x="752216" y="712570"/>
            <a:ext cx="2778333" cy="1258690"/>
            <a:chOff x="688568" y="3248167"/>
            <a:chExt cx="2778333" cy="12586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7592A1F-E9D6-4430-F80F-43401B3B8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" t="9915" r="3266" b="7905"/>
            <a:stretch/>
          </p:blipFill>
          <p:spPr bwMode="auto">
            <a:xfrm rot="16200000">
              <a:off x="2173096" y="3674571"/>
              <a:ext cx="1253490" cy="4006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EC8CBD2-87A9-9400-B4CD-299FDD4F9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" t="9915" r="3266" b="7905"/>
            <a:stretch/>
          </p:blipFill>
          <p:spPr bwMode="auto">
            <a:xfrm rot="16200000">
              <a:off x="1178572" y="3679769"/>
              <a:ext cx="1253490" cy="4006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7B69FE-963A-EE34-03D3-72AA3F74E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" t="9915" r="3266" b="7905"/>
            <a:stretch/>
          </p:blipFill>
          <p:spPr bwMode="auto">
            <a:xfrm rot="16200000">
              <a:off x="1676356" y="3674571"/>
              <a:ext cx="1253490" cy="4006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69ED650-E1B2-AECE-AE46-353F1E306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" t="9915" r="3266" b="7905"/>
            <a:stretch/>
          </p:blipFill>
          <p:spPr bwMode="auto">
            <a:xfrm rot="16200000">
              <a:off x="2639814" y="3674571"/>
              <a:ext cx="1253490" cy="4006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1B1AFAE-7B48-F1AF-E8FD-986110EA9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" t="9915" r="3266" b="7905"/>
            <a:stretch/>
          </p:blipFill>
          <p:spPr bwMode="auto">
            <a:xfrm rot="16200000">
              <a:off x="262166" y="3674569"/>
              <a:ext cx="1253490" cy="4006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CBB3FB4-09AB-A136-0816-D37CCDEBE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" t="9915" r="3266" b="7905"/>
            <a:stretch/>
          </p:blipFill>
          <p:spPr bwMode="auto">
            <a:xfrm rot="16200000">
              <a:off x="710715" y="3674570"/>
              <a:ext cx="1253490" cy="4006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ECEECF8-4AF2-60E8-2F79-B313FE003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10" y="4056063"/>
            <a:ext cx="1690637" cy="202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6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4" grpId="0"/>
      <p:bldP spid="35" grpId="0"/>
      <p:bldP spid="36" grpId="0"/>
      <p:bldP spid="37" grpId="0" animBg="1"/>
      <p:bldP spid="38" grpId="0"/>
      <p:bldP spid="39" grpId="0"/>
      <p:bldP spid="42" grpId="0"/>
      <p:bldP spid="44" grpId="0"/>
      <p:bldP spid="46" grpId="0" animBg="1"/>
      <p:bldP spid="47" grpId="0" animBg="1"/>
      <p:bldP spid="49" grpId="0" animBg="1"/>
      <p:bldP spid="50" grpId="0"/>
      <p:bldP spid="51" grpId="0"/>
      <p:bldP spid="52" grpId="0"/>
      <p:bldP spid="53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EDA08-8017-FDD1-2CC4-F42116B3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356" y="941033"/>
            <a:ext cx="7742993" cy="749658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75; 83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0B12B05-CEDA-F253-B550-E2302AA21414}"/>
              </a:ext>
            </a:extLst>
          </p:cNvPr>
          <p:cNvSpPr txBox="1">
            <a:spLocks/>
          </p:cNvSpPr>
          <p:nvPr/>
        </p:nvSpPr>
        <p:spPr>
          <a:xfrm>
            <a:off x="1197652" y="1794769"/>
            <a:ext cx="5487233" cy="749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75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572108-3AAA-1346-F24D-EAA33D8F4F7B}"/>
              </a:ext>
            </a:extLst>
          </p:cNvPr>
          <p:cNvSpPr txBox="1">
            <a:spLocks/>
          </p:cNvSpPr>
          <p:nvPr/>
        </p:nvSpPr>
        <p:spPr>
          <a:xfrm>
            <a:off x="1197652" y="2834936"/>
            <a:ext cx="6000658" cy="749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46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6" y="58056"/>
            <a:ext cx="9021314" cy="6663419"/>
          </a:xfrm>
          <a:prstGeom prst="roundRect">
            <a:avLst>
              <a:gd name="adj" fmla="val 2204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38685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2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37" y="1713025"/>
            <a:ext cx="966403" cy="100667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28496" y="1454333"/>
            <a:ext cx="2699660" cy="152400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65479" y="1729065"/>
            <a:ext cx="2797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36 gồm         chục 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1665479" y="2428875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và          đơn vị. </a:t>
            </a:r>
          </a:p>
        </p:txBody>
      </p:sp>
      <p:sp>
        <p:nvSpPr>
          <p:cNvPr id="948" name="Rectangle 947"/>
          <p:cNvSpPr/>
          <p:nvPr/>
        </p:nvSpPr>
        <p:spPr>
          <a:xfrm>
            <a:off x="2293862" y="2312968"/>
            <a:ext cx="527709" cy="5277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0" name="TextBox 949"/>
          <p:cNvSpPr txBox="1"/>
          <p:nvPr/>
        </p:nvSpPr>
        <p:spPr>
          <a:xfrm>
            <a:off x="2365195" y="231745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9" name="Rectangle 258"/>
          <p:cNvSpPr/>
          <p:nvPr/>
        </p:nvSpPr>
        <p:spPr>
          <a:xfrm>
            <a:off x="2930153" y="1600053"/>
            <a:ext cx="527709" cy="5277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TextBox 260"/>
          <p:cNvSpPr txBox="1"/>
          <p:nvPr/>
        </p:nvSpPr>
        <p:spPr>
          <a:xfrm>
            <a:off x="3001486" y="160454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49" name="TextBox 948"/>
          <p:cNvSpPr txBox="1"/>
          <p:nvPr/>
        </p:nvSpPr>
        <p:spPr>
          <a:xfrm>
            <a:off x="2367014" y="235418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3003305" y="164127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6" y="106473"/>
            <a:ext cx="714375" cy="71437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018902" y="440874"/>
            <a:ext cx="7538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.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375309" y="284148"/>
            <a:ext cx="527709" cy="527709"/>
            <a:chOff x="7016518" y="247368"/>
            <a:chExt cx="527709" cy="527709"/>
          </a:xfrm>
        </p:grpSpPr>
        <p:sp>
          <p:nvSpPr>
            <p:cNvPr id="256" name="Rectangle 255"/>
            <p:cNvSpPr/>
            <p:nvPr/>
          </p:nvSpPr>
          <p:spPr>
            <a:xfrm>
              <a:off x="7016518" y="247368"/>
              <a:ext cx="527709" cy="5277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7087851" y="25185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177696"/>
            <a:ext cx="653709" cy="680947"/>
          </a:xfrm>
          <a:prstGeom prst="rect">
            <a:avLst/>
          </a:prstGeom>
        </p:spPr>
      </p:pic>
      <p:cxnSp>
        <p:nvCxnSpPr>
          <p:cNvPr id="22" name="Straight Connector 21"/>
          <p:cNvCxnSpPr>
            <a:stCxn id="262" idx="3"/>
            <a:endCxn id="6" idx="1"/>
          </p:cNvCxnSpPr>
          <p:nvPr/>
        </p:nvCxnSpPr>
        <p:spPr>
          <a:xfrm flipV="1">
            <a:off x="1172240" y="2216333"/>
            <a:ext cx="456256" cy="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2233" y="197679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pic>
        <p:nvPicPr>
          <p:cNvPr id="335" name="Picture 3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21" y="1713025"/>
            <a:ext cx="966403" cy="1006670"/>
          </a:xfrm>
          <a:prstGeom prst="rect">
            <a:avLst/>
          </a:prstGeom>
        </p:spPr>
      </p:pic>
      <p:sp>
        <p:nvSpPr>
          <p:cNvPr id="336" name="Rounded Rectangle 335"/>
          <p:cNvSpPr/>
          <p:nvPr/>
        </p:nvSpPr>
        <p:spPr>
          <a:xfrm>
            <a:off x="6030880" y="1454333"/>
            <a:ext cx="2699660" cy="152400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TextBox 336"/>
          <p:cNvSpPr txBox="1"/>
          <p:nvPr/>
        </p:nvSpPr>
        <p:spPr>
          <a:xfrm>
            <a:off x="6067863" y="1729065"/>
            <a:ext cx="2712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72 gồm         chục </a:t>
            </a:r>
          </a:p>
        </p:txBody>
      </p:sp>
      <p:sp>
        <p:nvSpPr>
          <p:cNvPr id="338" name="TextBox 337"/>
          <p:cNvSpPr txBox="1"/>
          <p:nvPr/>
        </p:nvSpPr>
        <p:spPr>
          <a:xfrm>
            <a:off x="6067863" y="2428875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và          đơn vị. </a:t>
            </a:r>
          </a:p>
        </p:txBody>
      </p:sp>
      <p:sp>
        <p:nvSpPr>
          <p:cNvPr id="339" name="Rectangle 338"/>
          <p:cNvSpPr/>
          <p:nvPr/>
        </p:nvSpPr>
        <p:spPr>
          <a:xfrm>
            <a:off x="6696246" y="2312968"/>
            <a:ext cx="527709" cy="5277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TextBox 339"/>
          <p:cNvSpPr txBox="1"/>
          <p:nvPr/>
        </p:nvSpPr>
        <p:spPr>
          <a:xfrm>
            <a:off x="6767579" y="231745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1" name="Rectangle 340"/>
          <p:cNvSpPr/>
          <p:nvPr/>
        </p:nvSpPr>
        <p:spPr>
          <a:xfrm>
            <a:off x="7332537" y="1600053"/>
            <a:ext cx="527709" cy="5277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TextBox 341"/>
          <p:cNvSpPr txBox="1"/>
          <p:nvPr/>
        </p:nvSpPr>
        <p:spPr>
          <a:xfrm>
            <a:off x="7403870" y="160454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3" name="TextBox 342"/>
          <p:cNvSpPr txBox="1"/>
          <p:nvPr/>
        </p:nvSpPr>
        <p:spPr>
          <a:xfrm>
            <a:off x="6769398" y="235418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4" name="TextBox 343"/>
          <p:cNvSpPr txBox="1"/>
          <p:nvPr/>
        </p:nvSpPr>
        <p:spPr>
          <a:xfrm>
            <a:off x="7405689" y="164127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345" name="Straight Connector 344"/>
          <p:cNvCxnSpPr>
            <a:stCxn id="335" idx="3"/>
            <a:endCxn id="336" idx="1"/>
          </p:cNvCxnSpPr>
          <p:nvPr/>
        </p:nvCxnSpPr>
        <p:spPr>
          <a:xfrm flipV="1">
            <a:off x="5574624" y="2216333"/>
            <a:ext cx="456256" cy="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6" name="TextBox 345"/>
          <p:cNvSpPr txBox="1"/>
          <p:nvPr/>
        </p:nvSpPr>
        <p:spPr>
          <a:xfrm>
            <a:off x="4794617" y="197679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pic>
        <p:nvPicPr>
          <p:cNvPr id="347" name="Picture 3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37" y="4143355"/>
            <a:ext cx="966403" cy="1006670"/>
          </a:xfrm>
          <a:prstGeom prst="rect">
            <a:avLst/>
          </a:prstGeom>
        </p:spPr>
      </p:pic>
      <p:sp>
        <p:nvSpPr>
          <p:cNvPr id="348" name="Rounded Rectangle 347"/>
          <p:cNvSpPr/>
          <p:nvPr/>
        </p:nvSpPr>
        <p:spPr>
          <a:xfrm>
            <a:off x="1628496" y="3884663"/>
            <a:ext cx="2699660" cy="152400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TextBox 348"/>
          <p:cNvSpPr txBox="1"/>
          <p:nvPr/>
        </p:nvSpPr>
        <p:spPr>
          <a:xfrm>
            <a:off x="1665479" y="4159395"/>
            <a:ext cx="2712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54 gồm         chục </a:t>
            </a:r>
          </a:p>
        </p:txBody>
      </p:sp>
      <p:sp>
        <p:nvSpPr>
          <p:cNvPr id="350" name="TextBox 349"/>
          <p:cNvSpPr txBox="1"/>
          <p:nvPr/>
        </p:nvSpPr>
        <p:spPr>
          <a:xfrm>
            <a:off x="1665479" y="4859205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và          đơn vị. </a:t>
            </a:r>
          </a:p>
        </p:txBody>
      </p:sp>
      <p:sp>
        <p:nvSpPr>
          <p:cNvPr id="351" name="Rectangle 350"/>
          <p:cNvSpPr/>
          <p:nvPr/>
        </p:nvSpPr>
        <p:spPr>
          <a:xfrm>
            <a:off x="2293862" y="4743298"/>
            <a:ext cx="527709" cy="5277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TextBox 351"/>
          <p:cNvSpPr txBox="1"/>
          <p:nvPr/>
        </p:nvSpPr>
        <p:spPr>
          <a:xfrm>
            <a:off x="2365195" y="474778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3" name="Rectangle 352"/>
          <p:cNvSpPr/>
          <p:nvPr/>
        </p:nvSpPr>
        <p:spPr>
          <a:xfrm>
            <a:off x="2930153" y="4030383"/>
            <a:ext cx="527709" cy="5277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TextBox 353"/>
          <p:cNvSpPr txBox="1"/>
          <p:nvPr/>
        </p:nvSpPr>
        <p:spPr>
          <a:xfrm>
            <a:off x="3001486" y="403487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5" name="TextBox 354"/>
          <p:cNvSpPr txBox="1"/>
          <p:nvPr/>
        </p:nvSpPr>
        <p:spPr>
          <a:xfrm>
            <a:off x="2367014" y="478451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6" name="TextBox 355"/>
          <p:cNvSpPr txBox="1"/>
          <p:nvPr/>
        </p:nvSpPr>
        <p:spPr>
          <a:xfrm>
            <a:off x="3003305" y="407160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357" name="Straight Connector 356"/>
          <p:cNvCxnSpPr>
            <a:stCxn id="347" idx="3"/>
            <a:endCxn id="348" idx="1"/>
          </p:cNvCxnSpPr>
          <p:nvPr/>
        </p:nvCxnSpPr>
        <p:spPr>
          <a:xfrm flipV="1">
            <a:off x="1172240" y="4646663"/>
            <a:ext cx="456256" cy="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" name="TextBox 357"/>
          <p:cNvSpPr txBox="1"/>
          <p:nvPr/>
        </p:nvSpPr>
        <p:spPr>
          <a:xfrm>
            <a:off x="392233" y="440712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pic>
        <p:nvPicPr>
          <p:cNvPr id="359" name="Picture 3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21" y="4143355"/>
            <a:ext cx="966403" cy="1006670"/>
          </a:xfrm>
          <a:prstGeom prst="rect">
            <a:avLst/>
          </a:prstGeom>
        </p:spPr>
      </p:pic>
      <p:sp>
        <p:nvSpPr>
          <p:cNvPr id="360" name="Rounded Rectangle 359"/>
          <p:cNvSpPr/>
          <p:nvPr/>
        </p:nvSpPr>
        <p:spPr>
          <a:xfrm>
            <a:off x="6030880" y="3884663"/>
            <a:ext cx="2699660" cy="152400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TextBox 360"/>
          <p:cNvSpPr txBox="1"/>
          <p:nvPr/>
        </p:nvSpPr>
        <p:spPr>
          <a:xfrm>
            <a:off x="6067863" y="4159395"/>
            <a:ext cx="2712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45 gồm         chục </a:t>
            </a:r>
          </a:p>
        </p:txBody>
      </p:sp>
      <p:sp>
        <p:nvSpPr>
          <p:cNvPr id="362" name="TextBox 361"/>
          <p:cNvSpPr txBox="1"/>
          <p:nvPr/>
        </p:nvSpPr>
        <p:spPr>
          <a:xfrm>
            <a:off x="6067863" y="4859205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và          đơn vị. </a:t>
            </a:r>
          </a:p>
        </p:txBody>
      </p:sp>
      <p:sp>
        <p:nvSpPr>
          <p:cNvPr id="363" name="Rectangle 362"/>
          <p:cNvSpPr/>
          <p:nvPr/>
        </p:nvSpPr>
        <p:spPr>
          <a:xfrm>
            <a:off x="6696246" y="4743298"/>
            <a:ext cx="527709" cy="5277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extBox 363"/>
          <p:cNvSpPr txBox="1"/>
          <p:nvPr/>
        </p:nvSpPr>
        <p:spPr>
          <a:xfrm>
            <a:off x="6767579" y="474778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5" name="Rectangle 364"/>
          <p:cNvSpPr/>
          <p:nvPr/>
        </p:nvSpPr>
        <p:spPr>
          <a:xfrm>
            <a:off x="7332537" y="4030383"/>
            <a:ext cx="527709" cy="5277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extBox 365"/>
          <p:cNvSpPr txBox="1"/>
          <p:nvPr/>
        </p:nvSpPr>
        <p:spPr>
          <a:xfrm>
            <a:off x="7403870" y="403487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7" name="TextBox 366"/>
          <p:cNvSpPr txBox="1"/>
          <p:nvPr/>
        </p:nvSpPr>
        <p:spPr>
          <a:xfrm>
            <a:off x="6769398" y="478451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8" name="TextBox 367"/>
          <p:cNvSpPr txBox="1"/>
          <p:nvPr/>
        </p:nvSpPr>
        <p:spPr>
          <a:xfrm>
            <a:off x="7405689" y="407160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369" name="Straight Connector 368"/>
          <p:cNvCxnSpPr>
            <a:stCxn id="359" idx="3"/>
            <a:endCxn id="360" idx="1"/>
          </p:cNvCxnSpPr>
          <p:nvPr/>
        </p:nvCxnSpPr>
        <p:spPr>
          <a:xfrm flipV="1">
            <a:off x="5574624" y="4646663"/>
            <a:ext cx="456256" cy="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0" name="TextBox 369"/>
          <p:cNvSpPr txBox="1"/>
          <p:nvPr/>
        </p:nvSpPr>
        <p:spPr>
          <a:xfrm>
            <a:off x="4794617" y="440712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226520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263" grpId="0"/>
      <p:bldP spid="948" grpId="1" animBg="1"/>
      <p:bldP spid="950" grpId="0"/>
      <p:bldP spid="950" grpId="1"/>
      <p:bldP spid="950" grpId="2"/>
      <p:bldP spid="259" grpId="1" animBg="1"/>
      <p:bldP spid="261" grpId="0"/>
      <p:bldP spid="261" grpId="1"/>
      <p:bldP spid="261" grpId="2"/>
      <p:bldP spid="949" grpId="0"/>
      <p:bldP spid="260" grpId="0"/>
      <p:bldP spid="37" grpId="0"/>
      <p:bldP spid="23" grpId="0"/>
      <p:bldP spid="336" grpId="0" animBg="1"/>
      <p:bldP spid="337" grpId="0"/>
      <p:bldP spid="338" grpId="0"/>
      <p:bldP spid="339" grpId="0" animBg="1"/>
      <p:bldP spid="340" grpId="0"/>
      <p:bldP spid="340" grpId="1"/>
      <p:bldP spid="340" grpId="2"/>
      <p:bldP spid="341" grpId="0" animBg="1"/>
      <p:bldP spid="342" grpId="0"/>
      <p:bldP spid="342" grpId="1"/>
      <p:bldP spid="342" grpId="2"/>
      <p:bldP spid="343" grpId="0"/>
      <p:bldP spid="344" grpId="0"/>
      <p:bldP spid="346" grpId="0"/>
      <p:bldP spid="348" grpId="0" animBg="1"/>
      <p:bldP spid="349" grpId="0"/>
      <p:bldP spid="350" grpId="0"/>
      <p:bldP spid="351" grpId="0" animBg="1"/>
      <p:bldP spid="352" grpId="0"/>
      <p:bldP spid="352" grpId="1"/>
      <p:bldP spid="352" grpId="2"/>
      <p:bldP spid="353" grpId="0" animBg="1"/>
      <p:bldP spid="354" grpId="0"/>
      <p:bldP spid="354" grpId="1"/>
      <p:bldP spid="354" grpId="2"/>
      <p:bldP spid="355" grpId="0"/>
      <p:bldP spid="356" grpId="0"/>
      <p:bldP spid="358" grpId="0"/>
      <p:bldP spid="360" grpId="0" animBg="1"/>
      <p:bldP spid="361" grpId="0"/>
      <p:bldP spid="362" grpId="0"/>
      <p:bldP spid="363" grpId="0" animBg="1"/>
      <p:bldP spid="364" grpId="0"/>
      <p:bldP spid="364" grpId="1"/>
      <p:bldP spid="364" grpId="2"/>
      <p:bldP spid="365" grpId="0" animBg="1"/>
      <p:bldP spid="366" grpId="0"/>
      <p:bldP spid="366" grpId="1"/>
      <p:bldP spid="366" grpId="2"/>
      <p:bldP spid="367" grpId="0"/>
      <p:bldP spid="368" grpId="0"/>
      <p:bldP spid="3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6" y="106473"/>
            <a:ext cx="714375" cy="71437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154097" y="134695"/>
            <a:ext cx="6836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Rung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52490" y="1216831"/>
            <a:ext cx="4415593" cy="1463040"/>
          </a:xfrm>
          <a:prstGeom prst="roundRect">
            <a:avLst/>
          </a:prstGeom>
          <a:solidFill>
            <a:srgbClr val="C7EAFB"/>
          </a:solidFill>
          <a:ln>
            <a:solidFill>
              <a:srgbClr val="C7E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82208" y="1167361"/>
            <a:ext cx="3756156" cy="1438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69:</a:t>
            </a:r>
          </a:p>
          <a:p>
            <a:pPr>
              <a:lnSpc>
                <a:spcPts val="35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Chữ số 9 chỉ 9 chục.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5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Chữ số 9 chỉ 9 đơn vị.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2252490" y="3027498"/>
            <a:ext cx="4415593" cy="1463040"/>
          </a:xfrm>
          <a:prstGeom prst="roundRect">
            <a:avLst/>
          </a:prstGeom>
          <a:solidFill>
            <a:srgbClr val="FFDF4F"/>
          </a:solidFill>
          <a:ln>
            <a:solidFill>
              <a:srgbClr val="FFD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2582208" y="3054160"/>
            <a:ext cx="3756156" cy="1438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81:</a:t>
            </a:r>
          </a:p>
          <a:p>
            <a:pPr>
              <a:lnSpc>
                <a:spcPts val="35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Chữ số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chỉ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chục.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5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Chữ số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chỉ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đơn vị.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2252490" y="4853935"/>
            <a:ext cx="4415593" cy="1463040"/>
          </a:xfrm>
          <a:prstGeom prst="roundRect">
            <a:avLst/>
          </a:prstGeom>
          <a:solidFill>
            <a:srgbClr val="F9C0C7"/>
          </a:solidFill>
          <a:ln>
            <a:solidFill>
              <a:srgbClr val="F9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2582208" y="4898200"/>
            <a:ext cx="3384260" cy="1438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Trong số 75:</a:t>
            </a:r>
          </a:p>
          <a:p>
            <a:pPr>
              <a:lnSpc>
                <a:spcPts val="35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Chữ số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 chỉ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 chục.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5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Chữ số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 chỉ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Oval 9"/>
          <p:cNvSpPr/>
          <p:nvPr/>
        </p:nvSpPr>
        <p:spPr>
          <a:xfrm>
            <a:off x="2538663" y="2119630"/>
            <a:ext cx="486586" cy="486586"/>
          </a:xfrm>
          <a:prstGeom prst="ellipse">
            <a:avLst/>
          </a:prstGeom>
          <a:noFill/>
          <a:ln w="38100">
            <a:solidFill>
              <a:srgbClr val="079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2538663" y="3515725"/>
            <a:ext cx="486586" cy="486586"/>
          </a:xfrm>
          <a:prstGeom prst="ellipse">
            <a:avLst/>
          </a:prstGeom>
          <a:noFill/>
          <a:ln w="38100">
            <a:solidFill>
              <a:srgbClr val="079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538663" y="5374334"/>
            <a:ext cx="486586" cy="486586"/>
          </a:xfrm>
          <a:prstGeom prst="ellipse">
            <a:avLst/>
          </a:prstGeom>
          <a:noFill/>
          <a:ln w="38100">
            <a:solidFill>
              <a:srgbClr val="079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229DAC-0C21-4299-58AA-51827E24379E}"/>
              </a:ext>
            </a:extLst>
          </p:cNvPr>
          <p:cNvSpPr txBox="1"/>
          <p:nvPr/>
        </p:nvSpPr>
        <p:spPr>
          <a:xfrm>
            <a:off x="797719" y="634280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89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 animBg="1"/>
      <p:bldP spid="3" grpId="0"/>
      <p:bldP spid="109" grpId="0" animBg="1"/>
      <p:bldP spid="110" grpId="0"/>
      <p:bldP spid="111" grpId="0" animBg="1"/>
      <p:bldP spid="112" grpId="0"/>
      <p:bldP spid="10" grpId="0" animBg="1"/>
      <p:bldP spid="115" grpId="0" animBg="1"/>
      <p:bldP spid="116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8288</TotalTime>
  <Words>336</Words>
  <Application>Microsoft Office PowerPoint</Application>
  <PresentationFormat>On-screen Show (4:3)</PresentationFormat>
  <Paragraphs>115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.VnArabia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đọc và nêu cấu tạo của số 75; 83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1055</cp:revision>
  <dcterms:created xsi:type="dcterms:W3CDTF">2018-11-09T03:14:06Z</dcterms:created>
  <dcterms:modified xsi:type="dcterms:W3CDTF">2022-12-25T13:18:12Z</dcterms:modified>
</cp:coreProperties>
</file>