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6" r:id="rId3"/>
    <p:sldId id="306" r:id="rId4"/>
    <p:sldId id="285" r:id="rId5"/>
    <p:sldId id="308" r:id="rId6"/>
    <p:sldId id="331" r:id="rId7"/>
    <p:sldId id="334" r:id="rId8"/>
    <p:sldId id="300" r:id="rId9"/>
    <p:sldId id="30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776"/>
    <a:srgbClr val="F69788"/>
    <a:srgbClr val="6DCFF6"/>
    <a:srgbClr val="CFE5B7"/>
    <a:srgbClr val="FAD5E6"/>
    <a:srgbClr val="C7EAFB"/>
    <a:srgbClr val="B9E6FA"/>
    <a:srgbClr val="F8B6BA"/>
    <a:srgbClr val="F27186"/>
    <a:srgbClr val="079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5" autoAdjust="0"/>
    <p:restoredTop sz="95332" autoAdjust="0"/>
  </p:normalViewPr>
  <p:slideViewPr>
    <p:cSldViewPr snapToGrid="0">
      <p:cViewPr varScale="1">
        <p:scale>
          <a:sx n="79" d="100"/>
          <a:sy n="79" d="100"/>
        </p:scale>
        <p:origin x="16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m7pBqxwPJ4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7" y="198088"/>
            <a:ext cx="56170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m7pBqxwPJ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8526" y="1335064"/>
            <a:ext cx="7126948" cy="4725037"/>
          </a:xfrm>
          <a:prstGeom prst="rect">
            <a:avLst/>
          </a:prstGeom>
        </p:spPr>
      </p:pic>
      <p:pic>
        <p:nvPicPr>
          <p:cNvPr id="5" name="Picture 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5" y="302591"/>
            <a:ext cx="6764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67" y="492624"/>
            <a:ext cx="1143000" cy="79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8" y="5954486"/>
            <a:ext cx="1600200" cy="9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25" y="5954486"/>
            <a:ext cx="1600200" cy="9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45" y="5954486"/>
            <a:ext cx="1600200" cy="9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88" y="5954486"/>
            <a:ext cx="1600200" cy="9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567" y="5900330"/>
            <a:ext cx="1600200" cy="9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A6679C-31C5-AE87-A051-BC14F73AC159}"/>
              </a:ext>
            </a:extLst>
          </p:cNvPr>
          <p:cNvSpPr txBox="1"/>
          <p:nvPr/>
        </p:nvSpPr>
        <p:spPr>
          <a:xfrm>
            <a:off x="964301" y="198088"/>
            <a:ext cx="6617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68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" y="9525"/>
            <a:ext cx="913971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322" y="1926870"/>
            <a:ext cx="7620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endParaRPr lang="en-US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CE6F37-7EB6-4D1E-16D0-CFCDEAE987DF}"/>
              </a:ext>
            </a:extLst>
          </p:cNvPr>
          <p:cNvSpPr txBox="1"/>
          <p:nvPr/>
        </p:nvSpPr>
        <p:spPr>
          <a:xfrm>
            <a:off x="3506182" y="800886"/>
            <a:ext cx="19645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06" y="262732"/>
            <a:ext cx="4461401" cy="4047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1" y="4740942"/>
            <a:ext cx="7414541" cy="158148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25720" y="971733"/>
            <a:ext cx="2480196" cy="1184365"/>
          </a:xfrm>
          <a:prstGeom prst="wedgeRoundRectCallout">
            <a:avLst>
              <a:gd name="adj1" fmla="val 57188"/>
              <a:gd name="adj2" fmla="val 1103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nhật tuần này</a:t>
            </a:r>
            <a:r>
              <a:rPr lang="en-US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nhà sẽ đi chơi</a:t>
            </a:r>
            <a:r>
              <a:rPr lang="en-US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viên.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19964" y="1762758"/>
            <a:ext cx="2384401" cy="1593669"/>
            <a:chOff x="6419964" y="1762758"/>
            <a:chExt cx="2384401" cy="1593669"/>
          </a:xfrm>
        </p:grpSpPr>
        <p:sp>
          <p:nvSpPr>
            <p:cNvPr id="6" name="Cloud Callout 5"/>
            <p:cNvSpPr/>
            <p:nvPr/>
          </p:nvSpPr>
          <p:spPr>
            <a:xfrm>
              <a:off x="6419964" y="1762758"/>
              <a:ext cx="2384401" cy="1593669"/>
            </a:xfrm>
            <a:prstGeom prst="cloudCallout">
              <a:avLst>
                <a:gd name="adj1" fmla="val -92783"/>
                <a:gd name="adj2" fmla="val -2254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4307" y="1964504"/>
              <a:ext cx="17671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/>
                <a:t>Còn mấy ngày</a:t>
              </a:r>
              <a:br>
                <a:rPr lang="vi-VN" i="1"/>
              </a:br>
              <a:r>
                <a:rPr lang="vi-VN" i="1"/>
                <a:t>nữa mình được</a:t>
              </a:r>
              <a:br>
                <a:rPr lang="vi-VN" i="1"/>
              </a:br>
              <a:r>
                <a:rPr lang="vi-VN" i="1"/>
                <a:t>đi chơi công</a:t>
              </a:r>
              <a:br>
                <a:rPr lang="vi-VN" i="1"/>
              </a:br>
              <a:r>
                <a:rPr lang="vi-VN" i="1"/>
                <a:t>viên nhỉ?</a:t>
              </a:r>
              <a:r>
                <a:rPr lang="vi-VN"/>
                <a:t> 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83972" y="4006521"/>
            <a:ext cx="4376057" cy="535337"/>
            <a:chOff x="2383972" y="4006521"/>
            <a:chExt cx="4376057" cy="535337"/>
          </a:xfrm>
        </p:grpSpPr>
        <p:sp>
          <p:nvSpPr>
            <p:cNvPr id="7" name="Rounded Rectangle 6"/>
            <p:cNvSpPr/>
            <p:nvPr/>
          </p:nvSpPr>
          <p:spPr>
            <a:xfrm>
              <a:off x="2383972" y="4006521"/>
              <a:ext cx="4376057" cy="53533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43194" y="4042396"/>
              <a:ext cx="34576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Một tuần lễ có 7 ngày.</a:t>
              </a:r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Trả lời câu hỏi.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5028" y="820848"/>
            <a:ext cx="3169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Bạn đi học những ngày nào trong tuần?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366890" y="2804955"/>
            <a:ext cx="539932" cy="539932"/>
          </a:xfrm>
          <a:prstGeom prst="wedgeRoundRectCallout">
            <a:avLst>
              <a:gd name="adj1" fmla="val 807"/>
              <a:gd name="adj2" fmla="val 65323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35819" y="28260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ounded Rectangular Callout 34"/>
          <p:cNvSpPr/>
          <p:nvPr/>
        </p:nvSpPr>
        <p:spPr>
          <a:xfrm>
            <a:off x="3386416" y="3736556"/>
            <a:ext cx="539932" cy="539932"/>
          </a:xfrm>
          <a:prstGeom prst="wedgeRoundRectCallout">
            <a:avLst>
              <a:gd name="adj1" fmla="val 2688"/>
              <a:gd name="adj2" fmla="val 60618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55345" y="375762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3353440" y="4692681"/>
            <a:ext cx="539932" cy="539932"/>
          </a:xfrm>
          <a:prstGeom prst="wedgeRoundRectCallout">
            <a:avLst>
              <a:gd name="adj1" fmla="val 807"/>
              <a:gd name="adj2" fmla="val 62501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422369" y="47137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3350092" y="5579342"/>
            <a:ext cx="539932" cy="539932"/>
          </a:xfrm>
          <a:prstGeom prst="wedgeRoundRectCallout">
            <a:avLst>
              <a:gd name="adj1" fmla="val 2688"/>
              <a:gd name="adj2" fmla="val 69086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419021" y="56004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7568866" y="2673878"/>
            <a:ext cx="539932" cy="539932"/>
          </a:xfrm>
          <a:prstGeom prst="wedgeRoundRectCallout">
            <a:avLst>
              <a:gd name="adj1" fmla="val 1748"/>
              <a:gd name="adj2" fmla="val 64382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637795" y="269494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95936" y="2826024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26416" y="3755364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tư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84382" y="4701225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năm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4382" y="5608955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sáu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94634" y="2773214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98125" y="817858"/>
            <a:ext cx="4040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hững ngày nào trong tuần</a:t>
            </a:r>
            <a:b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bạn không đến trường?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3" y="2673878"/>
            <a:ext cx="2522456" cy="2743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25" y="2696439"/>
            <a:ext cx="2666139" cy="24202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84382" y="2142108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7568866" y="3588278"/>
            <a:ext cx="539932" cy="539932"/>
          </a:xfrm>
          <a:prstGeom prst="wedgeRoundRectCallout">
            <a:avLst>
              <a:gd name="adj1" fmla="val 2688"/>
              <a:gd name="adj2" fmla="val 58737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637795" y="360934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94634" y="3682363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nhật</a:t>
            </a:r>
          </a:p>
        </p:txBody>
      </p:sp>
    </p:spTree>
    <p:extLst>
      <p:ext uri="{BB962C8B-B14F-4D97-AF65-F5344CB8AC3E}">
        <p14:creationId xmlns:p14="http://schemas.microsoft.com/office/powerpoint/2010/main" val="18956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5" grpId="0"/>
      <p:bldP spid="11" grpId="0" animBg="1"/>
      <p:bldP spid="11" grpId="1" animBg="1"/>
      <p:bldP spid="12" grpId="0"/>
      <p:bldP spid="12" grpId="1"/>
      <p:bldP spid="35" grpId="0" animBg="1"/>
      <p:bldP spid="35" grpId="1" animBg="1"/>
      <p:bldP spid="36" grpId="0"/>
      <p:bldP spid="36" grpId="1"/>
      <p:bldP spid="38" grpId="0" animBg="1"/>
      <p:bldP spid="38" grpId="1" animBg="1"/>
      <p:bldP spid="39" grpId="0"/>
      <p:bldP spid="39" grpId="1"/>
      <p:bldP spid="40" grpId="0" animBg="1"/>
      <p:bldP spid="40" grpId="1" animBg="1"/>
      <p:bldP spid="41" grpId="0"/>
      <p:bldP spid="41" grpId="1"/>
      <p:bldP spid="42" grpId="0" animBg="1"/>
      <p:bldP spid="42" grpId="1" animBg="1"/>
      <p:bldP spid="43" grpId="0"/>
      <p:bldP spid="43" grpId="1"/>
      <p:bldP spid="44" grpId="0"/>
      <p:bldP spid="45" grpId="0"/>
      <p:bldP spid="46" grpId="0"/>
      <p:bldP spid="47" grpId="0"/>
      <p:bldP spid="48" grpId="0"/>
      <p:bldP spid="26" grpId="0"/>
      <p:bldP spid="13" grpId="0"/>
      <p:bldP spid="34" grpId="0" animBg="1"/>
      <p:bldP spid="34" grpId="1" animBg="1"/>
      <p:bldP spid="49" grpId="0"/>
      <p:bldP spid="49" grpId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0" y="794496"/>
            <a:ext cx="3178642" cy="2508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82" y="4730132"/>
            <a:ext cx="3886774" cy="1713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7" y="4354806"/>
            <a:ext cx="3524035" cy="204046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Các bạn làm mỗi việc dưới đây vào ngày nào trong tuần?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02" y="815783"/>
            <a:ext cx="3082544" cy="231537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745671" y="1000060"/>
            <a:ext cx="1504510" cy="581933"/>
            <a:chOff x="3760911" y="1473016"/>
            <a:chExt cx="1504510" cy="5819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911" y="1473016"/>
              <a:ext cx="1504510" cy="58193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890065" y="1544315"/>
              <a:ext cx="12474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Thứ hai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45671" y="1782078"/>
            <a:ext cx="1504510" cy="581933"/>
            <a:chOff x="3760911" y="1473016"/>
            <a:chExt cx="1504510" cy="581933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911" y="1473016"/>
              <a:ext cx="1504510" cy="581933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3890065" y="1544315"/>
              <a:ext cx="1178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Thứ ba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779114" y="2561213"/>
            <a:ext cx="1504510" cy="581933"/>
            <a:chOff x="3760911" y="1473016"/>
            <a:chExt cx="1504510" cy="581933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911" y="1473016"/>
              <a:ext cx="1504510" cy="581933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3890065" y="1544315"/>
              <a:ext cx="1127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Thứ tư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789919" y="3342205"/>
            <a:ext cx="1504510" cy="581933"/>
            <a:chOff x="3760911" y="1473016"/>
            <a:chExt cx="1504510" cy="581933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911" y="1473016"/>
              <a:ext cx="1504510" cy="581933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3788465" y="1544315"/>
              <a:ext cx="1435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Thứ năm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45671" y="4118214"/>
            <a:ext cx="1504510" cy="581933"/>
            <a:chOff x="3760911" y="1473016"/>
            <a:chExt cx="1504510" cy="5819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911" y="1473016"/>
              <a:ext cx="1504510" cy="581933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3890065" y="1544315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Thứ sáu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773833" y="4899707"/>
            <a:ext cx="1504510" cy="581933"/>
            <a:chOff x="3760911" y="1473016"/>
            <a:chExt cx="1504510" cy="58193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911" y="1473016"/>
              <a:ext cx="1504510" cy="581933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3829105" y="1544315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Thứ bảy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745671" y="5680317"/>
            <a:ext cx="1504510" cy="581933"/>
            <a:chOff x="3760911" y="1473016"/>
            <a:chExt cx="1504510" cy="581933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911" y="1473016"/>
              <a:ext cx="1504510" cy="581933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3829105" y="1544315"/>
              <a:ext cx="1435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Chủ nhật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34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Bạn đã biết chưa?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2349793"/>
            <a:ext cx="3515095" cy="3061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02" y="2111071"/>
            <a:ext cx="3357911" cy="335791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14103" y="1113977"/>
            <a:ext cx="3091543" cy="1100877"/>
          </a:xfrm>
          <a:prstGeom prst="wedgeRoundRectCallout">
            <a:avLst>
              <a:gd name="adj1" fmla="val -21761"/>
              <a:gd name="adj2" fmla="val 9256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103" y="1248916"/>
            <a:ext cx="321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Hôm nay là thứ ba.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Hôm qua là thứ mấy? </a:t>
            </a:r>
          </a:p>
        </p:txBody>
      </p:sp>
      <p:sp>
        <p:nvSpPr>
          <p:cNvPr id="46" name="Rounded Rectangular Callout 45"/>
          <p:cNvSpPr/>
          <p:nvPr/>
        </p:nvSpPr>
        <p:spPr>
          <a:xfrm>
            <a:off x="5390570" y="929312"/>
            <a:ext cx="3091543" cy="1100877"/>
          </a:xfrm>
          <a:prstGeom prst="wedgeRoundRectCallout">
            <a:avLst>
              <a:gd name="adj1" fmla="val -21761"/>
              <a:gd name="adj2" fmla="val 9256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390570" y="1064251"/>
            <a:ext cx="321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Hôm qua là thứ bảy.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Ngày mai là thứ mấy?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425" y="5681493"/>
            <a:ext cx="4126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hôm qua là ngày thứ hai.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070" y="5655365"/>
            <a:ext cx="3482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mai là ngày thứ hai. </a:t>
            </a:r>
            <a:endParaRPr lang="en-US" sz="2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animBg="1"/>
      <p:bldP spid="7" grpId="0"/>
      <p:bldP spid="46" grpId="0" animBg="1"/>
      <p:bldP spid="5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9164364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8555</TotalTime>
  <Words>166</Words>
  <Application>Microsoft Office PowerPoint</Application>
  <PresentationFormat>On-screen Show (4:3)</PresentationFormat>
  <Paragraphs>38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1113</cp:revision>
  <dcterms:created xsi:type="dcterms:W3CDTF">2018-11-09T03:14:06Z</dcterms:created>
  <dcterms:modified xsi:type="dcterms:W3CDTF">2023-02-10T08:49:32Z</dcterms:modified>
</cp:coreProperties>
</file>