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88" r:id="rId6"/>
    <p:sldMasterId id="2147483700" r:id="rId7"/>
  </p:sldMasterIdLst>
  <p:notesMasterIdLst>
    <p:notesMasterId r:id="rId9"/>
  </p:notesMasterIdLst>
  <p:sldIdLst>
    <p:sldId id="265" r:id="rId8"/>
    <p:sldId id="257" r:id="rId10"/>
    <p:sldId id="387" r:id="rId11"/>
    <p:sldId id="284" r:id="rId12"/>
    <p:sldId id="285" r:id="rId13"/>
    <p:sldId id="298" r:id="rId14"/>
    <p:sldId id="308" r:id="rId15"/>
    <p:sldId id="306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media" Target="file:///C:\Users\pc\Downloads\T&#7841;m%20Bi&#7879;t%20B&#250;p%20B&#234;%20Th&#226;n%20Y&#234;u%20&#127872;Th&#7847;n%20&#272;&#7891;ng%20&#194;m%20Nh&#7841;c%20B&#233;%20MAI%20VY%20Nh&#7841;c%20Thi&#7871;u%20Nhi%20Vui%20Nh&#7897;n%20Hay%20Nh&#7845;t%20Cho%20B&#233;.mp4" TargetMode="External"/><Relationship Id="rId1" Type="http://schemas.openxmlformats.org/officeDocument/2006/relationships/video" Target="file:///C:\Users\pc\Downloads\T&#7841;m%20Bi&#7879;t%20B&#250;p%20B&#234;%20Th&#226;n%20Y&#234;u%20&#127872;Th&#7847;n%20&#272;&#7891;ng%20&#194;m%20Nh&#7841;c%20B&#233;%20MAI%20VY%20Nh&#7841;c%20Thi&#7871;u%20Nhi%20Vui%20Nh&#7897;n%20Hay%20Nh&#7845;t%20Cho%20B&#233;.mp4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audio1.wav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3" name="Flowchart: Document 17"/>
          <p:cNvSpPr/>
          <p:nvPr/>
        </p:nvSpPr>
        <p:spPr>
          <a:xfrm>
            <a:off x="-137159" y="-37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7530" y="283210"/>
            <a:ext cx="9233535" cy="12592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 năm ngày 24 tháng 11 năm 2022</a:t>
            </a:r>
            <a:endParaRPr lang="en-US" sz="3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53945" y="1630680"/>
            <a:ext cx="9443085" cy="2272030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44949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 là lê-gô</a:t>
              </a:r>
              <a:endPara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35" y="1038225"/>
            <a:ext cx="1515745" cy="149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66647" y="110596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22</a:t>
            </a:r>
            <a:endParaRPr lang="en-US" sz="4295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4" y="5638088"/>
            <a:ext cx="996055" cy="991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971800" y="3048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0065" y="2590800"/>
            <a:ext cx="6667500" cy="1086485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hởi động</a:t>
            </a:r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Tạm Biệt Búp Bê Thân Yêu 🎀Thần Đồng Âm Nhạc Bé MAI VY Nhạc Thiếu Nhi Vui Nhộn Hay Nhất Cho Bé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6095" y="415290"/>
            <a:ext cx="11076305" cy="591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493661" y="141287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05" y="0"/>
            <a:ext cx="1125196" cy="85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0" y="-79375"/>
            <a:ext cx="12378055" cy="6437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224845" y="361018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2839" y="224932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05" y="0"/>
            <a:ext cx="1125196" cy="8547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188970" y="3229610"/>
            <a:ext cx="6136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sự vật, đặc điểm; Câu nêu đặc điểm.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-149225"/>
            <a:ext cx="11915140" cy="4914265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748915" y="4617720"/>
            <a:ext cx="8317230" cy="185483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rô-bốt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ô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lê-gô, sách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05" y="0"/>
            <a:ext cx="1125196" cy="85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77" y="304149"/>
            <a:ext cx="8398932" cy="2519680"/>
          </a:xfrm>
          <a:prstGeom prst="rect">
            <a:avLst/>
          </a:prstGeom>
        </p:spPr>
      </p:pic>
      <p:sp>
        <p:nvSpPr>
          <p:cNvPr id="3" name="Rectangle: Rounded Corners 3"/>
          <p:cNvSpPr/>
          <p:nvPr/>
        </p:nvSpPr>
        <p:spPr>
          <a:xfrm>
            <a:off x="854710" y="3100070"/>
            <a:ext cx="10344150" cy="7893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>
              <a:buAutoNum type="alphaLcPeriod"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Chú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854710" y="4005580"/>
            <a:ext cx="10482580" cy="7893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indent="0" algn="just">
              <a:buNone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b. Đồ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lê-gô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màu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sắc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sặc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sỡ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: Rounded Corners 3"/>
          <p:cNvSpPr/>
          <p:nvPr/>
        </p:nvSpPr>
        <p:spPr>
          <a:xfrm>
            <a:off x="854710" y="4975860"/>
            <a:ext cx="10482580" cy="7893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indent="0" algn="just">
              <a:buNone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búp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bê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xinh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xắn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dễ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85720" y="872490"/>
            <a:ext cx="4117975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55865" y="852170"/>
            <a:ext cx="222123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066" y="520861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50065" y="2395960"/>
            <a:ext cx="1013942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bóng thật tròn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1704340" y="2931160"/>
            <a:ext cx="2605405" cy="110490"/>
          </a:xfrm>
          <a:prstGeom prst="mathMinus">
            <a:avLst>
              <a:gd name="adj1" fmla="val 458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3933825" y="2931160"/>
            <a:ext cx="2207895" cy="109220"/>
          </a:xfrm>
          <a:prstGeom prst="mathMinus">
            <a:avLst>
              <a:gd name="adj1" fmla="val 226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3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Presentation</Application>
  <PresentationFormat>Widescreen</PresentationFormat>
  <Paragraphs>30</Paragraphs>
  <Slides>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Calibri Light</vt:lpstr>
      <vt:lpstr>Calibri</vt:lpstr>
      <vt:lpstr>Times New Roman</vt:lpstr>
      <vt:lpstr>Arial-Rounded</vt:lpstr>
      <vt:lpstr>Segoe UI Symbol</vt:lpstr>
      <vt:lpstr>Arial Rounded MT Bold</vt:lpstr>
      <vt:lpstr>Calibri</vt:lpstr>
      <vt:lpstr>Arial Unicode MS</vt:lpstr>
      <vt:lpstr>1_Office Theme</vt:lpstr>
      <vt:lpstr>2_Office Theme</vt:lpstr>
      <vt:lpstr>3_Office Theme</vt:lpstr>
      <vt:lpstr>6_Office Theme</vt:lpstr>
      <vt:lpstr>7_Office Theme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pc</cp:lastModifiedBy>
  <cp:revision>51</cp:revision>
  <dcterms:created xsi:type="dcterms:W3CDTF">2021-05-27T09:57:00Z</dcterms:created>
  <dcterms:modified xsi:type="dcterms:W3CDTF">2022-11-23T13:49:21Z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AB5A7E393206499CB7271FCD46FF26F9</vt:lpwstr>
  </property>
</Properties>
</file>