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gif" ContentType="image/gif"/>
  <Default Extension="wdp" ContentType="image/vnd.ms-photo"/>
  <Default Extension="m4a" ContentType="audio/mp4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6" r:id="rId4"/>
  </p:sldMasterIdLst>
  <p:notesMasterIdLst>
    <p:notesMasterId r:id="rId6"/>
  </p:notesMasterIdLst>
  <p:sldIdLst>
    <p:sldId id="540" r:id="rId5"/>
    <p:sldId id="546" r:id="rId7"/>
    <p:sldId id="526" r:id="rId8"/>
    <p:sldId id="529" r:id="rId9"/>
    <p:sldId id="535" r:id="rId10"/>
    <p:sldId id="536" r:id="rId11"/>
    <p:sldId id="294" r:id="rId12"/>
    <p:sldId id="537" r:id="rId13"/>
    <p:sldId id="538" r:id="rId14"/>
    <p:sldId id="539" r:id="rId15"/>
    <p:sldId id="300" r:id="rId16"/>
    <p:sldId id="302" r:id="rId17"/>
    <p:sldId id="520" r:id="rId18"/>
    <p:sldId id="327" r:id="rId19"/>
    <p:sldId id="485" r:id="rId20"/>
    <p:sldId id="328" r:id="rId21"/>
    <p:sldId id="521" r:id="rId22"/>
    <p:sldId id="483" r:id="rId23"/>
    <p:sldId id="267" r:id="rId24"/>
    <p:sldId id="476" r:id="rId25"/>
    <p:sldId id="54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reepik.com/" TargetMode="External"/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5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/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1.jpeg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3" Type="http://schemas.openxmlformats.org/officeDocument/2006/relationships/image" Target="../media/image5.png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3.xml"/><Relationship Id="rId7" Type="http://schemas.openxmlformats.org/officeDocument/2006/relationships/image" Target="../media/image12.png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1.png"/><Relationship Id="rId2" Type="http://schemas.microsoft.com/office/2007/relationships/media" Target="../media/media1.m4a"/><Relationship Id="rId1" Type="http://schemas.openxmlformats.org/officeDocument/2006/relationships/audio" Target="../media/media1.m4a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microsoft.com/office/2007/relationships/media" Target="../media/media2.m4a"/><Relationship Id="rId1" Type="http://schemas.openxmlformats.org/officeDocument/2006/relationships/audio" Target="../media/media2.m4a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3.png"/><Relationship Id="rId3" Type="http://schemas.openxmlformats.org/officeDocument/2006/relationships/image" Target="../media/image21.png"/><Relationship Id="rId2" Type="http://schemas.microsoft.com/office/2007/relationships/media" Target="../media/media3.m4a"/><Relationship Id="rId1" Type="http://schemas.openxmlformats.org/officeDocument/2006/relationships/audio" Target="../media/media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25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8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1.png"/><Relationship Id="rId2" Type="http://schemas.microsoft.com/office/2007/relationships/media" Target="../media/media1.m4a"/><Relationship Id="rId1" Type="http://schemas.openxmlformats.org/officeDocument/2006/relationships/audio" Target="../media/media1.m4a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1.png"/><Relationship Id="rId2" Type="http://schemas.microsoft.com/office/2007/relationships/media" Target="../media/media1.m4a"/><Relationship Id="rId1" Type="http://schemas.openxmlformats.org/officeDocument/2006/relationships/audio" Target="../media/media1.m4a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1.png"/><Relationship Id="rId2" Type="http://schemas.microsoft.com/office/2007/relationships/media" Target="../media/media1.m4a"/><Relationship Id="rId1" Type="http://schemas.openxmlformats.org/officeDocument/2006/relationships/audio" Target="../media/media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1" y="2879777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5" y="810850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2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754" y="2242208"/>
            <a:ext cx="10706791" cy="2777637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913130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913130">
              <a:defRPr/>
            </a:pP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913130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-25400"/>
            <a:ext cx="11988800" cy="7706879"/>
          </a:xfrm>
          <a:prstGeom prst="rect">
            <a:avLst/>
          </a:prstGeom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" y="598170"/>
            <a:ext cx="10427335" cy="5408295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17" y="454346"/>
            <a:ext cx="1911029" cy="206260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715" y="789700"/>
            <a:ext cx="1482495" cy="1830855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197" y="4350070"/>
            <a:ext cx="6151721" cy="151066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 rotWithShape="1">
          <a:blip r:embed="rId7"/>
          <a:srcRect l="14358" t="52233" r="16268" b="12199"/>
          <a:stretch>
            <a:fillRect/>
          </a:stretch>
        </p:blipFill>
        <p:spPr>
          <a:xfrm>
            <a:off x="1080060" y="4499006"/>
            <a:ext cx="1528365" cy="1553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2670123" y="1755056"/>
            <a:ext cx="7478395" cy="30460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6400" b="1" dirty="0" err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Ôn bài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6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6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endPara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500" y="4228527"/>
              <a:ext cx="9035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bài thơ, em thấy tình cảm bạn nhỏ dành cho cô giáo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4847" y="5502894"/>
            <a:ext cx="11242985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yêu quý, yêu thương cô giáo.</a:t>
            </a:r>
            <a:endParaRPr 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986" t="56779" r="65713" b="31353"/>
          <a:stretch>
            <a:fillRect/>
          </a:stretch>
        </p:blipFill>
        <p:spPr>
          <a:xfrm>
            <a:off x="796653" y="1437157"/>
            <a:ext cx="10096463" cy="2299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552" y="3692349"/>
            <a:ext cx="116621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Ôi! Bất ngờ quá, sao bạn hát hay thế?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Ôi chao, mình không ngờ bạn có thể hát hay đến thế!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Ôi! Bất ngờ quá, đúng đồ chơi con thích. Con cảm ơn bố ạ.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A! Cái áo đẹp quá, con thích vô cùng. Con cảm ơn mẹ ạ.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/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013" t="40818" r="53820" b="24748"/>
          <a:stretch>
            <a:fillRect/>
          </a:stretch>
        </p:blipFill>
        <p:spPr>
          <a:xfrm>
            <a:off x="915108" y="1418590"/>
            <a:ext cx="10097463" cy="5121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/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025521" y="327783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hoa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26557" t="9066" r="26947" b="9199"/>
          <a:stretch>
            <a:fillRect/>
          </a:stretch>
        </p:blipFill>
        <p:spPr>
          <a:xfrm>
            <a:off x="3151173" y="1205414"/>
            <a:ext cx="5339543" cy="5277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HĐ viết_ Viết chữ hoa D_H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932180" y="61804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724024" y="3737949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18780" y="4086169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09255" y="4804652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8781" y="5549656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f42-zpg.zdn.vn/6215780131833228235/0b43ba366f809bdec29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12" y="1412097"/>
            <a:ext cx="5999976" cy="22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/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Thought Bubble: Cloud 4"/>
          <p:cNvSpPr/>
          <p:nvPr/>
        </p:nvSpPr>
        <p:spPr>
          <a:xfrm>
            <a:off x="20367" y="837285"/>
            <a:ext cx="3039526" cy="2496758"/>
          </a:xfrm>
          <a:prstGeom prst="cloudCallout">
            <a:avLst>
              <a:gd name="adj1" fmla="val 50908"/>
              <a:gd name="adj2" fmla="val 340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 sao cậu bé Vũ Duệ không được đi học?</a:t>
            </a:r>
            <a:endParaRPr lang="en-US" sz="28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hought Bubble: Cloud 18"/>
          <p:cNvSpPr/>
          <p:nvPr/>
        </p:nvSpPr>
        <p:spPr>
          <a:xfrm>
            <a:off x="9495692" y="486402"/>
            <a:ext cx="2724442" cy="2745620"/>
          </a:xfrm>
          <a:prstGeom prst="cloudCallout">
            <a:avLst>
              <a:gd name="adj1" fmla="val -57151"/>
              <a:gd name="adj2" fmla="val 431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Buổi sáng, Vũ Duệ thường cõng em đi đâu?</a:t>
            </a:r>
            <a:endParaRPr lang="en-US" sz="28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/>
          <p:cNvSpPr/>
          <p:nvPr/>
        </p:nvSpPr>
        <p:spPr>
          <a:xfrm>
            <a:off x="181975" y="3643532"/>
            <a:ext cx="2673768" cy="2776413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 sao Vũ Duệ được thầy khen?</a:t>
            </a:r>
            <a:endParaRPr lang="en-US" sz="28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/>
          <p:cNvSpPr/>
          <p:nvPr/>
        </p:nvSpPr>
        <p:spPr>
          <a:xfrm>
            <a:off x="9575408" y="3549667"/>
            <a:ext cx="2586561" cy="2796362"/>
          </a:xfrm>
          <a:prstGeom prst="cloudCallout">
            <a:avLst>
              <a:gd name="adj1" fmla="val -50478"/>
              <a:gd name="adj2" fmla="val 381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 sao Vũ Duệ được đi học?</a:t>
            </a:r>
            <a:endParaRPr lang="en-US" sz="28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33314" t="37971" r="51871" b="40894"/>
          <a:stretch>
            <a:fillRect/>
          </a:stretch>
        </p:blipFill>
        <p:spPr>
          <a:xfrm>
            <a:off x="3116163" y="1053601"/>
            <a:ext cx="3156408" cy="2531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l="33314" t="67102" r="51733" b="12181"/>
          <a:stretch>
            <a:fillRect/>
          </a:stretch>
        </p:blipFill>
        <p:spPr>
          <a:xfrm>
            <a:off x="3116163" y="3751179"/>
            <a:ext cx="3156408" cy="2458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3895" y="35356"/>
            <a:ext cx="3615397" cy="7207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Nghe kể chuyện</a:t>
            </a:r>
            <a:endParaRPr lang="en-US" sz="32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50862" t="37704" r="34098" b="40893"/>
          <a:stretch>
            <a:fillRect/>
          </a:stretch>
        </p:blipFill>
        <p:spPr>
          <a:xfrm>
            <a:off x="6328842" y="1053600"/>
            <a:ext cx="3166850" cy="2533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l="44236" t="30432" r="33602" b="62982"/>
          <a:stretch>
            <a:fillRect/>
          </a:stretch>
        </p:blipFill>
        <p:spPr>
          <a:xfrm>
            <a:off x="4462886" y="261317"/>
            <a:ext cx="5032806" cy="8408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50974" t="67102" r="34181" b="12181"/>
          <a:stretch>
            <a:fillRect/>
          </a:stretch>
        </p:blipFill>
        <p:spPr>
          <a:xfrm>
            <a:off x="6274191" y="3684043"/>
            <a:ext cx="3221501" cy="2527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605" y="0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32665" t="30241" r="33385" b="8221"/>
          <a:stretch>
            <a:fillRect/>
          </a:stretch>
        </p:blipFill>
        <p:spPr>
          <a:xfrm>
            <a:off x="3259180" y="584774"/>
            <a:ext cx="6851771" cy="6262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55626" y="1674481"/>
            <a:ext cx="10144357" cy="1300286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algn="ctr" defTabSz="685165">
              <a:lnSpc>
                <a:spcPct val="150000"/>
              </a:lnSpc>
            </a:pPr>
            <a:r>
              <a:rPr lang="en-US" sz="5335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9. Cô giáo lớp em (4 Tiết)</a:t>
            </a:r>
            <a:endParaRPr lang="en-US" sz="5335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 txBox="1"/>
          <p:nvPr/>
        </p:nvSpPr>
        <p:spPr>
          <a:xfrm>
            <a:off x="412119" y="215453"/>
            <a:ext cx="11233248" cy="1384747"/>
          </a:xfrm>
          <a:prstGeom prst="rect">
            <a:avLst/>
          </a:prstGeom>
        </p:spPr>
        <p:txBody>
          <a:bodyPr lIns="121781" tIns="60891" rIns="121781" bIns="6089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3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…, </a:t>
            </a:r>
            <a:r>
              <a:rPr lang="en-US" sz="53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3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53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3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53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3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b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35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335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7912" y="3049048"/>
            <a:ext cx="6708048" cy="3529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87" y="1021009"/>
            <a:ext cx="2541845" cy="3555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426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101601" y="-25399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 mẫu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1" grpId="1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7600" y="939324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endParaRPr lang="vi-VN" sz="40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endParaRPr lang="vi-VN" sz="40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endParaRPr lang="vi-VN" sz="40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  <a:endParaRPr lang="vi-VN" sz="40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  <a:endParaRPr lang="vi-VN" sz="40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889001"/>
            <a:ext cx="5994400" cy="542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endParaRPr lang="vi-VN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endParaRPr lang="vi-VN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endParaRPr lang="vi-VN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vi-VN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426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7795" y="100898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604020202020204" pitchFamily="34" charset="0"/>
                <a:cs typeface="Arial-Rounded" panose="020B0604020202020204" pitchFamily="34" charset="0"/>
              </a:rPr>
              <a:t>1</a:t>
            </a:r>
            <a:endParaRPr lang="en-US" sz="2800" dirty="0">
              <a:latin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03200" y="373249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604020202020204" pitchFamily="34" charset="0"/>
                <a:cs typeface="Arial-Rounded" panose="020B0604020202020204" pitchFamily="34" charset="0"/>
              </a:rPr>
              <a:t>2</a:t>
            </a:r>
            <a:endParaRPr lang="en-US" sz="2800" dirty="0">
              <a:latin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60389" y="1072515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604020202020204" pitchFamily="34" charset="0"/>
                <a:cs typeface="Arial-Rounded" panose="020B0604020202020204" pitchFamily="34" charset="0"/>
              </a:rPr>
              <a:t>3</a:t>
            </a:r>
            <a:endParaRPr lang="en-US" sz="2800" dirty="0">
              <a:latin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84656" y="277200"/>
            <a:ext cx="11194545" cy="6301400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2743200" y="2209800"/>
            <a:ext cx="6257453" cy="2486683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8965">
              <a:defRPr/>
            </a:pP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lang="en-US" altLang="zh-CN" sz="1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endParaRPr lang="en-US" altLang="zh-CN" sz="1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26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98" y="1401447"/>
            <a:ext cx="35064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565">
                <a:defRPr/>
              </a:pPr>
              <a:r>
                <a:rPr lang="en-US" altLang="zh-CN" sz="80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lang="zh-CN" altLang="en-US" sz="80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289611" y="4249775"/>
            <a:ext cx="5362388" cy="2608263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0358" y="4249775"/>
            <a:ext cx="4844231" cy="2608263"/>
          </a:xfrm>
          <a:prstGeom prst="rect">
            <a:avLst/>
          </a:prstGeom>
        </p:spPr>
      </p:pic>
      <p:pic>
        <p:nvPicPr>
          <p:cNvPr id="10" name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45" y="206947"/>
            <a:ext cx="3245455" cy="3626708"/>
          </a:xfrm>
          <a:prstGeom prst="rect">
            <a:avLst/>
          </a:prstGeom>
        </p:spPr>
      </p:pic>
      <p:pic>
        <p:nvPicPr>
          <p:cNvPr id="9" name="图片 4" descr="图片包含 事情, 餐桌&#10;&#10;已生成极高可信度的说明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342739" y="334078"/>
            <a:ext cx="3536991" cy="3548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033 0.85216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4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15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giáo đáp lại lời chào của các bạn nhỏ như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0519" y="5470538"/>
            <a:ext cx="1115704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đáp lại lời chào của các bạn nhỏ bằng cách mỉm cười thật tươi.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8911" y="5380992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244428" y="2253194"/>
                  <a:ext cx="70862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02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câu thơ tả cảnh vật khi cô dạy em học bài.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42197" y="4517410"/>
            <a:ext cx="378043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650" y="4942765"/>
            <a:ext cx="310896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99650" y="5368513"/>
            <a:ext cx="329184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7815" y="5486785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nhài; Nắng ghé vào cửa lớp; Xem chúng em học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endPara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81115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nhỏ đã kể những gì về cô giáo của mình?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7815" y="5473137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đến lớp rất sớm. Cô vui vẻ, dịu dàng (cô mỉm cười thật tươi để đáp lời chào của HS). Cô dạy các em tập viết, cô giảng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3096</Words>
  <Application>WPS Presentation</Application>
  <PresentationFormat>Widescreen</PresentationFormat>
  <Paragraphs>205</Paragraphs>
  <Slides>21</Slides>
  <Notes>15</Notes>
  <HiddenSlides>0</HiddenSlides>
  <MMClips>24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4" baseType="lpstr">
      <vt:lpstr>Arial</vt:lpstr>
      <vt:lpstr>SimSun</vt:lpstr>
      <vt:lpstr>Wingdings</vt:lpstr>
      <vt:lpstr>Just Another Hand</vt:lpstr>
      <vt:lpstr>Segoe Print</vt:lpstr>
      <vt:lpstr>Nunito</vt:lpstr>
      <vt:lpstr>Arial</vt:lpstr>
      <vt:lpstr>Montserrat</vt:lpstr>
      <vt:lpstr>Roboto</vt:lpstr>
      <vt:lpstr>Roboto Condensed Light</vt:lpstr>
      <vt:lpstr>Livvic</vt:lpstr>
      <vt:lpstr>Montserrat Medium</vt:lpstr>
      <vt:lpstr>Microsoft YaHei</vt:lpstr>
      <vt:lpstr>Times New Roman</vt:lpstr>
      <vt:lpstr>Arial-Rounded</vt:lpstr>
      <vt:lpstr>VNI-Avo</vt:lpstr>
      <vt:lpstr>Calibri</vt:lpstr>
      <vt:lpstr>汉仪小麦体简</vt:lpstr>
      <vt:lpstr>Arial Unicode MS</vt:lpstr>
      <vt:lpstr>Calibri Light</vt:lpstr>
      <vt:lpstr>Volicy Bulletin Board Thesis by Slidesgo</vt:lpstr>
      <vt:lpstr>6_Office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Nghe kể chuyện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70</cp:revision>
  <dcterms:created xsi:type="dcterms:W3CDTF">2021-06-19T10:18:00Z</dcterms:created>
  <dcterms:modified xsi:type="dcterms:W3CDTF">2021-09-19T17:32:26Z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AAF7F71E7DD64C71BF24FE72B2576663</vt:lpwstr>
  </property>
  <property fmtid="{D5CDD505-2E9C-101B-9397-08002B2CF9AE}" pid="3" name="KSOProductBuildVer">
    <vt:lpwstr>1033-11.2.0.10296</vt:lpwstr>
  </property>
</Properties>
</file>