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emf" ContentType="image/x-emf"/>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 id="2147483678" r:id="rId4"/>
    <p:sldMasterId id="2147483690" r:id="rId5"/>
  </p:sldMasterIdLst>
  <p:notesMasterIdLst>
    <p:notesMasterId r:id="rId8"/>
  </p:notesMasterIdLst>
  <p:sldIdLst>
    <p:sldId id="519" r:id="rId6"/>
    <p:sldId id="474" r:id="rId7"/>
    <p:sldId id="562" r:id="rId9"/>
    <p:sldId id="563" r:id="rId10"/>
    <p:sldId id="630" r:id="rId11"/>
    <p:sldId id="565" r:id="rId12"/>
    <p:sldId id="567" r:id="rId13"/>
    <p:sldId id="568" r:id="rId14"/>
    <p:sldId id="569" r:id="rId15"/>
    <p:sldId id="570" r:id="rId16"/>
    <p:sldId id="571" r:id="rId17"/>
    <p:sldId id="572" r:id="rId18"/>
    <p:sldId id="603" r:id="rId19"/>
    <p:sldId id="575" r:id="rId20"/>
    <p:sldId id="576" r:id="rId21"/>
    <p:sldId id="577" r:id="rId22"/>
    <p:sldId id="578" r:id="rId23"/>
    <p:sldId id="579" r:id="rId24"/>
    <p:sldId id="580" r:id="rId25"/>
    <p:sldId id="581" r:id="rId26"/>
    <p:sldId id="582" r:id="rId27"/>
    <p:sldId id="583" r:id="rId28"/>
    <p:sldId id="584" r:id="rId29"/>
    <p:sldId id="585" r:id="rId30"/>
    <p:sldId id="588" r:id="rId31"/>
    <p:sldId id="589" r:id="rId32"/>
    <p:sldId id="590" r:id="rId33"/>
    <p:sldId id="591" r:id="rId34"/>
    <p:sldId id="592" r:id="rId35"/>
    <p:sldId id="593" r:id="rId36"/>
    <p:sldId id="594" r:id="rId37"/>
    <p:sldId id="595" r:id="rId38"/>
    <p:sldId id="596" r:id="rId39"/>
    <p:sldId id="597" r:id="rId40"/>
    <p:sldId id="598" r:id="rId41"/>
    <p:sldId id="599" r:id="rId42"/>
    <p:sldId id="600" r:id="rId43"/>
    <p:sldId id="601" r:id="rId44"/>
    <p:sldId id="602" r:id="rId45"/>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94"/>
    <a:srgbClr val="9900CC"/>
    <a:srgbClr val="FFCCCC"/>
    <a:srgbClr val="FFFDEE"/>
    <a:srgbClr val="FF9999"/>
    <a:srgbClr val="B092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26" autoAdjust="0"/>
    <p:restoredTop sz="94660"/>
  </p:normalViewPr>
  <p:slideViewPr>
    <p:cSldViewPr snapToGrid="0">
      <p:cViewPr varScale="1">
        <p:scale>
          <a:sx n="67" d="100"/>
          <a:sy n="67" d="100"/>
        </p:scale>
        <p:origin x="16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notesMaster" Target="notesMasters/notesMaster1.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9" Type="http://schemas.openxmlformats.org/officeDocument/2006/relationships/tags" Target="tags/tag5.xml"/><Relationship Id="rId48" Type="http://schemas.openxmlformats.org/officeDocument/2006/relationships/tableStyles" Target="tableStyles.xml"/><Relationship Id="rId47" Type="http://schemas.openxmlformats.org/officeDocument/2006/relationships/viewProps" Target="viewProps.xml"/><Relationship Id="rId46" Type="http://schemas.openxmlformats.org/officeDocument/2006/relationships/presProps" Target="presProps.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B24855-B3F8-4790-B733-061FB62E9655}"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0C173-DCFC-45F9-A564-3FF358768AD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10F96142-1E7F-467E-99B1-28403FD7494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A child working on a computer&#10;&#10;Description automatically generated with low confidence"/>
          <p:cNvPicPr>
            <a:picLocks noChangeAspect="1"/>
          </p:cNvPicPr>
          <p:nvPr userDrawn="1"/>
        </p:nvPicPr>
        <p:blipFill rotWithShape="1">
          <a:blip r:embed="rId2">
            <a:extLst>
              <a:ext uri="{28A0092B-C50C-407E-A947-70E740481C1C}">
                <a14:useLocalDpi xmlns:a14="http://schemas.microsoft.com/office/drawing/2010/main" val="0"/>
              </a:ext>
            </a:extLst>
          </a:blip>
          <a:srcRect l="6539" t="-12282" r="6539" b="12282"/>
          <a:stretch>
            <a:fillRect/>
          </a:stretch>
        </p:blipFill>
        <p:spPr>
          <a:xfrm>
            <a:off x="0" y="-199366"/>
            <a:ext cx="12192000" cy="705736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p:cNvSpPr/>
          <p:nvPr userDrawn="1"/>
        </p:nvSpPr>
        <p:spPr>
          <a:xfrm>
            <a:off x="0" y="0"/>
            <a:ext cx="12192000" cy="20900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6755674"/>
            <a:ext cx="12192000" cy="10232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cSld>
  <p:clrMapOvr>
    <a:masterClrMapping/>
  </p:clrMapOvr>
  <p:transition spd="slow" advClick="0" advTm="0">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p:push dir="u"/>
      </p:transition>
    </mc:Choice>
    <mc:Fallback>
      <p:transition spd="slow" advTm="3000">
        <p:push dir="u"/>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5983328-5D9C-4CDA-A4B0-8F0932BA2C1A}"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5983328-5D9C-4CDA-A4B0-8F0932BA2C1A}"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6" Type="http://schemas.openxmlformats.org/officeDocument/2006/relationships/theme" Target="../theme/theme2.xml"/><Relationship Id="rId15" Type="http://schemas.openxmlformats.org/officeDocument/2006/relationships/slideLayout" Target="../slideLayouts/slideLayout28.xml"/><Relationship Id="rId14" Type="http://schemas.openxmlformats.org/officeDocument/2006/relationships/slideLayout" Target="../slideLayouts/slideLayout27.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7.xml"/><Relationship Id="rId8" Type="http://schemas.openxmlformats.org/officeDocument/2006/relationships/slideLayout" Target="../slideLayouts/slideLayout36.xml"/><Relationship Id="rId7" Type="http://schemas.openxmlformats.org/officeDocument/2006/relationships/slideLayout" Target="../slideLayouts/slideLayout35.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3" Type="http://schemas.openxmlformats.org/officeDocument/2006/relationships/slideLayout" Target="../slideLayouts/slideLayout31.xml"/><Relationship Id="rId2" Type="http://schemas.openxmlformats.org/officeDocument/2006/relationships/slideLayout" Target="../slideLayouts/slideLayout30.xml"/><Relationship Id="rId12" Type="http://schemas.openxmlformats.org/officeDocument/2006/relationships/theme" Target="../theme/theme3.xml"/><Relationship Id="rId11" Type="http://schemas.openxmlformats.org/officeDocument/2006/relationships/slideLayout" Target="../slideLayouts/slideLayout39.xml"/><Relationship Id="rId10" Type="http://schemas.openxmlformats.org/officeDocument/2006/relationships/slideLayout" Target="../slideLayouts/slideLayout38.xml"/><Relationship Id="rId1"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8.xml"/><Relationship Id="rId8" Type="http://schemas.openxmlformats.org/officeDocument/2006/relationships/slideLayout" Target="../slideLayouts/slideLayout47.xml"/><Relationship Id="rId7" Type="http://schemas.openxmlformats.org/officeDocument/2006/relationships/slideLayout" Target="../slideLayouts/slideLayout46.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3" Type="http://schemas.openxmlformats.org/officeDocument/2006/relationships/slideLayout" Target="../slideLayouts/slideLayout42.xml"/><Relationship Id="rId2" Type="http://schemas.openxmlformats.org/officeDocument/2006/relationships/slideLayout" Target="../slideLayouts/slideLayout41.xml"/><Relationship Id="rId13" Type="http://schemas.openxmlformats.org/officeDocument/2006/relationships/theme" Target="../theme/theme4.xml"/><Relationship Id="rId12" Type="http://schemas.openxmlformats.org/officeDocument/2006/relationships/slideLayout" Target="../slideLayouts/slideLayout51.xml"/><Relationship Id="rId11" Type="http://schemas.openxmlformats.org/officeDocument/2006/relationships/slideLayout" Target="../slideLayouts/slideLayout50.xml"/><Relationship Id="rId10" Type="http://schemas.openxmlformats.org/officeDocument/2006/relationships/slideLayout" Target="../slideLayouts/slideLayout49.xml"/><Relationship Id="rId1"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endParaRPr lang="en-US"/>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3000">
              <a:srgbClr val="FFFDEE"/>
            </a:gs>
            <a:gs pos="93000">
              <a:srgbClr val="FFFDEE"/>
            </a:gs>
          </a:gsLst>
          <a:lin ang="5400000" scaled="1"/>
        </a:gra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000">
              <a:schemeClr val="accent2">
                <a:lumMod val="5000"/>
                <a:lumOff val="95000"/>
              </a:schemeClr>
            </a:gs>
            <a:gs pos="28000">
              <a:schemeClr val="accent2">
                <a:lumMod val="45000"/>
                <a:lumOff val="55000"/>
              </a:schemeClr>
            </a:gs>
            <a:gs pos="56000">
              <a:srgbClr val="FF9999">
                <a:alpha val="43000"/>
              </a:srgbClr>
            </a:gs>
          </a:gsLst>
          <a:lin ang="8100000" scaled="1"/>
          <a:tileRect/>
        </a:gra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image" Target="../media/image7.png"/><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6.xml"/><Relationship Id="rId2" Type="http://schemas.openxmlformats.org/officeDocument/2006/relationships/tags" Target="../tags/tag1.xml"/><Relationship Id="rId1"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16.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image" Target="../media/image18.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18.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3.xml"/><Relationship Id="rId5" Type="http://schemas.openxmlformats.org/officeDocument/2006/relationships/image" Target="../media/image12.png"/><Relationship Id="rId4" Type="http://schemas.microsoft.com/office/2007/relationships/hdphoto" Target="../media/image11.wdp"/><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GI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image" Target="../media/image20.emf"/><Relationship Id="rId1" Type="http://schemas.openxmlformats.org/officeDocument/2006/relationships/image" Target="../media/image19.emf"/></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image" Target="../media/image20.emf"/><Relationship Id="rId1" Type="http://schemas.openxmlformats.org/officeDocument/2006/relationships/image" Target="../media/image19.emf"/></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21.pn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4.xml"/><Relationship Id="rId4" Type="http://schemas.openxmlformats.org/officeDocument/2006/relationships/image" Target="../media/image22.png"/><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image" Target="../media/image17.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image" Target="../media/image22.png"/><Relationship Id="rId1" Type="http://schemas.openxmlformats.org/officeDocument/2006/relationships/image" Target="../media/image23.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28.xml"/><Relationship Id="rId4" Type="http://schemas.openxmlformats.org/officeDocument/2006/relationships/image" Target="../media/image27.jpeg"/><Relationship Id="rId3" Type="http://schemas.openxmlformats.org/officeDocument/2006/relationships/image" Target="../media/image26.png"/><Relationship Id="rId2" Type="http://schemas.microsoft.com/office/2007/relationships/hdphoto" Target="../media/image25.wdp"/><Relationship Id="rId1" Type="http://schemas.openxmlformats.org/officeDocument/2006/relationships/image" Target="../media/image24.pn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28.xml"/><Relationship Id="rId4" Type="http://schemas.openxmlformats.org/officeDocument/2006/relationships/image" Target="../media/image28.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image" Target="../media/image14.png"/><Relationship Id="rId1"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30.jpe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6.xml"/><Relationship Id="rId2" Type="http://schemas.openxmlformats.org/officeDocument/2006/relationships/tags" Target="../tags/tag4.xml"/><Relationship Id="rId1" Type="http://schemas.openxmlformats.org/officeDocument/2006/relationships/image" Target="../media/image17.jpe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20.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35.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36.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37.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38.png"/></Relationships>
</file>

<file path=ppt/slides/_rels/slide38.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27.xml"/><Relationship Id="rId7" Type="http://schemas.openxmlformats.org/officeDocument/2006/relationships/image" Target="../media/image43.emf"/><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 Id="rId3" Type="http://schemas.openxmlformats.org/officeDocument/2006/relationships/image" Target="../media/image20.emf"/><Relationship Id="rId2" Type="http://schemas.openxmlformats.org/officeDocument/2006/relationships/image" Target="../media/image39.emf"/><Relationship Id="rId1" Type="http://schemas.openxmlformats.org/officeDocument/2006/relationships/image" Target="../media/image19.emf"/></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6.xml"/><Relationship Id="rId1" Type="http://schemas.openxmlformats.org/officeDocument/2006/relationships/image" Target="../media/image1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15.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p:cNvGrpSpPr/>
          <p:nvPr/>
        </p:nvGrpSpPr>
        <p:grpSpPr>
          <a:xfrm>
            <a:off x="588585" y="3274753"/>
            <a:ext cx="11622831" cy="3581011"/>
            <a:chOff x="-53293" y="2190760"/>
            <a:chExt cx="9211855" cy="2951064"/>
          </a:xfrm>
        </p:grpSpPr>
        <p:pic>
          <p:nvPicPr>
            <p:cNvPr id="5" name="10"/>
            <p:cNvPicPr>
              <a:picLocks noChangeAspect="1"/>
            </p:cNvPicPr>
            <p:nvPr/>
          </p:nvPicPr>
          <p:blipFill>
            <a:blip r:embed="rId1" cstate="screen"/>
            <a:stretch>
              <a:fillRect/>
            </a:stretch>
          </p:blipFill>
          <p:spPr>
            <a:xfrm>
              <a:off x="4248310" y="3185627"/>
              <a:ext cx="4910252" cy="1956197"/>
            </a:xfrm>
            <a:prstGeom prst="rect">
              <a:avLst/>
            </a:prstGeom>
          </p:spPr>
        </p:pic>
        <p:pic>
          <p:nvPicPr>
            <p:cNvPr id="6" name="13"/>
            <p:cNvPicPr>
              <a:picLocks noChangeAspect="1"/>
            </p:cNvPicPr>
            <p:nvPr/>
          </p:nvPicPr>
          <p:blipFill>
            <a:blip r:embed="rId2"/>
            <a:stretch>
              <a:fillRect/>
            </a:stretch>
          </p:blipFill>
          <p:spPr>
            <a:xfrm>
              <a:off x="5936016" y="2190760"/>
              <a:ext cx="3208926" cy="2720031"/>
            </a:xfrm>
            <a:prstGeom prst="rect">
              <a:avLst/>
            </a:prstGeom>
          </p:spPr>
        </p:pic>
        <p:pic>
          <p:nvPicPr>
            <p:cNvPr id="9" name="16"/>
            <p:cNvPicPr>
              <a:picLocks noChangeAspect="1"/>
            </p:cNvPicPr>
            <p:nvPr/>
          </p:nvPicPr>
          <p:blipFill>
            <a:blip r:embed="rId1" cstate="screen"/>
            <a:stretch>
              <a:fillRect/>
            </a:stretch>
          </p:blipFill>
          <p:spPr>
            <a:xfrm>
              <a:off x="-53293" y="3185627"/>
              <a:ext cx="4910252" cy="1956197"/>
            </a:xfrm>
            <a:prstGeom prst="rect">
              <a:avLst/>
            </a:prstGeom>
          </p:spPr>
        </p:pic>
      </p:grpSp>
      <p:grpSp>
        <p:nvGrpSpPr>
          <p:cNvPr id="10" name="14"/>
          <p:cNvGrpSpPr/>
          <p:nvPr/>
        </p:nvGrpSpPr>
        <p:grpSpPr>
          <a:xfrm>
            <a:off x="3636025" y="1655170"/>
            <a:ext cx="4675537" cy="1954845"/>
            <a:chOff x="2118480" y="1316166"/>
            <a:chExt cx="1512168" cy="1512168"/>
          </a:xfrm>
        </p:grpSpPr>
        <p:sp>
          <p:nvSpPr>
            <p:cNvPr id="11"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1+ 2 </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p:cNvGrpSpPr/>
          <p:nvPr/>
        </p:nvGrpSpPr>
        <p:grpSpPr>
          <a:xfrm>
            <a:off x="360319" y="484039"/>
            <a:ext cx="270862" cy="401596"/>
            <a:chOff x="4508863" y="1528200"/>
            <a:chExt cx="318850" cy="472800"/>
          </a:xfrm>
        </p:grpSpPr>
        <p:sp>
          <p:nvSpPr>
            <p:cNvPr id="15" name="Google Shape;185;p27"/>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186;p27"/>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 name="Google Shape;187;p27"/>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 name="Google Shape;188;p27"/>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9" name="Google Shape;189;p27"/>
          <p:cNvGrpSpPr/>
          <p:nvPr/>
        </p:nvGrpSpPr>
        <p:grpSpPr>
          <a:xfrm>
            <a:off x="739174" y="567004"/>
            <a:ext cx="270862" cy="401596"/>
            <a:chOff x="4508863" y="1528200"/>
            <a:chExt cx="318850" cy="472800"/>
          </a:xfrm>
        </p:grpSpPr>
        <p:sp>
          <p:nvSpPr>
            <p:cNvPr id="20" name="Google Shape;190;p27"/>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191;p27"/>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192;p27"/>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193;p27"/>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 name="Google Shape;194;p27"/>
          <p:cNvGrpSpPr/>
          <p:nvPr/>
        </p:nvGrpSpPr>
        <p:grpSpPr>
          <a:xfrm>
            <a:off x="1125746" y="567004"/>
            <a:ext cx="270862" cy="401596"/>
            <a:chOff x="4508863" y="1528200"/>
            <a:chExt cx="318850" cy="472800"/>
          </a:xfrm>
        </p:grpSpPr>
        <p:sp>
          <p:nvSpPr>
            <p:cNvPr id="25" name="Google Shape;195;p27"/>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196;p27"/>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197;p27"/>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198;p27"/>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9" name="Google Shape;184;p27"/>
          <p:cNvGrpSpPr/>
          <p:nvPr/>
        </p:nvGrpSpPr>
        <p:grpSpPr>
          <a:xfrm>
            <a:off x="10556987" y="468686"/>
            <a:ext cx="270862" cy="401596"/>
            <a:chOff x="4508863" y="1528200"/>
            <a:chExt cx="318850" cy="472800"/>
          </a:xfrm>
        </p:grpSpPr>
        <p:sp>
          <p:nvSpPr>
            <p:cNvPr id="30" name="Google Shape;185;p27"/>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186;p27"/>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187;p27"/>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188;p27"/>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4" name="Google Shape;189;p27"/>
          <p:cNvGrpSpPr/>
          <p:nvPr/>
        </p:nvGrpSpPr>
        <p:grpSpPr>
          <a:xfrm>
            <a:off x="10935842" y="551651"/>
            <a:ext cx="270862" cy="401596"/>
            <a:chOff x="4508863" y="1528200"/>
            <a:chExt cx="318850" cy="472800"/>
          </a:xfrm>
        </p:grpSpPr>
        <p:sp>
          <p:nvSpPr>
            <p:cNvPr id="35" name="Google Shape;190;p27"/>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191;p27"/>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192;p27"/>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193;p27"/>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9" name="Google Shape;194;p27"/>
          <p:cNvGrpSpPr/>
          <p:nvPr/>
        </p:nvGrpSpPr>
        <p:grpSpPr>
          <a:xfrm>
            <a:off x="11322414" y="551651"/>
            <a:ext cx="270862" cy="401596"/>
            <a:chOff x="4508863" y="1528200"/>
            <a:chExt cx="318850" cy="472800"/>
          </a:xfrm>
        </p:grpSpPr>
        <p:sp>
          <p:nvSpPr>
            <p:cNvPr id="40" name="Google Shape;195;p27"/>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196;p27"/>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197;p27"/>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198;p27"/>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4" name="TextBox 43"/>
          <p:cNvSpPr txBox="1"/>
          <p:nvPr/>
        </p:nvSpPr>
        <p:spPr>
          <a:xfrm>
            <a:off x="-401" y="232576"/>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5</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EM CÓ XINH KHÔNG</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74689" y="3271388"/>
            <a:ext cx="11242622" cy="1488228"/>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09666" y="1314205"/>
            <a:ext cx="11242622" cy="1488228"/>
          </a:xfrm>
          <a:prstGeom prst="rect">
            <a:avLst/>
          </a:prstGeom>
          <a:solidFill>
            <a:srgbClr val="F1F4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65812" y="1408955"/>
            <a:ext cx="10930329" cy="829945"/>
          </a:xfrm>
          <a:prstGeom prst="rect">
            <a:avLst/>
          </a:prstGeom>
        </p:spPr>
        <p:txBody>
          <a:bodyPr wrap="square">
            <a:spAutoFit/>
          </a:bodyPr>
          <a:lstStyle/>
          <a:p>
            <a:pPr>
              <a:lnSpc>
                <a:spcPct val="150000"/>
              </a:lnSpc>
            </a:pPr>
            <a:r>
              <a:rPr lang="vi-VN" sz="3200" b="1" dirty="0">
                <a:latin typeface="Times New Roman" panose="02020603050405020304" pitchFamily="18" charset="0"/>
                <a:ea typeface="Arial-Rounded" panose="020B0604020202020204" pitchFamily="34" charset="0"/>
                <a:cs typeface="Times New Roman" panose="02020603050405020304" pitchFamily="18" charset="0"/>
              </a:rPr>
              <a:t>Nghe vậy</a:t>
            </a:r>
            <a:r>
              <a:rPr lang="en-US" sz="3200" b="1" dirty="0">
                <a:latin typeface="Times New Roman" panose="02020603050405020304" pitchFamily="18" charset="0"/>
                <a:ea typeface="Arial-Rounded" panose="020B0604020202020204" pitchFamily="34" charset="0"/>
                <a:cs typeface="Times New Roman" panose="02020603050405020304" pitchFamily="18" charset="0"/>
              </a:rPr>
              <a:t>, </a:t>
            </a:r>
            <a:r>
              <a:rPr lang="vi-VN" sz="3200" b="1" dirty="0">
                <a:latin typeface="Times New Roman" panose="02020603050405020304" pitchFamily="18" charset="0"/>
                <a:ea typeface="Arial-Rounded" panose="020B0604020202020204" pitchFamily="34" charset="0"/>
                <a:cs typeface="Times New Roman" panose="02020603050405020304" pitchFamily="18" charset="0"/>
              </a:rPr>
              <a:t>voi nhặt vài cành cây khô, gài lên đầu rồi đi tiếp</a:t>
            </a:r>
            <a:r>
              <a:rPr lang="en-US" sz="3200" b="1" dirty="0">
                <a:latin typeface="Times New Roman" panose="02020603050405020304" pitchFamily="18" charset="0"/>
                <a:ea typeface="Arial-Rounded" panose="020B0604020202020204" pitchFamily="34" charset="0"/>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p:txBody>
      </p:sp>
      <p:sp>
        <p:nvSpPr>
          <p:cNvPr id="5" name="Rectangle 4"/>
          <p:cNvSpPr/>
          <p:nvPr/>
        </p:nvSpPr>
        <p:spPr>
          <a:xfrm>
            <a:off x="497474" y="3271388"/>
            <a:ext cx="11065241" cy="829945"/>
          </a:xfrm>
          <a:prstGeom prst="rect">
            <a:avLst/>
          </a:prstGeom>
        </p:spPr>
        <p:txBody>
          <a:bodyPr wrap="square">
            <a:spAutoFit/>
          </a:bodyPr>
          <a:lstStyle/>
          <a:p>
            <a:pPr>
              <a:lnSpc>
                <a:spcPct val="150000"/>
              </a:lnSpc>
            </a:pPr>
            <a:r>
              <a:rPr lang="vi-VN" sz="3200" b="1" dirty="0">
                <a:latin typeface="Times New Roman" panose="02020603050405020304" pitchFamily="18" charset="0"/>
                <a:ea typeface="Arial-Rounded" panose="020B0604020202020204" pitchFamily="34" charset="0"/>
                <a:cs typeface="Times New Roman" panose="02020603050405020304" pitchFamily="18" charset="0"/>
              </a:rPr>
              <a:t>Sau khi bỏ sừng và râu đi, voi em thấy mình xinh đẹp hẳn lên</a:t>
            </a:r>
            <a:r>
              <a:rPr lang="en-US" sz="3200" b="1" dirty="0">
                <a:latin typeface="Times New Roman" panose="02020603050405020304" pitchFamily="18" charset="0"/>
                <a:ea typeface="Arial-Rounded" panose="020B0604020202020204" pitchFamily="34" charset="0"/>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flipH="1">
            <a:off x="7053111" y="166565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1065910" y="1576952"/>
            <a:ext cx="213608" cy="494676"/>
            <a:chOff x="6295866" y="1660673"/>
            <a:chExt cx="213608" cy="494676"/>
          </a:xfrm>
        </p:grpSpPr>
        <p:cxnSp>
          <p:nvCxnSpPr>
            <p:cNvPr id="9" name="Straight Connector 8"/>
            <p:cNvCxnSpPr/>
            <p:nvPr/>
          </p:nvCxnSpPr>
          <p:spPr>
            <a:xfrm flipH="1">
              <a:off x="6295866" y="166067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354576" y="166067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flipH="1">
            <a:off x="5119602" y="3539876"/>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1349329" y="3521002"/>
            <a:ext cx="213608" cy="494676"/>
            <a:chOff x="6295866" y="1660673"/>
            <a:chExt cx="213608" cy="494676"/>
          </a:xfrm>
        </p:grpSpPr>
        <p:cxnSp>
          <p:nvCxnSpPr>
            <p:cNvPr id="17" name="Straight Connector 16"/>
            <p:cNvCxnSpPr/>
            <p:nvPr/>
          </p:nvCxnSpPr>
          <p:spPr>
            <a:xfrm flipH="1">
              <a:off x="6295866" y="166067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354576" y="166067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3451229" y="200280"/>
            <a:ext cx="6838122" cy="645160"/>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ea typeface="Arial-Rounded" panose="020B0604020202020204" pitchFamily="34" charset="0"/>
                <a:cs typeface="Times New Roman" panose="02020603050405020304" pitchFamily="18" charset="0"/>
              </a:rPr>
              <a:t>LUYỆN</a:t>
            </a:r>
            <a:r>
              <a:rPr lang="en-US" sz="3600" b="1" dirty="0">
                <a:solidFill>
                  <a:srgbClr val="FF0000"/>
                </a:solidFill>
                <a:latin typeface="Times New Roman" panose="02020603050405020304" pitchFamily="18" charset="0"/>
                <a:ea typeface="Arial-Rounded"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604020202020204" pitchFamily="34" charset="0"/>
                <a:cs typeface="Times New Roman" panose="02020603050405020304" pitchFamily="18" charset="0"/>
              </a:rPr>
              <a:t>ĐỌC</a:t>
            </a:r>
            <a:r>
              <a:rPr lang="en-US" sz="3600" b="1" dirty="0">
                <a:solidFill>
                  <a:srgbClr val="FF0000"/>
                </a:solidFill>
                <a:latin typeface="Times New Roman" panose="02020603050405020304" pitchFamily="18" charset="0"/>
                <a:ea typeface="Arial-Rounded"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604020202020204" pitchFamily="34" charset="0"/>
                <a:cs typeface="Times New Roman" panose="02020603050405020304" pitchFamily="18" charset="0"/>
              </a:rPr>
              <a:t>CÂU </a:t>
            </a:r>
            <a:endParaRPr lang="en-US" sz="3600" b="1" dirty="0">
              <a:solidFill>
                <a:srgbClr val="FF0000"/>
              </a:solidFill>
              <a:latin typeface="Times New Roman" panose="02020603050405020304" pitchFamily="18" charset="0"/>
              <a:ea typeface="Arial-Rounded" panose="020B0604020202020204" pitchFamily="34" charset="0"/>
              <a:cs typeface="Times New Roman" panose="02020603050405020304" pitchFamily="18" charset="0"/>
            </a:endParaRPr>
          </a:p>
        </p:txBody>
      </p:sp>
      <p:cxnSp>
        <p:nvCxnSpPr>
          <p:cNvPr id="20" name="Straight Connector 19"/>
          <p:cNvCxnSpPr/>
          <p:nvPr/>
        </p:nvCxnSpPr>
        <p:spPr>
          <a:xfrm flipH="1">
            <a:off x="2472806" y="1576818"/>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92082" y="159285"/>
            <a:ext cx="11999917" cy="7182485"/>
          </a:xfrm>
          <a:prstGeom prst="rect">
            <a:avLst/>
          </a:prstGeom>
          <a:noFill/>
        </p:spPr>
        <p:txBody>
          <a:bodyPr wrap="square" rtlCol="0">
            <a:spAutoFit/>
          </a:bodyPr>
          <a:lstStyle/>
          <a:p>
            <a:pPr algn="ctr"/>
            <a:r>
              <a:rPr lang="vi-VN" sz="2400" dirty="0">
                <a:solidFill>
                  <a:schemeClr val="accent2">
                    <a:lumMod val="75000"/>
                  </a:schemeClr>
                </a:solidFill>
                <a:latin typeface="Times New Roman" panose="02020603050405020304" pitchFamily="18" charset="0"/>
                <a:ea typeface="Arial-Rounded" panose="020B0604020202020204" pitchFamily="34" charset="0"/>
                <a:cs typeface="Times New Roman" panose="02020603050405020304" pitchFamily="18" charset="0"/>
              </a:rPr>
              <a:t>EM CÓ XINH KHÔNG?</a:t>
            </a:r>
            <a:endParaRPr lang="en-US" sz="2400" dirty="0">
              <a:solidFill>
                <a:schemeClr val="accent2">
                  <a:lumMod val="75000"/>
                </a:schemeClr>
              </a:solidFill>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en-US" sz="2400" dirty="0">
                <a:solidFill>
                  <a:schemeClr val="accent2">
                    <a:lumMod val="75000"/>
                  </a:schemeClr>
                </a:solidFill>
                <a:latin typeface="Times New Roman" panose="02020603050405020304" pitchFamily="18" charset="0"/>
                <a:ea typeface="Arial-Rounded" panose="020B0604020202020204" pitchFamily="34" charset="0"/>
                <a:cs typeface="Times New Roman" panose="02020603050405020304" pitchFamily="18" charset="0"/>
              </a:rPr>
              <a:t>         </a:t>
            </a:r>
            <a:r>
              <a:rPr lang="en-US" sz="2000" dirty="0" err="1">
                <a:latin typeface="Times New Roman" panose="02020603050405020304" pitchFamily="18" charset="0"/>
                <a:ea typeface="Arial-Rounded" panose="020B0604020202020204" pitchFamily="34" charset="0"/>
                <a:cs typeface="Times New Roman" panose="02020603050405020304" pitchFamily="18" charset="0"/>
              </a:rPr>
              <a:t>Ngày</a:t>
            </a:r>
            <a:r>
              <a:rPr lang="en-US" sz="2000" dirty="0">
                <a:latin typeface="Times New Roman" panose="02020603050405020304" pitchFamily="18" charset="0"/>
                <a:ea typeface="Arial-Rounded" panose="020B0604020202020204" pitchFamily="34" charset="0"/>
                <a:cs typeface="Times New Roman" panose="02020603050405020304" pitchFamily="18" charset="0"/>
              </a:rPr>
              <a:t> </a:t>
            </a:r>
            <a:r>
              <a:rPr lang="vi-VN" sz="2000" dirty="0">
                <a:latin typeface="Times New Roman" panose="02020603050405020304" pitchFamily="18" charset="0"/>
                <a:ea typeface="Arial-Rounded" panose="020B0604020202020204" pitchFamily="34" charset="0"/>
                <a:cs typeface="Times New Roman" panose="02020603050405020304" pitchFamily="18" charset="0"/>
              </a:rPr>
              <a:t>Voi em thích mặc đẹp và thích được khen xinh. Ở nhà, voi em luôn hỏi anh: “Em có xinh       	không?”. Voi anh bao giờ cũng khen: “Em xinh lắm!”.</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Một hôm, gặp hươu, voi em hỏi:</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 Em có xinh không?</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Hươu ngắm voi rồi lắc đầu:</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 Chưa xinh lắm vì em không có đôi sừng giống anh.</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Nghe vậy, voi nhặt vài cành cây khô, gài lên đầu rồi đi tiếp.</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Gặp dê, voi hỏi:</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 Em có xinh không?</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 Không, vì cậu không có bộ râu giống tôi.</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Voi liền nhổ một khóm cỏ dại bên đường, gắn vào cằm rồi về nhà.</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Về nhà với đôi sừng và bộ râu giả, voi em hớn hở hỏi anh:</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 Em có xinh không?</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Voi anh nói:</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 Trời ơi, sao em lại thêm sừng và râu thế này? Xấu lắm!</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Voi em ngắm mình trong gương và thấy xấu thật. Sau khi bỏ sừng và râu đi, voi em thấy mình xinh đẹp hẳn lên.</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a:t>
            </a:r>
            <a:r>
              <a:rPr lang="en-US" altLang="vi-VN" sz="2000" dirty="0">
                <a:latin typeface="Times New Roman" panose="02020603050405020304" pitchFamily="18" charset="0"/>
                <a:ea typeface="Arial-Rounded" panose="020B0604020202020204" pitchFamily="34" charset="0"/>
                <a:cs typeface="Times New Roman" panose="02020603050405020304" pitchFamily="18" charset="0"/>
              </a:rPr>
              <a:t>   </a:t>
            </a:r>
            <a:r>
              <a:rPr lang="vi-VN" sz="2000" dirty="0">
                <a:latin typeface="Times New Roman" panose="02020603050405020304" pitchFamily="18" charset="0"/>
                <a:ea typeface="Arial-Rounded" panose="020B0604020202020204" pitchFamily="34" charset="0"/>
                <a:cs typeface="Times New Roman" panose="02020603050405020304" pitchFamily="18" charset="0"/>
              </a:rPr>
              <a:t> Giờ đây, voi em hiểu rằng mình chỉ xinh đẹp khi đúng là voi.</a:t>
            </a:r>
            <a:endParaRPr lang="en-US" sz="2000" dirty="0">
              <a:latin typeface="Times New Roman" panose="02020603050405020304" pitchFamily="18" charset="0"/>
              <a:ea typeface="Arial-Rounded" panose="020B0604020202020204" pitchFamily="34" charset="0"/>
              <a:cs typeface="Times New Roman" panose="02020603050405020304" pitchFamily="18" charset="0"/>
            </a:endParaRPr>
          </a:p>
          <a:p>
            <a:pPr lvl="1" algn="just">
              <a:lnSpc>
                <a:spcPct val="120000"/>
              </a:lnSpc>
            </a:pPr>
            <a:r>
              <a:rPr lang="en-US" sz="2000" dirty="0">
                <a:latin typeface="Times New Roman" panose="02020603050405020304" pitchFamily="18" charset="0"/>
                <a:ea typeface="Arial-Rounded" panose="020B0604020202020204" pitchFamily="34" charset="0"/>
                <a:cs typeface="Times New Roman" panose="02020603050405020304" pitchFamily="18" charset="0"/>
              </a:rPr>
              <a:t>   </a:t>
            </a:r>
            <a:endParaRPr lang="en-US" sz="2000" dirty="0">
              <a:latin typeface="Times New Roman" panose="02020603050405020304" pitchFamily="18" charset="0"/>
              <a:ea typeface="Arial-Rounded" panose="020B0604020202020204" pitchFamily="34" charset="0"/>
              <a:cs typeface="Times New Roman" panose="02020603050405020304" pitchFamily="18" charset="0"/>
            </a:endParaRPr>
          </a:p>
        </p:txBody>
      </p:sp>
      <p:pic>
        <p:nvPicPr>
          <p:cNvPr id="4" name="Picture 3"/>
          <p:cNvPicPr>
            <a:picLocks noChangeAspect="1"/>
          </p:cNvPicPr>
          <p:nvPr/>
        </p:nvPicPr>
        <p:blipFill>
          <a:blip r:embed="rId1"/>
          <a:stretch>
            <a:fillRect/>
          </a:stretch>
        </p:blipFill>
        <p:spPr>
          <a:xfrm>
            <a:off x="46875" y="34329"/>
            <a:ext cx="823789" cy="659031"/>
          </a:xfrm>
          <a:prstGeom prst="rect">
            <a:avLst/>
          </a:prstGeom>
        </p:spPr>
      </p:pic>
      <p:sp>
        <p:nvSpPr>
          <p:cNvPr id="2" name="Left Brace 1"/>
          <p:cNvSpPr/>
          <p:nvPr/>
        </p:nvSpPr>
        <p:spPr>
          <a:xfrm>
            <a:off x="349847" y="730521"/>
            <a:ext cx="193786" cy="3532197"/>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Oval 2"/>
          <p:cNvSpPr/>
          <p:nvPr/>
        </p:nvSpPr>
        <p:spPr>
          <a:xfrm>
            <a:off x="543633" y="758855"/>
            <a:ext cx="387572" cy="375714"/>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endParaRPr lang="en-US" sz="2400" b="1" dirty="0"/>
          </a:p>
        </p:txBody>
      </p:sp>
      <p:sp>
        <p:nvSpPr>
          <p:cNvPr id="9" name="Left Brace 8"/>
          <p:cNvSpPr/>
          <p:nvPr/>
        </p:nvSpPr>
        <p:spPr>
          <a:xfrm>
            <a:off x="391758" y="4550610"/>
            <a:ext cx="151876" cy="2307390"/>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9"/>
          <p:cNvSpPr/>
          <p:nvPr/>
        </p:nvSpPr>
        <p:spPr>
          <a:xfrm>
            <a:off x="645203" y="4362753"/>
            <a:ext cx="387572" cy="375714"/>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endParaRPr lang="en-US" sz="2400" b="1"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353046" y="322055"/>
            <a:ext cx="856388" cy="685110"/>
          </a:xfrm>
          <a:prstGeom prst="rect">
            <a:avLst/>
          </a:prstGeom>
        </p:spPr>
      </p:pic>
      <p:sp>
        <p:nvSpPr>
          <p:cNvPr id="7" name="TextBox 6"/>
          <p:cNvSpPr txBox="1"/>
          <p:nvPr/>
        </p:nvSpPr>
        <p:spPr>
          <a:xfrm>
            <a:off x="119922" y="1248199"/>
            <a:ext cx="11594115" cy="1014730"/>
          </a:xfrm>
          <a:prstGeom prst="rect">
            <a:avLst/>
          </a:prstGeom>
          <a:noFill/>
        </p:spPr>
        <p:txBody>
          <a:bodyPr wrap="square" rtlCol="0">
            <a:spAutoFit/>
          </a:bodyPr>
          <a:lstStyle/>
          <a:p>
            <a:pPr algn="ctr"/>
            <a:r>
              <a:rPr lang="en-US" sz="6000" b="1" dirty="0" err="1">
                <a:solidFill>
                  <a:srgbClr val="FF0000"/>
                </a:solidFill>
                <a:latin typeface="Times New Roman" panose="02020603050405020304" pitchFamily="18" charset="0"/>
                <a:ea typeface="Arial-Rounded" panose="020B0604020202020204" pitchFamily="34" charset="0"/>
                <a:cs typeface="Times New Roman" panose="02020603050405020304" pitchFamily="18" charset="0"/>
              </a:rPr>
              <a:t>LUYỆN</a:t>
            </a:r>
            <a:r>
              <a:rPr lang="en-US" sz="6000" b="1" dirty="0">
                <a:solidFill>
                  <a:srgbClr val="FF0000"/>
                </a:solidFill>
                <a:latin typeface="Times New Roman" panose="02020603050405020304" pitchFamily="18" charset="0"/>
                <a:ea typeface="Arial-Rounded" panose="020B0604020202020204" pitchFamily="34" charset="0"/>
                <a:cs typeface="Times New Roman" panose="02020603050405020304" pitchFamily="18" charset="0"/>
              </a:rPr>
              <a:t> </a:t>
            </a:r>
            <a:r>
              <a:rPr lang="en-US" sz="6000" b="1" dirty="0" err="1">
                <a:solidFill>
                  <a:srgbClr val="FF0000"/>
                </a:solidFill>
                <a:latin typeface="Times New Roman" panose="02020603050405020304" pitchFamily="18" charset="0"/>
                <a:ea typeface="Arial-Rounded" panose="020B0604020202020204" pitchFamily="34" charset="0"/>
                <a:cs typeface="Times New Roman" panose="02020603050405020304" pitchFamily="18" charset="0"/>
              </a:rPr>
              <a:t>ĐỌC</a:t>
            </a:r>
            <a:r>
              <a:rPr lang="en-US" sz="6000" b="1" dirty="0">
                <a:solidFill>
                  <a:srgbClr val="FF0000"/>
                </a:solidFill>
                <a:latin typeface="Times New Roman" panose="02020603050405020304" pitchFamily="18" charset="0"/>
                <a:ea typeface="Arial-Rounded" panose="020B0604020202020204" pitchFamily="34" charset="0"/>
                <a:cs typeface="Times New Roman" panose="02020603050405020304" pitchFamily="18" charset="0"/>
              </a:rPr>
              <a:t> </a:t>
            </a:r>
            <a:r>
              <a:rPr lang="en-US" sz="6000" b="1" dirty="0" err="1">
                <a:solidFill>
                  <a:srgbClr val="FF0000"/>
                </a:solidFill>
                <a:latin typeface="Times New Roman" panose="02020603050405020304" pitchFamily="18" charset="0"/>
                <a:ea typeface="Arial-Rounded" panose="020B0604020202020204" pitchFamily="34" charset="0"/>
                <a:cs typeface="Times New Roman" panose="02020603050405020304" pitchFamily="18" charset="0"/>
              </a:rPr>
              <a:t>NHÓM</a:t>
            </a:r>
            <a:endParaRPr lang="en-US" sz="5400" b="1" dirty="0">
              <a:solidFill>
                <a:srgbClr val="FF0000"/>
              </a:solidFill>
              <a:latin typeface="Times New Roman" panose="02020603050405020304" pitchFamily="18" charset="0"/>
              <a:ea typeface="Arial-Rounded"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92082" y="159285"/>
            <a:ext cx="11999917" cy="7182485"/>
          </a:xfrm>
          <a:prstGeom prst="rect">
            <a:avLst/>
          </a:prstGeom>
          <a:noFill/>
        </p:spPr>
        <p:txBody>
          <a:bodyPr wrap="square" rtlCol="0">
            <a:spAutoFit/>
          </a:bodyPr>
          <a:lstStyle/>
          <a:p>
            <a:pPr algn="ctr"/>
            <a:r>
              <a:rPr lang="vi-VN" sz="2400" dirty="0">
                <a:solidFill>
                  <a:schemeClr val="accent2">
                    <a:lumMod val="75000"/>
                  </a:schemeClr>
                </a:solidFill>
                <a:latin typeface="Times New Roman" panose="02020603050405020304" pitchFamily="18" charset="0"/>
                <a:ea typeface="Arial-Rounded" panose="020B0604020202020204" pitchFamily="34" charset="0"/>
                <a:cs typeface="Times New Roman" panose="02020603050405020304" pitchFamily="18" charset="0"/>
              </a:rPr>
              <a:t>EM CÓ XINH KHÔNG?</a:t>
            </a:r>
            <a:endParaRPr lang="en-US" sz="2400" dirty="0">
              <a:solidFill>
                <a:schemeClr val="accent2">
                  <a:lumMod val="75000"/>
                </a:schemeClr>
              </a:solidFill>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en-US" sz="2400" dirty="0">
                <a:solidFill>
                  <a:schemeClr val="accent2">
                    <a:lumMod val="75000"/>
                  </a:schemeClr>
                </a:solidFill>
                <a:latin typeface="Times New Roman" panose="02020603050405020304" pitchFamily="18" charset="0"/>
                <a:ea typeface="Arial-Rounded" panose="020B0604020202020204" pitchFamily="34" charset="0"/>
                <a:cs typeface="Times New Roman" panose="02020603050405020304" pitchFamily="18" charset="0"/>
              </a:rPr>
              <a:t>         </a:t>
            </a:r>
            <a:r>
              <a:rPr lang="en-US" sz="2000" dirty="0" err="1">
                <a:latin typeface="Times New Roman" panose="02020603050405020304" pitchFamily="18" charset="0"/>
                <a:ea typeface="Arial-Rounded" panose="020B0604020202020204" pitchFamily="34" charset="0"/>
                <a:cs typeface="Times New Roman" panose="02020603050405020304" pitchFamily="18" charset="0"/>
              </a:rPr>
              <a:t>Ngày</a:t>
            </a:r>
            <a:r>
              <a:rPr lang="en-US" sz="2000" dirty="0">
                <a:latin typeface="Times New Roman" panose="02020603050405020304" pitchFamily="18" charset="0"/>
                <a:ea typeface="Arial-Rounded" panose="020B0604020202020204" pitchFamily="34" charset="0"/>
                <a:cs typeface="Times New Roman" panose="02020603050405020304" pitchFamily="18" charset="0"/>
              </a:rPr>
              <a:t> </a:t>
            </a:r>
            <a:r>
              <a:rPr lang="vi-VN" sz="2000" dirty="0">
                <a:latin typeface="Times New Roman" panose="02020603050405020304" pitchFamily="18" charset="0"/>
                <a:ea typeface="Arial-Rounded" panose="020B0604020202020204" pitchFamily="34" charset="0"/>
                <a:cs typeface="Times New Roman" panose="02020603050405020304" pitchFamily="18" charset="0"/>
              </a:rPr>
              <a:t>Voi em thích mặc đẹp và thích được khen xinh. Ở nhà, voi em luôn hỏi anh: “Em có xinh       	không?”. Voi anh bao giờ cũng khen: “Em xinh lắm!”.</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Một hôm, gặp hươu, voi em hỏi:</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 Em có xinh không?</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Hươu ngắm voi rồi lắc đầu:</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 Chưa xinh lắm vì em không có đôi sừng giống anh.</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Nghe vậy, voi nhặt vài cành cây khô, gài lên đầu rồi đi tiếp.</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Gặp dê, voi hỏi:</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 Em có xinh không?</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 Không, vì cậu không có bộ râu giống tôi.</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Voi liền nhổ một khóm cỏ dại bên đường, gắn vào cằm rồi về nhà.</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Về nhà với đôi sừng và bộ râu giả, voi em hớn hở hỏi anh:</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 Em có xinh không?</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Voi anh nói:</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 Trời ơi, sao em lại thêm sừng và râu thế này? Xấu lắm!</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Voi em ngắm mình trong gương và thấy xấu thật. Sau khi bỏ sừng và râu đi, voi em thấy mình xinh đẹp hẳn lên.</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a:t>
            </a:r>
            <a:r>
              <a:rPr lang="en-US" altLang="vi-VN" sz="2000" dirty="0">
                <a:latin typeface="Times New Roman" panose="02020603050405020304" pitchFamily="18" charset="0"/>
                <a:ea typeface="Arial-Rounded" panose="020B0604020202020204" pitchFamily="34" charset="0"/>
                <a:cs typeface="Times New Roman" panose="02020603050405020304" pitchFamily="18" charset="0"/>
              </a:rPr>
              <a:t>   </a:t>
            </a:r>
            <a:r>
              <a:rPr lang="vi-VN" sz="2000" dirty="0">
                <a:latin typeface="Times New Roman" panose="02020603050405020304" pitchFamily="18" charset="0"/>
                <a:ea typeface="Arial-Rounded" panose="020B0604020202020204" pitchFamily="34" charset="0"/>
                <a:cs typeface="Times New Roman" panose="02020603050405020304" pitchFamily="18" charset="0"/>
              </a:rPr>
              <a:t> Giờ đây, voi em hiểu rằng mình chỉ xinh đẹp khi đúng là voi.</a:t>
            </a:r>
            <a:endParaRPr lang="en-US" sz="2000" dirty="0">
              <a:latin typeface="Times New Roman" panose="02020603050405020304" pitchFamily="18" charset="0"/>
              <a:ea typeface="Arial-Rounded" panose="020B0604020202020204" pitchFamily="34" charset="0"/>
              <a:cs typeface="Times New Roman" panose="02020603050405020304" pitchFamily="18" charset="0"/>
            </a:endParaRPr>
          </a:p>
          <a:p>
            <a:pPr lvl="1" algn="just">
              <a:lnSpc>
                <a:spcPct val="120000"/>
              </a:lnSpc>
            </a:pPr>
            <a:r>
              <a:rPr lang="en-US" sz="2000" dirty="0">
                <a:latin typeface="Times New Roman" panose="02020603050405020304" pitchFamily="18" charset="0"/>
                <a:ea typeface="Arial-Rounded" panose="020B0604020202020204" pitchFamily="34" charset="0"/>
                <a:cs typeface="Times New Roman" panose="02020603050405020304" pitchFamily="18" charset="0"/>
              </a:rPr>
              <a:t>   </a:t>
            </a:r>
            <a:endParaRPr lang="en-US" sz="2000" dirty="0">
              <a:latin typeface="Times New Roman" panose="02020603050405020304" pitchFamily="18" charset="0"/>
              <a:ea typeface="Arial-Rounded" panose="020B0604020202020204" pitchFamily="34" charset="0"/>
              <a:cs typeface="Times New Roman" panose="02020603050405020304" pitchFamily="18" charset="0"/>
            </a:endParaRPr>
          </a:p>
        </p:txBody>
      </p:sp>
      <p:pic>
        <p:nvPicPr>
          <p:cNvPr id="4" name="Picture 3"/>
          <p:cNvPicPr>
            <a:picLocks noChangeAspect="1"/>
          </p:cNvPicPr>
          <p:nvPr/>
        </p:nvPicPr>
        <p:blipFill>
          <a:blip r:embed="rId1"/>
          <a:stretch>
            <a:fillRect/>
          </a:stretch>
        </p:blipFill>
        <p:spPr>
          <a:xfrm>
            <a:off x="46875" y="34329"/>
            <a:ext cx="823789" cy="659031"/>
          </a:xfrm>
          <a:prstGeom prst="rect">
            <a:avLst/>
          </a:prstGeom>
        </p:spPr>
      </p:pic>
      <p:sp>
        <p:nvSpPr>
          <p:cNvPr id="2" name="Left Brace 1"/>
          <p:cNvSpPr/>
          <p:nvPr/>
        </p:nvSpPr>
        <p:spPr>
          <a:xfrm>
            <a:off x="349847" y="730521"/>
            <a:ext cx="193786" cy="3532197"/>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Oval 2"/>
          <p:cNvSpPr/>
          <p:nvPr/>
        </p:nvSpPr>
        <p:spPr>
          <a:xfrm>
            <a:off x="543633" y="758855"/>
            <a:ext cx="387572" cy="375714"/>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endParaRPr lang="en-US" sz="2400" b="1" dirty="0"/>
          </a:p>
        </p:txBody>
      </p:sp>
      <p:sp>
        <p:nvSpPr>
          <p:cNvPr id="9" name="Left Brace 8"/>
          <p:cNvSpPr/>
          <p:nvPr/>
        </p:nvSpPr>
        <p:spPr>
          <a:xfrm>
            <a:off x="391758" y="4550610"/>
            <a:ext cx="151876" cy="2307390"/>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9"/>
          <p:cNvSpPr/>
          <p:nvPr/>
        </p:nvSpPr>
        <p:spPr>
          <a:xfrm>
            <a:off x="645203" y="4362753"/>
            <a:ext cx="387572" cy="375714"/>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endParaRPr lang="en-US" sz="2400" b="1"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5" name="18"/>
          <p:cNvSpPr>
            <a:spLocks noChangeArrowheads="1"/>
          </p:cNvSpPr>
          <p:nvPr>
            <p:custDataLst>
              <p:tags r:id="rId2"/>
            </p:custDataLst>
          </p:nvPr>
        </p:nvSpPr>
        <p:spPr bwMode="auto">
          <a:xfrm>
            <a:off x="2986528" y="1246503"/>
            <a:ext cx="6218944" cy="1353820"/>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8800" b="1" dirty="0" err="1">
                <a:solidFill>
                  <a:schemeClr val="accent6">
                    <a:lumMod val="50000"/>
                  </a:schemeClr>
                </a:solidFill>
                <a:latin typeface="Times New Roman" panose="02020603050405020304" pitchFamily="18" charset="0"/>
                <a:ea typeface="Arial-Rounded" panose="020B0604020202020204" pitchFamily="34" charset="0"/>
                <a:cs typeface="Times New Roman" panose="02020603050405020304" pitchFamily="18" charset="0"/>
              </a:rPr>
              <a:t>TIẾT</a:t>
            </a:r>
            <a:r>
              <a:rPr lang="en-US" altLang="zh-CN" sz="8800" b="1" dirty="0">
                <a:solidFill>
                  <a:schemeClr val="accent6">
                    <a:lumMod val="50000"/>
                  </a:schemeClr>
                </a:solidFill>
                <a:latin typeface="Times New Roman" panose="02020603050405020304" pitchFamily="18" charset="0"/>
                <a:ea typeface="Arial-Rounded" panose="020B0604020202020204" pitchFamily="34" charset="0"/>
                <a:cs typeface="Times New Roman" panose="02020603050405020304" pitchFamily="18" charset="0"/>
              </a:rPr>
              <a:t> 2</a:t>
            </a:r>
            <a:endParaRPr lang="en-US" altLang="zh-CN" sz="8800" b="1" dirty="0">
              <a:solidFill>
                <a:schemeClr val="accent6">
                  <a:lumMod val="50000"/>
                </a:schemeClr>
              </a:solidFill>
              <a:latin typeface="Times New Roman" panose="02020603050405020304" pitchFamily="18" charset="0"/>
              <a:ea typeface="Arial-Rounded"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1000"/>
                                </p:stCondLst>
                                <p:childTnLst>
                                  <p:par>
                                    <p:cTn id="9" presetID="2" presetClass="entr" presetSubtype="1" fill="hold" grpId="0" nodeType="after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1000"/>
                                </p:stCondLst>
                                <p:childTnLst>
                                  <p:par>
                                    <p:cTn id="9" presetID="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65173" y="256092"/>
            <a:ext cx="856388" cy="685110"/>
          </a:xfrm>
          <a:prstGeom prst="rect">
            <a:avLst/>
          </a:prstGeom>
        </p:spPr>
      </p:pic>
      <p:sp>
        <p:nvSpPr>
          <p:cNvPr id="7" name="TextBox 6"/>
          <p:cNvSpPr txBox="1"/>
          <p:nvPr/>
        </p:nvSpPr>
        <p:spPr>
          <a:xfrm>
            <a:off x="65405" y="112395"/>
            <a:ext cx="12037060" cy="7108825"/>
          </a:xfrm>
          <a:prstGeom prst="rect">
            <a:avLst/>
          </a:prstGeom>
          <a:noFill/>
        </p:spPr>
        <p:txBody>
          <a:bodyPr wrap="square" rtlCol="0">
            <a:spAutoFit/>
          </a:bodyPr>
          <a:lstStyle/>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a:t>
            </a:r>
            <a:r>
              <a:rPr lang="vi-VN" sz="2000" dirty="0">
                <a:solidFill>
                  <a:schemeClr val="accent2">
                    <a:lumMod val="75000"/>
                  </a:schemeClr>
                </a:solidFill>
                <a:latin typeface="Times New Roman" panose="02020603050405020304" pitchFamily="18" charset="0"/>
                <a:ea typeface="Arial-Rounded" panose="020B0604020202020204" pitchFamily="34" charset="0"/>
                <a:cs typeface="Times New Roman" panose="02020603050405020304" pitchFamily="18" charset="0"/>
              </a:rPr>
              <a:t>EM CÓ XINH KHÔNG?</a:t>
            </a:r>
            <a:endParaRPr lang="en-US" sz="2000" dirty="0">
              <a:solidFill>
                <a:schemeClr val="accent2">
                  <a:lumMod val="75000"/>
                </a:schemeClr>
              </a:solidFill>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Voi em thích mặc đẹp và thích được khen xinh. Ở nhà, voi em luôn hỏi anh: “Em có xinh</a:t>
            </a:r>
            <a:r>
              <a:rPr lang="en-US" altLang="vi-VN" sz="2000" dirty="0">
                <a:latin typeface="Times New Roman" panose="02020603050405020304" pitchFamily="18" charset="0"/>
                <a:ea typeface="Arial-Rounded" panose="020B0604020202020204" pitchFamily="34" charset="0"/>
                <a:cs typeface="Times New Roman" panose="02020603050405020304" pitchFamily="18" charset="0"/>
              </a:rPr>
              <a:t> </a:t>
            </a:r>
            <a:r>
              <a:rPr lang="vi-VN" sz="2000" dirty="0">
                <a:latin typeface="Times New Roman" panose="02020603050405020304" pitchFamily="18" charset="0"/>
                <a:ea typeface="Arial-Rounded" panose="020B0604020202020204" pitchFamily="34" charset="0"/>
                <a:cs typeface="Times New Roman" panose="02020603050405020304" pitchFamily="18" charset="0"/>
              </a:rPr>
              <a:t>không?”. Voi anh bao giờ cũng khen: “Em xinh lắm!”.</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Một hôm, gặp hươu, voi em hỏi:</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 Em có xinh không?</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Hươu ngắm voi rồi lắc đầu:</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 Chưa xinh lắm vì em không có đôi sừng giống anh.</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Nghe vậy, voi nhặt vài cành cây khô, gài lên đầu rồi đi tiếp.</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Gặp dê, voi hỏi:</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 Em có xinh không?</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 Không, vì cậu không có bộ râu giống tôi.</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Voi liền nhổ một khóm cỏ dại bên đường, gắn vào cằm rồi về nhà.</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Về nhà với đôi sừng và bộ râu giả, voi em hớn hở hỏi anh:</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 Em có xinh không?</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Voi anh nói:</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 Trời ơi, sao em lại thêm sừng và râu thế này? Xấu lắm!</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Voi em ngắm mình trong gương và thấy xấu thật. Sau khi bỏ sừng và râu đi, voi em thấy mình xinh đẹp hẳn lên. Giờ đây, voi em hiểu rằng mình chỉ xinh đẹp khi đúng là voi.</a:t>
            </a:r>
            <a:endParaRPr lang="en-US" sz="2000" dirty="0">
              <a:latin typeface="Times New Roman" panose="02020603050405020304" pitchFamily="18" charset="0"/>
              <a:ea typeface="Arial-Rounded" panose="020B0604020202020204" pitchFamily="34" charset="0"/>
              <a:cs typeface="Times New Roman" panose="02020603050405020304" pitchFamily="18" charset="0"/>
            </a:endParaRPr>
          </a:p>
          <a:p>
            <a:pPr lvl="1" algn="just">
              <a:lnSpc>
                <a:spcPct val="120000"/>
              </a:lnSpc>
            </a:pPr>
            <a:r>
              <a:rPr lang="en-US" sz="2000" dirty="0">
                <a:latin typeface="Times New Roman" panose="02020603050405020304" pitchFamily="18" charset="0"/>
                <a:ea typeface="Arial-Rounded" panose="020B0604020202020204" pitchFamily="34" charset="0"/>
                <a:cs typeface="Times New Roman" panose="02020603050405020304" pitchFamily="18" charset="0"/>
              </a:rPr>
              <a:t>   </a:t>
            </a:r>
            <a:endParaRPr lang="en-US" sz="2000" dirty="0">
              <a:latin typeface="Times New Roman" panose="02020603050405020304" pitchFamily="18" charset="0"/>
              <a:ea typeface="Arial-Rounded"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 calcmode="lin" valueType="num">
                                      <p:cBhvr additive="base">
                                        <p:cTn id="2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 calcmode="lin" valueType="num">
                                      <p:cBhvr additive="base">
                                        <p:cTn id="3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 calcmode="lin" valueType="num">
                                      <p:cBhvr additive="base">
                                        <p:cTn id="35"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anim calcmode="lin" valueType="num">
                                      <p:cBhvr additive="base">
                                        <p:cTn id="39"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anim calcmode="lin" valueType="num">
                                      <p:cBhvr additive="base">
                                        <p:cTn id="43"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anim calcmode="lin" valueType="num">
                                      <p:cBhvr additive="base">
                                        <p:cTn id="47"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xEl>
                                              <p:pRg st="11" end="11"/>
                                            </p:txEl>
                                          </p:spTgt>
                                        </p:tgtEl>
                                        <p:attrNameLst>
                                          <p:attrName>style.visibility</p:attrName>
                                        </p:attrNameLst>
                                      </p:cBhvr>
                                      <p:to>
                                        <p:strVal val="visible"/>
                                      </p:to>
                                    </p:set>
                                    <p:anim calcmode="lin" valueType="num">
                                      <p:cBhvr additive="base">
                                        <p:cTn id="51"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11" end="1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7">
                                            <p:txEl>
                                              <p:pRg st="12" end="12"/>
                                            </p:txEl>
                                          </p:spTgt>
                                        </p:tgtEl>
                                        <p:attrNameLst>
                                          <p:attrName>style.visibility</p:attrName>
                                        </p:attrNameLst>
                                      </p:cBhvr>
                                      <p:to>
                                        <p:strVal val="visible"/>
                                      </p:to>
                                    </p:set>
                                    <p:anim calcmode="lin" valueType="num">
                                      <p:cBhvr additive="base">
                                        <p:cTn id="55"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12" end="12"/>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7">
                                            <p:txEl>
                                              <p:pRg st="13" end="13"/>
                                            </p:txEl>
                                          </p:spTgt>
                                        </p:tgtEl>
                                        <p:attrNameLst>
                                          <p:attrName>style.visibility</p:attrName>
                                        </p:attrNameLst>
                                      </p:cBhvr>
                                      <p:to>
                                        <p:strVal val="visible"/>
                                      </p:to>
                                    </p:set>
                                    <p:anim calcmode="lin" valueType="num">
                                      <p:cBhvr additive="base">
                                        <p:cTn id="59" dur="500" fill="hold"/>
                                        <p:tgtEl>
                                          <p:spTgt spid="7">
                                            <p:txEl>
                                              <p:pRg st="13" end="1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
                                            <p:txEl>
                                              <p:pRg st="13" end="13"/>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7">
                                            <p:txEl>
                                              <p:pRg st="14" end="14"/>
                                            </p:txEl>
                                          </p:spTgt>
                                        </p:tgtEl>
                                        <p:attrNameLst>
                                          <p:attrName>style.visibility</p:attrName>
                                        </p:attrNameLst>
                                      </p:cBhvr>
                                      <p:to>
                                        <p:strVal val="visible"/>
                                      </p:to>
                                    </p:set>
                                    <p:anim calcmode="lin" valueType="num">
                                      <p:cBhvr additive="base">
                                        <p:cTn id="63" dur="500" fill="hold"/>
                                        <p:tgtEl>
                                          <p:spTgt spid="7">
                                            <p:txEl>
                                              <p:pRg st="14" end="14"/>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7">
                                            <p:txEl>
                                              <p:pRg st="14" end="14"/>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7">
                                            <p:txEl>
                                              <p:pRg st="15" end="15"/>
                                            </p:txEl>
                                          </p:spTgt>
                                        </p:tgtEl>
                                        <p:attrNameLst>
                                          <p:attrName>style.visibility</p:attrName>
                                        </p:attrNameLst>
                                      </p:cBhvr>
                                      <p:to>
                                        <p:strVal val="visible"/>
                                      </p:to>
                                    </p:set>
                                    <p:anim calcmode="lin" valueType="num">
                                      <p:cBhvr additive="base">
                                        <p:cTn id="67" dur="500" fill="hold"/>
                                        <p:tgtEl>
                                          <p:spTgt spid="7">
                                            <p:txEl>
                                              <p:pRg st="15" end="15"/>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7">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399415" y="97666"/>
            <a:ext cx="1380160" cy="1134378"/>
          </a:xfrm>
          <a:prstGeom prst="rect">
            <a:avLst/>
          </a:prstGeom>
        </p:spPr>
      </p:pic>
      <p:sp>
        <p:nvSpPr>
          <p:cNvPr id="5" name="TextBox 4"/>
          <p:cNvSpPr txBox="1"/>
          <p:nvPr/>
        </p:nvSpPr>
        <p:spPr>
          <a:xfrm>
            <a:off x="1380142" y="1231984"/>
            <a:ext cx="10034746" cy="706755"/>
          </a:xfrm>
          <a:prstGeom prst="rect">
            <a:avLst/>
          </a:prstGeom>
          <a:noFill/>
        </p:spPr>
        <p:txBody>
          <a:bodyPr wrap="square" rtlCol="0">
            <a:spAutoFit/>
          </a:bodyPr>
          <a:lstStyle/>
          <a:p>
            <a:r>
              <a:rPr lang="en-US" sz="4000" b="1" dirty="0">
                <a:solidFill>
                  <a:srgbClr val="E84706"/>
                </a:solidFill>
                <a:latin typeface="Times New Roman" panose="02020603050405020304" pitchFamily="18" charset="0"/>
                <a:ea typeface="Arial-Rounded" panose="020B0604020202020204" pitchFamily="34" charset="0"/>
                <a:cs typeface="Times New Roman" panose="02020603050405020304" pitchFamily="18" charset="0"/>
              </a:rPr>
              <a:t>1.</a:t>
            </a:r>
            <a:r>
              <a:rPr lang="vi-VN" sz="4000" b="1" dirty="0">
                <a:solidFill>
                  <a:srgbClr val="E84706"/>
                </a:solidFill>
                <a:latin typeface="Times New Roman" panose="02020603050405020304" pitchFamily="18" charset="0"/>
                <a:ea typeface="Arial-Rounded" panose="020B0604020202020204" pitchFamily="34" charset="0"/>
                <a:cs typeface="Times New Roman" panose="02020603050405020304" pitchFamily="18" charset="0"/>
              </a:rPr>
              <a:t>Voi em đã hỏi </a:t>
            </a:r>
            <a:r>
              <a:rPr lang="en-US" altLang="vi-VN" sz="4000" b="1" dirty="0">
                <a:solidFill>
                  <a:srgbClr val="E84706"/>
                </a:solidFill>
                <a:latin typeface="Times New Roman" panose="02020603050405020304" pitchFamily="18" charset="0"/>
                <a:ea typeface="Arial-Rounded" panose="020B0604020202020204" pitchFamily="34" charset="0"/>
                <a:cs typeface="Times New Roman" panose="02020603050405020304" pitchFamily="18" charset="0"/>
              </a:rPr>
              <a:t>voi </a:t>
            </a:r>
            <a:r>
              <a:rPr lang="vi-VN" sz="4000" b="1" dirty="0">
                <a:solidFill>
                  <a:srgbClr val="E84706"/>
                </a:solidFill>
                <a:latin typeface="Times New Roman" panose="02020603050405020304" pitchFamily="18" charset="0"/>
                <a:ea typeface="Arial-Rounded" panose="020B0604020202020204" pitchFamily="34" charset="0"/>
                <a:cs typeface="Times New Roman" panose="02020603050405020304" pitchFamily="18" charset="0"/>
              </a:rPr>
              <a:t>anh, hươu và dê điều gì</a:t>
            </a:r>
            <a:r>
              <a:rPr lang="en-US" sz="4000" b="1" dirty="0">
                <a:latin typeface="Times New Roman" panose="02020603050405020304" pitchFamily="18" charset="0"/>
                <a:ea typeface="Arial-Rounded" panose="020B0604020202020204" pitchFamily="34" charset="0"/>
                <a:cs typeface="Times New Roman" panose="02020603050405020304" pitchFamily="18" charset="0"/>
              </a:rPr>
              <a:t>?</a:t>
            </a:r>
            <a:endParaRPr lang="en-US" sz="4000" b="1" dirty="0">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6" name="TextBox 5"/>
          <p:cNvSpPr txBox="1"/>
          <p:nvPr/>
        </p:nvSpPr>
        <p:spPr>
          <a:xfrm>
            <a:off x="2571750" y="2433320"/>
            <a:ext cx="5048250" cy="899160"/>
          </a:xfrm>
          <a:prstGeom prst="rect">
            <a:avLst/>
          </a:prstGeom>
          <a:noFill/>
        </p:spPr>
        <p:txBody>
          <a:bodyPr wrap="square" rtlCol="0">
            <a:spAutoFit/>
          </a:bodyPr>
          <a:lstStyle/>
          <a:p>
            <a:pPr>
              <a:lnSpc>
                <a:spcPct val="150000"/>
              </a:lnSpc>
            </a:pPr>
            <a:r>
              <a:rPr lang="vi-VN" sz="3500" b="1" dirty="0">
                <a:gradFill>
                  <a:gsLst>
                    <a:gs pos="0">
                      <a:srgbClr val="007BD3"/>
                    </a:gs>
                    <a:gs pos="100000">
                      <a:srgbClr val="034373"/>
                    </a:gs>
                  </a:gsLst>
                  <a:lin scaled="0"/>
                </a:gradFill>
                <a:latin typeface="Times New Roman" panose="02020603050405020304" pitchFamily="18" charset="0"/>
                <a:ea typeface="Arial-Rounded" panose="020B0604020202020204" pitchFamily="34" charset="0"/>
                <a:cs typeface="Times New Roman" panose="02020603050405020304" pitchFamily="18" charset="0"/>
              </a:rPr>
              <a:t>Em có xinh không?</a:t>
            </a:r>
            <a:endParaRPr lang="vi-VN" sz="3500" b="1" dirty="0">
              <a:gradFill>
                <a:gsLst>
                  <a:gs pos="0">
                    <a:srgbClr val="007BD3"/>
                  </a:gs>
                  <a:gs pos="100000">
                    <a:srgbClr val="034373"/>
                  </a:gs>
                </a:gsLst>
                <a:lin scaled="0"/>
              </a:gradFill>
              <a:latin typeface="Times New Roman" panose="02020603050405020304" pitchFamily="18" charset="0"/>
              <a:ea typeface="Arial-Rounded" panose="020B0604020202020204" pitchFamily="34" charset="0"/>
              <a:cs typeface="Times New Roman" panose="02020603050405020304" pitchFamily="18" charset="0"/>
            </a:endParaRPr>
          </a:p>
        </p:txBody>
      </p:sp>
      <p:pic>
        <p:nvPicPr>
          <p:cNvPr id="13"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416" y="5588747"/>
            <a:ext cx="840338" cy="126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9678" y="5632094"/>
            <a:ext cx="716994" cy="122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0" y="97666"/>
            <a:ext cx="1380160" cy="1134378"/>
          </a:xfrm>
          <a:prstGeom prst="rect">
            <a:avLst/>
          </a:prstGeom>
        </p:spPr>
      </p:pic>
      <p:sp>
        <p:nvSpPr>
          <p:cNvPr id="5" name="TextBox 4"/>
          <p:cNvSpPr txBox="1"/>
          <p:nvPr/>
        </p:nvSpPr>
        <p:spPr>
          <a:xfrm>
            <a:off x="1556672" y="436964"/>
            <a:ext cx="10034746" cy="1322070"/>
          </a:xfrm>
          <a:prstGeom prst="rect">
            <a:avLst/>
          </a:prstGeom>
          <a:noFill/>
        </p:spPr>
        <p:txBody>
          <a:bodyPr wrap="square" rtlCol="0">
            <a:spAutoFit/>
          </a:bodyPr>
          <a:lstStyle/>
          <a:p>
            <a:pPr algn="just"/>
            <a:r>
              <a:rPr lang="en-US" sz="4000" b="1" dirty="0">
                <a:solidFill>
                  <a:srgbClr val="E84706"/>
                </a:solidFill>
                <a:latin typeface="Times New Roman" panose="02020603050405020304" pitchFamily="18" charset="0"/>
                <a:ea typeface="Arial-Rounded" panose="020B0604020202020204" pitchFamily="34" charset="0"/>
                <a:cs typeface="Times New Roman" panose="02020603050405020304" pitchFamily="18" charset="0"/>
              </a:rPr>
              <a:t>2.</a:t>
            </a:r>
            <a:r>
              <a:rPr lang="vi-VN" sz="4000" b="1" dirty="0">
                <a:solidFill>
                  <a:srgbClr val="E84706"/>
                </a:solidFill>
                <a:latin typeface="Times New Roman" panose="02020603050405020304" pitchFamily="18" charset="0"/>
                <a:ea typeface="Arial-Rounded" panose="020B0604020202020204" pitchFamily="34" charset="0"/>
                <a:cs typeface="Times New Roman" panose="02020603050405020304" pitchFamily="18" charset="0"/>
              </a:rPr>
              <a:t> Voi em nhận được những câu trả lời như thế nào</a:t>
            </a:r>
            <a:r>
              <a:rPr lang="en-US" sz="4000" b="1" dirty="0">
                <a:solidFill>
                  <a:srgbClr val="FF0000"/>
                </a:solidFill>
                <a:latin typeface="Times New Roman" panose="02020603050405020304" pitchFamily="18" charset="0"/>
                <a:ea typeface="Arial-Rounded" panose="020B0604020202020204" pitchFamily="34" charset="0"/>
                <a:cs typeface="Times New Roman" panose="02020603050405020304" pitchFamily="18" charset="0"/>
              </a:rPr>
              <a:t>?</a:t>
            </a:r>
            <a:endParaRPr lang="en-US" sz="4000" b="1" dirty="0">
              <a:solidFill>
                <a:srgbClr val="FF0000"/>
              </a:solidFill>
              <a:latin typeface="Times New Roman" panose="02020603050405020304" pitchFamily="18" charset="0"/>
              <a:ea typeface="Arial-Rounded" panose="020B0604020202020204" pitchFamily="34" charset="0"/>
              <a:cs typeface="Times New Roman" panose="02020603050405020304" pitchFamily="18" charset="0"/>
            </a:endParaRPr>
          </a:p>
        </p:txBody>
      </p:sp>
      <p:pic>
        <p:nvPicPr>
          <p:cNvPr id="7"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416" y="5588747"/>
            <a:ext cx="840338" cy="126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9678" y="5632094"/>
            <a:ext cx="716994" cy="122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72770" y="4193540"/>
            <a:ext cx="10935970" cy="899160"/>
          </a:xfrm>
          <a:prstGeom prst="rect">
            <a:avLst/>
          </a:prstGeom>
          <a:noFill/>
        </p:spPr>
        <p:txBody>
          <a:bodyPr wrap="square" rtlCol="0">
            <a:spAutoFit/>
          </a:bodyPr>
          <a:lstStyle/>
          <a:p>
            <a:pPr algn="just">
              <a:lnSpc>
                <a:spcPct val="150000"/>
              </a:lnSpc>
            </a:pPr>
            <a:r>
              <a:rPr lang="en-US" altLang="vi-VN" sz="3500" b="1" dirty="0">
                <a:solidFill>
                  <a:srgbClr val="0070C0"/>
                </a:solidFill>
                <a:latin typeface="Times New Roman" panose="02020603050405020304" pitchFamily="18" charset="0"/>
                <a:ea typeface="Arial-Rounded" panose="020B0604020202020204" pitchFamily="34" charset="0"/>
                <a:cs typeface="Times New Roman" panose="02020603050405020304" pitchFamily="18" charset="0"/>
              </a:rPr>
              <a:t>c. Dê nói: </a:t>
            </a:r>
            <a:r>
              <a:rPr lang="vi-VN" sz="3500" b="1" dirty="0">
                <a:solidFill>
                  <a:srgbClr val="0070C0"/>
                </a:solidFill>
                <a:latin typeface="Times New Roman" panose="02020603050405020304" pitchFamily="18" charset="0"/>
                <a:ea typeface="Arial-Rounded" panose="020B0604020202020204" pitchFamily="34" charset="0"/>
                <a:cs typeface="Times New Roman" panose="02020603050405020304" pitchFamily="18" charset="0"/>
              </a:rPr>
              <a:t>“Không, vì cậu không có bộ râu giống tôi”.</a:t>
            </a:r>
            <a:endParaRPr lang="vi-VN" sz="3500" b="1" dirty="0">
              <a:solidFill>
                <a:srgbClr val="0070C0"/>
              </a:solidFill>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13" name="TextBox 12"/>
          <p:cNvSpPr txBox="1"/>
          <p:nvPr/>
        </p:nvSpPr>
        <p:spPr>
          <a:xfrm>
            <a:off x="564515" y="2703195"/>
            <a:ext cx="11170285" cy="1706880"/>
          </a:xfrm>
          <a:prstGeom prst="rect">
            <a:avLst/>
          </a:prstGeom>
          <a:noFill/>
        </p:spPr>
        <p:txBody>
          <a:bodyPr wrap="square" rtlCol="0">
            <a:spAutoFit/>
          </a:bodyPr>
          <a:lstStyle/>
          <a:p>
            <a:pPr algn="just">
              <a:lnSpc>
                <a:spcPct val="150000"/>
              </a:lnSpc>
            </a:pPr>
            <a:r>
              <a:rPr lang="en-US" sz="3500" b="1" dirty="0">
                <a:solidFill>
                  <a:srgbClr val="0070C0"/>
                </a:solidFill>
                <a:latin typeface="Times New Roman" panose="02020603050405020304" pitchFamily="18" charset="0"/>
                <a:ea typeface="Arial-Rounded" panose="020B0604020202020204" pitchFamily="34" charset="0"/>
                <a:cs typeface="Times New Roman" panose="02020603050405020304" pitchFamily="18" charset="0"/>
              </a:rPr>
              <a:t> b. Hươu nói: </a:t>
            </a:r>
            <a:r>
              <a:rPr lang="vi-VN" sz="3500" b="1" dirty="0">
                <a:solidFill>
                  <a:srgbClr val="0070C0"/>
                </a:solidFill>
                <a:latin typeface="Times New Roman" panose="02020603050405020304" pitchFamily="18" charset="0"/>
                <a:ea typeface="Arial-Rounded" panose="020B0604020202020204" pitchFamily="34" charset="0"/>
                <a:cs typeface="Times New Roman" panose="02020603050405020304" pitchFamily="18" charset="0"/>
              </a:rPr>
              <a:t>“Chưa xinh lắm vì em không có đôi sừng giống anh”.     </a:t>
            </a:r>
            <a:endParaRPr lang="vi-VN" sz="3500" b="1" dirty="0">
              <a:solidFill>
                <a:srgbClr val="0070C0"/>
              </a:solidFill>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14" name="TextBox 13"/>
          <p:cNvSpPr txBox="1"/>
          <p:nvPr/>
        </p:nvSpPr>
        <p:spPr>
          <a:xfrm>
            <a:off x="564515" y="1949450"/>
            <a:ext cx="8405495" cy="899160"/>
          </a:xfrm>
          <a:prstGeom prst="rect">
            <a:avLst/>
          </a:prstGeom>
          <a:noFill/>
        </p:spPr>
        <p:txBody>
          <a:bodyPr wrap="square" rtlCol="0">
            <a:spAutoFit/>
          </a:bodyPr>
          <a:lstStyle/>
          <a:p>
            <a:pPr algn="l">
              <a:lnSpc>
                <a:spcPct val="150000"/>
              </a:lnSpc>
            </a:pPr>
            <a:r>
              <a:rPr lang="en-US" altLang="vi-VN" sz="3500" b="1" dirty="0">
                <a:solidFill>
                  <a:srgbClr val="0070C0"/>
                </a:solidFill>
                <a:latin typeface="Times New Roman" panose="02020603050405020304" pitchFamily="18" charset="0"/>
                <a:ea typeface="Arial-Rounded" panose="020B0604020202020204" pitchFamily="34" charset="0"/>
                <a:cs typeface="Times New Roman" panose="02020603050405020304" pitchFamily="18" charset="0"/>
              </a:rPr>
              <a:t> a. Voi anh nói: </a:t>
            </a:r>
            <a:r>
              <a:rPr lang="vi-VN" sz="3500" b="1" dirty="0">
                <a:solidFill>
                  <a:srgbClr val="0070C0"/>
                </a:solidFill>
                <a:latin typeface="Times New Roman" panose="02020603050405020304" pitchFamily="18" charset="0"/>
                <a:ea typeface="Arial-Rounded" panose="020B0604020202020204" pitchFamily="34" charset="0"/>
                <a:cs typeface="Times New Roman" panose="02020603050405020304" pitchFamily="18" charset="0"/>
              </a:rPr>
              <a:t>“Em xinh lắm”.</a:t>
            </a:r>
            <a:endParaRPr lang="vi-VN" sz="3500" b="1" dirty="0">
              <a:solidFill>
                <a:srgbClr val="0070C0"/>
              </a:solidFill>
              <a:latin typeface="Times New Roman" panose="02020603050405020304" pitchFamily="18" charset="0"/>
              <a:ea typeface="Arial-Rounded"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0" y="217586"/>
            <a:ext cx="1380160" cy="1134378"/>
          </a:xfrm>
          <a:prstGeom prst="rect">
            <a:avLst/>
          </a:prstGeom>
        </p:spPr>
      </p:pic>
      <p:sp>
        <p:nvSpPr>
          <p:cNvPr id="5" name="TextBox 4"/>
          <p:cNvSpPr txBox="1"/>
          <p:nvPr/>
        </p:nvSpPr>
        <p:spPr>
          <a:xfrm>
            <a:off x="1379913" y="1351662"/>
            <a:ext cx="10034746" cy="1168400"/>
          </a:xfrm>
          <a:prstGeom prst="rect">
            <a:avLst/>
          </a:prstGeom>
          <a:noFill/>
        </p:spPr>
        <p:txBody>
          <a:bodyPr wrap="square" rtlCol="0">
            <a:spAutoFit/>
          </a:bodyPr>
          <a:lstStyle/>
          <a:p>
            <a:pPr algn="just"/>
            <a:r>
              <a:rPr lang="en-US" sz="3500" b="1" dirty="0">
                <a:solidFill>
                  <a:srgbClr val="E84706"/>
                </a:solidFill>
                <a:latin typeface="Times New Roman" panose="02020603050405020304" pitchFamily="18" charset="0"/>
                <a:ea typeface="Arial-Rounded" panose="020B0604020202020204" pitchFamily="34" charset="0"/>
                <a:cs typeface="Times New Roman" panose="02020603050405020304" pitchFamily="18" charset="0"/>
              </a:rPr>
              <a:t>3. </a:t>
            </a:r>
            <a:r>
              <a:rPr lang="vi-VN" sz="3500" b="1" dirty="0">
                <a:solidFill>
                  <a:srgbClr val="E84706"/>
                </a:solidFill>
                <a:latin typeface="Times New Roman" panose="02020603050405020304" pitchFamily="18" charset="0"/>
                <a:ea typeface="Arial-Rounded" panose="020B0604020202020204" pitchFamily="34" charset="0"/>
                <a:cs typeface="Times New Roman" panose="02020603050405020304" pitchFamily="18" charset="0"/>
              </a:rPr>
              <a:t>Cuối cùng, voi em đã làm theo lời khuyên của ai? Kết quả như thế nào?</a:t>
            </a:r>
            <a:endParaRPr lang="en-US" sz="3500" b="1" dirty="0">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6" name="TextBox 5"/>
          <p:cNvSpPr txBox="1"/>
          <p:nvPr/>
        </p:nvSpPr>
        <p:spPr>
          <a:xfrm>
            <a:off x="641350" y="2952115"/>
            <a:ext cx="11040745" cy="1168400"/>
          </a:xfrm>
          <a:prstGeom prst="rect">
            <a:avLst/>
          </a:prstGeom>
          <a:noFill/>
        </p:spPr>
        <p:txBody>
          <a:bodyPr wrap="square" rtlCol="0">
            <a:spAutoFit/>
          </a:bodyPr>
          <a:lstStyle/>
          <a:p>
            <a:pPr algn="just"/>
            <a:r>
              <a:rPr lang="vi-VN" sz="3500" b="1" dirty="0">
                <a:solidFill>
                  <a:srgbClr val="0070C0"/>
                </a:solidFill>
                <a:latin typeface="Times New Roman" panose="02020603050405020304" pitchFamily="18" charset="0"/>
                <a:ea typeface="Arial-Rounded" panose="020B0604020202020204" pitchFamily="34" charset="0"/>
                <a:cs typeface="Times New Roman" panose="02020603050405020304" pitchFamily="18" charset="0"/>
              </a:rPr>
              <a:t>Voi em đã làm theo lời khuyên của hươu và dê. Kết quả là voi em ngắm mình trong gương và thấy mình xấu thật.</a:t>
            </a:r>
            <a:endParaRPr lang="vi-VN" sz="3500" b="1" dirty="0">
              <a:solidFill>
                <a:srgbClr val="0070C0"/>
              </a:solidFill>
              <a:latin typeface="Times New Roman" panose="02020603050405020304" pitchFamily="18" charset="0"/>
              <a:ea typeface="Arial-Rounded"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0" y="217586"/>
            <a:ext cx="1380160" cy="1134378"/>
          </a:xfrm>
          <a:prstGeom prst="rect">
            <a:avLst/>
          </a:prstGeom>
        </p:spPr>
      </p:pic>
      <p:sp>
        <p:nvSpPr>
          <p:cNvPr id="5" name="TextBox 4"/>
          <p:cNvSpPr txBox="1"/>
          <p:nvPr/>
        </p:nvSpPr>
        <p:spPr>
          <a:xfrm>
            <a:off x="1659313" y="828422"/>
            <a:ext cx="10034746" cy="629920"/>
          </a:xfrm>
          <a:prstGeom prst="rect">
            <a:avLst/>
          </a:prstGeom>
          <a:noFill/>
        </p:spPr>
        <p:txBody>
          <a:bodyPr wrap="square" rtlCol="0">
            <a:spAutoFit/>
          </a:bodyPr>
          <a:lstStyle/>
          <a:p>
            <a:pPr algn="just"/>
            <a:r>
              <a:rPr lang="en-US" sz="3500" b="1" dirty="0">
                <a:solidFill>
                  <a:srgbClr val="E84706"/>
                </a:solidFill>
                <a:latin typeface="Times New Roman" panose="02020603050405020304" pitchFamily="18" charset="0"/>
                <a:ea typeface="Arial-Rounded" panose="020B0604020202020204" pitchFamily="34" charset="0"/>
                <a:cs typeface="Times New Roman" panose="02020603050405020304" pitchFamily="18" charset="0"/>
              </a:rPr>
              <a:t>3.</a:t>
            </a:r>
            <a:r>
              <a:rPr lang="vi-VN" sz="3500" b="1" dirty="0">
                <a:solidFill>
                  <a:srgbClr val="E84706"/>
                </a:solidFill>
                <a:latin typeface="Times New Roman" panose="02020603050405020304" pitchFamily="18" charset="0"/>
                <a:ea typeface="Arial-Rounded" panose="020B0604020202020204" pitchFamily="34" charset="0"/>
                <a:cs typeface="Times New Roman" panose="02020603050405020304" pitchFamily="18" charset="0"/>
              </a:rPr>
              <a:t> Em học được điều gì từ câu chuyện của voi em?</a:t>
            </a:r>
            <a:endParaRPr lang="en-US" sz="3500" b="1" dirty="0">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6" name="TextBox 5"/>
          <p:cNvSpPr txBox="1"/>
          <p:nvPr/>
        </p:nvSpPr>
        <p:spPr>
          <a:xfrm>
            <a:off x="1250373" y="2148405"/>
            <a:ext cx="10034746" cy="629920"/>
          </a:xfrm>
          <a:prstGeom prst="rect">
            <a:avLst/>
          </a:prstGeom>
          <a:noFill/>
        </p:spPr>
        <p:txBody>
          <a:bodyPr wrap="square" rtlCol="0">
            <a:spAutoFit/>
          </a:bodyPr>
          <a:lstStyle/>
          <a:p>
            <a:pPr algn="just"/>
            <a:r>
              <a:rPr lang="vi-VN" sz="3500" b="1" dirty="0">
                <a:solidFill>
                  <a:srgbClr val="0070C0"/>
                </a:solidFill>
                <a:latin typeface="Times New Roman" panose="02020603050405020304" pitchFamily="18" charset="0"/>
                <a:ea typeface="Arial-Rounded" panose="020B0604020202020204" pitchFamily="34" charset="0"/>
                <a:cs typeface="Times New Roman" panose="02020603050405020304" pitchFamily="18" charset="0"/>
              </a:rPr>
              <a:t>Em chỉ đẹp khi là chính mình.</a:t>
            </a:r>
            <a:endParaRPr lang="vi-VN" sz="3500" b="1" dirty="0">
              <a:solidFill>
                <a:srgbClr val="0070C0"/>
              </a:solidFill>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7" name="TextBox 6"/>
          <p:cNvSpPr txBox="1"/>
          <p:nvPr/>
        </p:nvSpPr>
        <p:spPr>
          <a:xfrm>
            <a:off x="1250373" y="3114053"/>
            <a:ext cx="10034746" cy="629920"/>
          </a:xfrm>
          <a:prstGeom prst="rect">
            <a:avLst/>
          </a:prstGeom>
          <a:noFill/>
        </p:spPr>
        <p:txBody>
          <a:bodyPr wrap="square" rtlCol="0">
            <a:spAutoFit/>
          </a:bodyPr>
          <a:lstStyle/>
          <a:p>
            <a:pPr algn="just"/>
            <a:r>
              <a:rPr lang="vi-VN" sz="3500" b="1" dirty="0">
                <a:solidFill>
                  <a:srgbClr val="0070C0"/>
                </a:solidFill>
                <a:latin typeface="Times New Roman" panose="02020603050405020304" pitchFamily="18" charset="0"/>
                <a:ea typeface="Arial-Rounded" panose="020B0604020202020204" pitchFamily="34" charset="0"/>
                <a:cs typeface="Times New Roman" panose="02020603050405020304" pitchFamily="18" charset="0"/>
              </a:rPr>
              <a:t>Em nên tự tin vào bản thân của mình.</a:t>
            </a:r>
            <a:endParaRPr lang="vi-VN" sz="3500" b="1" dirty="0">
              <a:solidFill>
                <a:srgbClr val="0070C0"/>
              </a:solidFill>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8" name="TextBox 7"/>
          <p:cNvSpPr txBox="1"/>
          <p:nvPr/>
        </p:nvSpPr>
        <p:spPr>
          <a:xfrm>
            <a:off x="856615" y="4015740"/>
            <a:ext cx="10428605" cy="629920"/>
          </a:xfrm>
          <a:prstGeom prst="rect">
            <a:avLst/>
          </a:prstGeom>
          <a:noFill/>
        </p:spPr>
        <p:txBody>
          <a:bodyPr wrap="square" rtlCol="0">
            <a:spAutoFit/>
          </a:bodyPr>
          <a:lstStyle/>
          <a:p>
            <a:pPr algn="just"/>
            <a:r>
              <a:rPr lang="vi-VN" sz="3500" b="1" dirty="0">
                <a:solidFill>
                  <a:srgbClr val="0070C0"/>
                </a:solidFill>
                <a:latin typeface="Times New Roman" panose="02020603050405020304" pitchFamily="18" charset="0"/>
                <a:ea typeface="Arial-Rounded" panose="020B0604020202020204" pitchFamily="34" charset="0"/>
                <a:cs typeface="Times New Roman" panose="02020603050405020304" pitchFamily="18" charset="0"/>
              </a:rPr>
              <a:t>Ai cũng có nét đẹp riêng và nên tôn trọng vẻ đẹp đó.</a:t>
            </a:r>
            <a:endParaRPr lang="vi-VN" sz="3500" b="1" dirty="0">
              <a:solidFill>
                <a:srgbClr val="0070C0"/>
              </a:solidFill>
              <a:latin typeface="Times New Roman" panose="02020603050405020304" pitchFamily="18" charset="0"/>
              <a:ea typeface="Arial-Rounded"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heckerboard(across)">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7" grpId="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1"/>
          <a:srcRect/>
          <a:stretch>
            <a:fillRect/>
          </a:stretch>
        </p:blipFill>
        <p:spPr bwMode="auto">
          <a:xfrm>
            <a:off x="2443954" y="3186337"/>
            <a:ext cx="7818554" cy="4404819"/>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068735" y="3247441"/>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2"/>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3" cstate="print">
              <a:extLst>
                <a:ext uri="{BEBA8EAE-BF5A-486C-A8C5-ECC9F3942E4B}">
                  <a14:imgProps xmlns:a14="http://schemas.microsoft.com/office/drawing/2010/main">
                    <a14:imgLayer r:embed="rId4">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351136" y="3006461"/>
            <a:ext cx="3931285" cy="1082675"/>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Khởi</a:t>
            </a: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động</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96519" y="5137111"/>
            <a:ext cx="1019492" cy="1539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6011" y="5189700"/>
            <a:ext cx="869852" cy="1487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3"/>
          <p:cNvSpPr/>
          <p:nvPr/>
        </p:nvSpPr>
        <p:spPr>
          <a:xfrm>
            <a:off x="2415982" y="1484243"/>
            <a:ext cx="7933966" cy="2491409"/>
          </a:xfrm>
          <a:prstGeom prst="cloud">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C00000"/>
                </a:solidFill>
                <a:latin typeface="Times New Roman" panose="02020603050405020304" pitchFamily="18" charset="0"/>
                <a:ea typeface="Arial-Rounded" panose="020B0604020202020204" pitchFamily="34" charset="0"/>
                <a:cs typeface="Times New Roman" panose="02020603050405020304" pitchFamily="18" charset="0"/>
              </a:rPr>
              <a:t>LUYỆN</a:t>
            </a:r>
            <a:r>
              <a:rPr lang="en-US" sz="5400" b="1" dirty="0">
                <a:solidFill>
                  <a:srgbClr val="C00000"/>
                </a:solidFill>
                <a:latin typeface="Times New Roman" panose="02020603050405020304" pitchFamily="18" charset="0"/>
                <a:ea typeface="Arial-Rounded" panose="020B0604020202020204" pitchFamily="34" charset="0"/>
                <a:cs typeface="Times New Roman" panose="02020603050405020304" pitchFamily="18" charset="0"/>
              </a:rPr>
              <a:t> </a:t>
            </a:r>
            <a:r>
              <a:rPr lang="en-US" sz="5400" b="1" dirty="0" err="1">
                <a:solidFill>
                  <a:srgbClr val="C00000"/>
                </a:solidFill>
                <a:latin typeface="Times New Roman" panose="02020603050405020304" pitchFamily="18" charset="0"/>
                <a:ea typeface="Arial-Rounded" panose="020B0604020202020204" pitchFamily="34" charset="0"/>
                <a:cs typeface="Times New Roman" panose="02020603050405020304" pitchFamily="18" charset="0"/>
              </a:rPr>
              <a:t>ĐỌC</a:t>
            </a:r>
            <a:r>
              <a:rPr lang="en-US" sz="5400" b="1" dirty="0">
                <a:solidFill>
                  <a:srgbClr val="C00000"/>
                </a:solidFill>
                <a:latin typeface="Times New Roman" panose="02020603050405020304" pitchFamily="18" charset="0"/>
                <a:ea typeface="Arial-Rounded" panose="020B0604020202020204" pitchFamily="34" charset="0"/>
                <a:cs typeface="Times New Roman" panose="02020603050405020304" pitchFamily="18" charset="0"/>
              </a:rPr>
              <a:t> </a:t>
            </a:r>
            <a:r>
              <a:rPr lang="en-US" sz="5400" b="1" dirty="0" err="1">
                <a:solidFill>
                  <a:srgbClr val="C00000"/>
                </a:solidFill>
                <a:latin typeface="Times New Roman" panose="02020603050405020304" pitchFamily="18" charset="0"/>
                <a:ea typeface="Arial-Rounded" panose="020B0604020202020204" pitchFamily="34" charset="0"/>
                <a:cs typeface="Times New Roman" panose="02020603050405020304" pitchFamily="18" charset="0"/>
              </a:rPr>
              <a:t>LẠI</a:t>
            </a:r>
            <a:endParaRPr lang="en-US" sz="5400" b="1" dirty="0">
              <a:solidFill>
                <a:srgbClr val="C00000"/>
              </a:solidFill>
              <a:latin typeface="Times New Roman" panose="02020603050405020304" pitchFamily="18" charset="0"/>
              <a:ea typeface="Arial-Rounded"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65173" y="256092"/>
            <a:ext cx="856388" cy="685110"/>
          </a:xfrm>
          <a:prstGeom prst="rect">
            <a:avLst/>
          </a:prstGeom>
        </p:spPr>
      </p:pic>
      <p:sp>
        <p:nvSpPr>
          <p:cNvPr id="7" name="TextBox 6"/>
          <p:cNvSpPr txBox="1"/>
          <p:nvPr/>
        </p:nvSpPr>
        <p:spPr>
          <a:xfrm>
            <a:off x="65173" y="112398"/>
            <a:ext cx="11820939" cy="7108825"/>
          </a:xfrm>
          <a:prstGeom prst="rect">
            <a:avLst/>
          </a:prstGeom>
          <a:noFill/>
        </p:spPr>
        <p:txBody>
          <a:bodyPr wrap="square" rtlCol="0">
            <a:spAutoFit/>
          </a:bodyPr>
          <a:lstStyle/>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a:t>
            </a:r>
            <a:r>
              <a:rPr lang="vi-VN" sz="2000" dirty="0">
                <a:solidFill>
                  <a:schemeClr val="accent2">
                    <a:lumMod val="75000"/>
                  </a:schemeClr>
                </a:solidFill>
                <a:latin typeface="Times New Roman" panose="02020603050405020304" pitchFamily="18" charset="0"/>
                <a:ea typeface="Arial-Rounded" panose="020B0604020202020204" pitchFamily="34" charset="0"/>
                <a:cs typeface="Times New Roman" panose="02020603050405020304" pitchFamily="18" charset="0"/>
              </a:rPr>
              <a:t>EM CÓ XINH KHÔNG?</a:t>
            </a:r>
            <a:endParaRPr lang="en-US" sz="2000" dirty="0">
              <a:solidFill>
                <a:schemeClr val="accent2">
                  <a:lumMod val="75000"/>
                </a:schemeClr>
              </a:solidFill>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Voi em thích mặc đẹp và thích được khen xinh. Ở nhà, voi em luôn hỏi anh: “Em có xinh       	không?”. Voi anh bao giờ cũng khen: “Em xinh lắm!”.</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Một hôm, gặp hươu, voi em hỏi:</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 Em có xinh không?</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Hươu ngắm voi rồi lắc đầu:</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 Chưa xinh lắm vì em không có đôi sừng giống anh.</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Nghe vậy, voi nhặt vài cành cây khô, gài lên đầu rồi đi tiếp.</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Gặp dê, voi hỏi:</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 Em có xinh không?</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 Không, vì cậu không có bộ râu giống tôi.</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Voi liền nhổ một khóm cỏ dại bên đường, gắn vào cằm rồi về nhà.</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Về nhà với đôi sừng và bộ râu giả, voi em hớn hở hỏi anh:</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 Em có xinh không?</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Voi anh nói:</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 Trời ơi, sao em lại thêm sừng và râu thế này? Xấu lắm!</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Voi em ngắm mình trong gương và thấy xấu thật. Sau khi bỏ sừng và râu đi, voi em thấy mình xinh đẹp hẳn lên. Giờ đây, voi em hiểu rằng mình chỉ xinh đẹp khi đúng là voi.</a:t>
            </a:r>
            <a:endParaRPr lang="en-US" sz="2000" dirty="0">
              <a:latin typeface="Times New Roman" panose="02020603050405020304" pitchFamily="18" charset="0"/>
              <a:ea typeface="Arial-Rounded" panose="020B0604020202020204" pitchFamily="34" charset="0"/>
              <a:cs typeface="Times New Roman" panose="02020603050405020304" pitchFamily="18" charset="0"/>
            </a:endParaRPr>
          </a:p>
          <a:p>
            <a:pPr lvl="1" algn="just">
              <a:lnSpc>
                <a:spcPct val="120000"/>
              </a:lnSpc>
            </a:pPr>
            <a:r>
              <a:rPr lang="en-US" sz="2000" dirty="0">
                <a:latin typeface="Times New Roman" panose="02020603050405020304" pitchFamily="18" charset="0"/>
                <a:ea typeface="Arial-Rounded" panose="020B0604020202020204" pitchFamily="34" charset="0"/>
                <a:cs typeface="Times New Roman" panose="02020603050405020304" pitchFamily="18" charset="0"/>
              </a:rPr>
              <a:t>   </a:t>
            </a:r>
            <a:endParaRPr lang="en-US" sz="2000" dirty="0">
              <a:latin typeface="Times New Roman" panose="02020603050405020304" pitchFamily="18" charset="0"/>
              <a:ea typeface="Arial-Rounded"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 calcmode="lin" valueType="num">
                                      <p:cBhvr additive="base">
                                        <p:cTn id="2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 calcmode="lin" valueType="num">
                                      <p:cBhvr additive="base">
                                        <p:cTn id="3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 calcmode="lin" valueType="num">
                                      <p:cBhvr additive="base">
                                        <p:cTn id="35"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anim calcmode="lin" valueType="num">
                                      <p:cBhvr additive="base">
                                        <p:cTn id="39"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anim calcmode="lin" valueType="num">
                                      <p:cBhvr additive="base">
                                        <p:cTn id="43"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anim calcmode="lin" valueType="num">
                                      <p:cBhvr additive="base">
                                        <p:cTn id="47"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xEl>
                                              <p:pRg st="11" end="11"/>
                                            </p:txEl>
                                          </p:spTgt>
                                        </p:tgtEl>
                                        <p:attrNameLst>
                                          <p:attrName>style.visibility</p:attrName>
                                        </p:attrNameLst>
                                      </p:cBhvr>
                                      <p:to>
                                        <p:strVal val="visible"/>
                                      </p:to>
                                    </p:set>
                                    <p:anim calcmode="lin" valueType="num">
                                      <p:cBhvr additive="base">
                                        <p:cTn id="51"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11" end="1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7">
                                            <p:txEl>
                                              <p:pRg st="12" end="12"/>
                                            </p:txEl>
                                          </p:spTgt>
                                        </p:tgtEl>
                                        <p:attrNameLst>
                                          <p:attrName>style.visibility</p:attrName>
                                        </p:attrNameLst>
                                      </p:cBhvr>
                                      <p:to>
                                        <p:strVal val="visible"/>
                                      </p:to>
                                    </p:set>
                                    <p:anim calcmode="lin" valueType="num">
                                      <p:cBhvr additive="base">
                                        <p:cTn id="55"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12" end="12"/>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7">
                                            <p:txEl>
                                              <p:pRg st="13" end="13"/>
                                            </p:txEl>
                                          </p:spTgt>
                                        </p:tgtEl>
                                        <p:attrNameLst>
                                          <p:attrName>style.visibility</p:attrName>
                                        </p:attrNameLst>
                                      </p:cBhvr>
                                      <p:to>
                                        <p:strVal val="visible"/>
                                      </p:to>
                                    </p:set>
                                    <p:anim calcmode="lin" valueType="num">
                                      <p:cBhvr additive="base">
                                        <p:cTn id="59" dur="500" fill="hold"/>
                                        <p:tgtEl>
                                          <p:spTgt spid="7">
                                            <p:txEl>
                                              <p:pRg st="13" end="1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
                                            <p:txEl>
                                              <p:pRg st="13" end="13"/>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7">
                                            <p:txEl>
                                              <p:pRg st="14" end="14"/>
                                            </p:txEl>
                                          </p:spTgt>
                                        </p:tgtEl>
                                        <p:attrNameLst>
                                          <p:attrName>style.visibility</p:attrName>
                                        </p:attrNameLst>
                                      </p:cBhvr>
                                      <p:to>
                                        <p:strVal val="visible"/>
                                      </p:to>
                                    </p:set>
                                    <p:anim calcmode="lin" valueType="num">
                                      <p:cBhvr additive="base">
                                        <p:cTn id="63" dur="500" fill="hold"/>
                                        <p:tgtEl>
                                          <p:spTgt spid="7">
                                            <p:txEl>
                                              <p:pRg st="14" end="14"/>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7">
                                            <p:txEl>
                                              <p:pRg st="14" end="14"/>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7">
                                            <p:txEl>
                                              <p:pRg st="15" end="15"/>
                                            </p:txEl>
                                          </p:spTgt>
                                        </p:tgtEl>
                                        <p:attrNameLst>
                                          <p:attrName>style.visibility</p:attrName>
                                        </p:attrNameLst>
                                      </p:cBhvr>
                                      <p:to>
                                        <p:strVal val="visible"/>
                                      </p:to>
                                    </p:set>
                                    <p:anim calcmode="lin" valueType="num">
                                      <p:cBhvr additive="base">
                                        <p:cTn id="67" dur="500" fill="hold"/>
                                        <p:tgtEl>
                                          <p:spTgt spid="7">
                                            <p:txEl>
                                              <p:pRg st="15" end="15"/>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7">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17706" y="5179314"/>
            <a:ext cx="1019492" cy="1539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7198" y="5231903"/>
            <a:ext cx="869852" cy="1487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3"/>
          <p:cNvSpPr/>
          <p:nvPr/>
        </p:nvSpPr>
        <p:spPr>
          <a:xfrm>
            <a:off x="2415982" y="1484243"/>
            <a:ext cx="7933966" cy="3167270"/>
          </a:xfrm>
          <a:prstGeom prst="cloud">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C00000"/>
                </a:solidFill>
                <a:latin typeface="Times New Roman" panose="02020603050405020304" pitchFamily="18" charset="0"/>
                <a:ea typeface="Arial-Rounded" panose="020B0604020202020204" pitchFamily="34" charset="0"/>
                <a:cs typeface="Times New Roman" panose="02020603050405020304" pitchFamily="18" charset="0"/>
              </a:rPr>
              <a:t>LUYỆN</a:t>
            </a:r>
            <a:r>
              <a:rPr lang="en-US" sz="5400" b="1" dirty="0">
                <a:solidFill>
                  <a:srgbClr val="C00000"/>
                </a:solidFill>
                <a:latin typeface="Times New Roman" panose="02020603050405020304" pitchFamily="18" charset="0"/>
                <a:ea typeface="Arial-Rounded" panose="020B0604020202020204" pitchFamily="34" charset="0"/>
                <a:cs typeface="Times New Roman" panose="02020603050405020304" pitchFamily="18" charset="0"/>
              </a:rPr>
              <a:t> </a:t>
            </a:r>
            <a:r>
              <a:rPr lang="en-US" sz="5400" b="1" dirty="0" err="1">
                <a:solidFill>
                  <a:srgbClr val="C00000"/>
                </a:solidFill>
                <a:latin typeface="Times New Roman" panose="02020603050405020304" pitchFamily="18" charset="0"/>
                <a:ea typeface="Arial-Rounded" panose="020B0604020202020204" pitchFamily="34" charset="0"/>
                <a:cs typeface="Times New Roman" panose="02020603050405020304" pitchFamily="18" charset="0"/>
              </a:rPr>
              <a:t>TẬP</a:t>
            </a:r>
            <a:r>
              <a:rPr lang="en-US" sz="5400" b="1" dirty="0">
                <a:solidFill>
                  <a:srgbClr val="C00000"/>
                </a:solidFill>
                <a:latin typeface="Times New Roman" panose="02020603050405020304" pitchFamily="18" charset="0"/>
                <a:ea typeface="Arial-Rounded" panose="020B0604020202020204" pitchFamily="34" charset="0"/>
                <a:cs typeface="Times New Roman" panose="02020603050405020304" pitchFamily="18" charset="0"/>
              </a:rPr>
              <a:t> THEO </a:t>
            </a:r>
            <a:endParaRPr lang="en-US" sz="5400" b="1" dirty="0">
              <a:solidFill>
                <a:srgbClr val="C00000"/>
              </a:solidFill>
              <a:latin typeface="Times New Roman" panose="02020603050405020304" pitchFamily="18" charset="0"/>
              <a:ea typeface="Arial-Rounded" panose="020B0604020202020204" pitchFamily="34" charset="0"/>
              <a:cs typeface="Times New Roman" panose="02020603050405020304" pitchFamily="18" charset="0"/>
            </a:endParaRPr>
          </a:p>
          <a:p>
            <a:pPr algn="ctr"/>
            <a:r>
              <a:rPr lang="en-US" sz="5400" b="1" dirty="0" err="1">
                <a:solidFill>
                  <a:srgbClr val="C00000"/>
                </a:solidFill>
                <a:latin typeface="Times New Roman" panose="02020603050405020304" pitchFamily="18" charset="0"/>
                <a:ea typeface="Arial-Rounded" panose="020B0604020202020204" pitchFamily="34" charset="0"/>
                <a:cs typeface="Times New Roman" panose="02020603050405020304" pitchFamily="18" charset="0"/>
              </a:rPr>
              <a:t>VĂN</a:t>
            </a:r>
            <a:r>
              <a:rPr lang="en-US" sz="5400" b="1" dirty="0">
                <a:solidFill>
                  <a:srgbClr val="C00000"/>
                </a:solidFill>
                <a:latin typeface="Times New Roman" panose="02020603050405020304" pitchFamily="18" charset="0"/>
                <a:ea typeface="Arial-Rounded" panose="020B0604020202020204" pitchFamily="34" charset="0"/>
                <a:cs typeface="Times New Roman" panose="02020603050405020304" pitchFamily="18" charset="0"/>
              </a:rPr>
              <a:t> </a:t>
            </a:r>
            <a:r>
              <a:rPr lang="en-US" sz="5400" b="1" dirty="0" err="1">
                <a:solidFill>
                  <a:srgbClr val="C00000"/>
                </a:solidFill>
                <a:latin typeface="Times New Roman" panose="02020603050405020304" pitchFamily="18" charset="0"/>
                <a:ea typeface="Arial-Rounded" panose="020B0604020202020204" pitchFamily="34" charset="0"/>
                <a:cs typeface="Times New Roman" panose="02020603050405020304" pitchFamily="18" charset="0"/>
              </a:rPr>
              <a:t>BẢN</a:t>
            </a:r>
            <a:r>
              <a:rPr lang="en-US" sz="5400" b="1" dirty="0">
                <a:solidFill>
                  <a:srgbClr val="C00000"/>
                </a:solidFill>
                <a:latin typeface="Times New Roman" panose="02020603050405020304" pitchFamily="18" charset="0"/>
                <a:ea typeface="Arial-Rounded" panose="020B0604020202020204" pitchFamily="34" charset="0"/>
                <a:cs typeface="Times New Roman" panose="02020603050405020304" pitchFamily="18" charset="0"/>
              </a:rPr>
              <a:t> </a:t>
            </a:r>
            <a:r>
              <a:rPr lang="en-US" sz="5400" b="1" dirty="0" err="1">
                <a:solidFill>
                  <a:srgbClr val="C00000"/>
                </a:solidFill>
                <a:latin typeface="Times New Roman" panose="02020603050405020304" pitchFamily="18" charset="0"/>
                <a:ea typeface="Arial-Rounded" panose="020B0604020202020204" pitchFamily="34" charset="0"/>
                <a:cs typeface="Times New Roman" panose="02020603050405020304" pitchFamily="18" charset="0"/>
              </a:rPr>
              <a:t>ĐỌC</a:t>
            </a:r>
            <a:endParaRPr lang="en-US" sz="5400" b="1" dirty="0">
              <a:solidFill>
                <a:srgbClr val="C00000"/>
              </a:solidFill>
              <a:latin typeface="Times New Roman" panose="02020603050405020304" pitchFamily="18" charset="0"/>
              <a:ea typeface="Arial-Rounded"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44823" y="2357417"/>
            <a:ext cx="10217426" cy="4130675"/>
          </a:xfrm>
          <a:prstGeom prst="rect">
            <a:avLst/>
          </a:prstGeom>
          <a:noFill/>
        </p:spPr>
        <p:txBody>
          <a:bodyPr wrap="square" rtlCol="0">
            <a:spAutoFit/>
          </a:bodyPr>
          <a:lstStyle/>
          <a:p>
            <a:pPr marL="342900" indent="-342900">
              <a:lnSpc>
                <a:spcPct val="150000"/>
              </a:lnSpc>
              <a:buAutoNum type="alphaLcPeriod"/>
            </a:pPr>
            <a:r>
              <a:rPr lang="en-US" altLang="vi-VN" sz="3500" b="1" dirty="0">
                <a:solidFill>
                  <a:srgbClr val="0070C0"/>
                </a:solidFill>
                <a:latin typeface="Times New Roman" panose="02020603050405020304" pitchFamily="18" charset="0"/>
                <a:ea typeface="Arial-Rounded" panose="020B0604020202020204" pitchFamily="34" charset="0"/>
                <a:cs typeface="Times New Roman" panose="02020603050405020304" pitchFamily="18" charset="0"/>
              </a:rPr>
              <a:t> </a:t>
            </a:r>
            <a:r>
              <a:rPr lang="vi-VN" sz="3500" b="1" dirty="0">
                <a:solidFill>
                  <a:srgbClr val="0070C0"/>
                </a:solidFill>
                <a:latin typeface="Times New Roman" panose="02020603050405020304" pitchFamily="18" charset="0"/>
                <a:ea typeface="Arial-Rounded" panose="020B0604020202020204" pitchFamily="34" charset="0"/>
                <a:cs typeface="Times New Roman" panose="02020603050405020304" pitchFamily="18" charset="0"/>
              </a:rPr>
              <a:t>Nhặt cành cây</a:t>
            </a:r>
            <a:r>
              <a:rPr lang="en-US" sz="3500" b="1" dirty="0">
                <a:solidFill>
                  <a:srgbClr val="0070C0"/>
                </a:solidFill>
                <a:latin typeface="Times New Roman" panose="02020603050405020304" pitchFamily="18" charset="0"/>
                <a:ea typeface="Arial-Rounded" panose="020B0604020202020204" pitchFamily="34" charset="0"/>
                <a:cs typeface="Times New Roman" panose="02020603050405020304" pitchFamily="18" charset="0"/>
              </a:rPr>
              <a:t>.</a:t>
            </a:r>
            <a:endParaRPr lang="en-US" sz="3500" b="1" dirty="0">
              <a:solidFill>
                <a:srgbClr val="0070C0"/>
              </a:solidFill>
              <a:latin typeface="Times New Roman" panose="02020603050405020304" pitchFamily="18" charset="0"/>
              <a:ea typeface="Arial-Rounded" panose="020B0604020202020204" pitchFamily="34" charset="0"/>
              <a:cs typeface="Times New Roman" panose="02020603050405020304" pitchFamily="18" charset="0"/>
            </a:endParaRPr>
          </a:p>
          <a:p>
            <a:pPr marL="342900" indent="-342900">
              <a:lnSpc>
                <a:spcPct val="150000"/>
              </a:lnSpc>
              <a:buAutoNum type="alphaLcPeriod"/>
            </a:pPr>
            <a:r>
              <a:rPr lang="vi-VN" sz="3500" b="1" dirty="0">
                <a:solidFill>
                  <a:srgbClr val="0070C0"/>
                </a:solidFill>
                <a:latin typeface="Times New Roman" panose="02020603050405020304" pitchFamily="18" charset="0"/>
                <a:ea typeface="Arial-Rounded" panose="020B0604020202020204" pitchFamily="34" charset="0"/>
                <a:cs typeface="Times New Roman" panose="02020603050405020304" pitchFamily="18" charset="0"/>
              </a:rPr>
              <a:t> </a:t>
            </a:r>
            <a:r>
              <a:rPr lang="en-US" altLang="vi-VN" sz="3500" b="1" dirty="0">
                <a:solidFill>
                  <a:srgbClr val="0070C0"/>
                </a:solidFill>
                <a:latin typeface="Times New Roman" panose="02020603050405020304" pitchFamily="18" charset="0"/>
                <a:ea typeface="Arial-Rounded" panose="020B0604020202020204" pitchFamily="34" charset="0"/>
                <a:cs typeface="Times New Roman" panose="02020603050405020304" pitchFamily="18" charset="0"/>
              </a:rPr>
              <a:t>N</a:t>
            </a:r>
            <a:r>
              <a:rPr lang="vi-VN" sz="3500" b="1" dirty="0">
                <a:solidFill>
                  <a:srgbClr val="0070C0"/>
                </a:solidFill>
                <a:latin typeface="Times New Roman" panose="02020603050405020304" pitchFamily="18" charset="0"/>
                <a:ea typeface="Arial-Rounded" panose="020B0604020202020204" pitchFamily="34" charset="0"/>
                <a:cs typeface="Times New Roman" panose="02020603050405020304" pitchFamily="18" charset="0"/>
              </a:rPr>
              <a:t>hổ khóm cỏ dại</a:t>
            </a:r>
            <a:r>
              <a:rPr lang="en-US" sz="3500" b="1" dirty="0">
                <a:solidFill>
                  <a:srgbClr val="0070C0"/>
                </a:solidFill>
                <a:latin typeface="Times New Roman" panose="02020603050405020304" pitchFamily="18" charset="0"/>
                <a:ea typeface="Arial-Rounded" panose="020B0604020202020204" pitchFamily="34" charset="0"/>
                <a:cs typeface="Times New Roman" panose="02020603050405020304" pitchFamily="18" charset="0"/>
              </a:rPr>
              <a:t>.</a:t>
            </a:r>
            <a:endParaRPr lang="vi-VN" sz="3500" b="1" dirty="0">
              <a:solidFill>
                <a:srgbClr val="0070C0"/>
              </a:solidFill>
              <a:latin typeface="Times New Roman" panose="02020603050405020304" pitchFamily="18" charset="0"/>
              <a:ea typeface="Arial-Rounded" panose="020B0604020202020204" pitchFamily="34" charset="0"/>
              <a:cs typeface="Times New Roman" panose="02020603050405020304" pitchFamily="18" charset="0"/>
            </a:endParaRPr>
          </a:p>
          <a:p>
            <a:pPr marL="342900" indent="-342900">
              <a:lnSpc>
                <a:spcPct val="150000"/>
              </a:lnSpc>
              <a:buAutoNum type="alphaLcPeriod"/>
            </a:pPr>
            <a:r>
              <a:rPr lang="en-US" altLang="vi-VN" sz="3500" b="1" dirty="0">
                <a:solidFill>
                  <a:srgbClr val="0070C0"/>
                </a:solidFill>
                <a:latin typeface="Times New Roman" panose="02020603050405020304" pitchFamily="18" charset="0"/>
                <a:ea typeface="Arial-Rounded" panose="020B0604020202020204" pitchFamily="34" charset="0"/>
                <a:cs typeface="Times New Roman" panose="02020603050405020304" pitchFamily="18" charset="0"/>
              </a:rPr>
              <a:t> L</a:t>
            </a:r>
            <a:r>
              <a:rPr lang="vi-VN" sz="3500" b="1" dirty="0">
                <a:solidFill>
                  <a:srgbClr val="0070C0"/>
                </a:solidFill>
                <a:latin typeface="Times New Roman" panose="02020603050405020304" pitchFamily="18" charset="0"/>
                <a:ea typeface="Arial-Rounded" panose="020B0604020202020204" pitchFamily="34" charset="0"/>
                <a:cs typeface="Times New Roman" panose="02020603050405020304" pitchFamily="18" charset="0"/>
              </a:rPr>
              <a:t>ắc đầu</a:t>
            </a:r>
            <a:endParaRPr lang="vi-VN" sz="3500" b="1" dirty="0">
              <a:solidFill>
                <a:srgbClr val="0070C0"/>
              </a:solidFill>
              <a:latin typeface="Times New Roman" panose="02020603050405020304" pitchFamily="18" charset="0"/>
              <a:ea typeface="Arial-Rounded" panose="020B0604020202020204" pitchFamily="34" charset="0"/>
              <a:cs typeface="Times New Roman" panose="02020603050405020304" pitchFamily="18" charset="0"/>
            </a:endParaRPr>
          </a:p>
          <a:p>
            <a:pPr marL="342900" indent="-342900">
              <a:lnSpc>
                <a:spcPct val="150000"/>
              </a:lnSpc>
              <a:buAutoNum type="alphaLcPeriod"/>
            </a:pPr>
            <a:r>
              <a:rPr lang="en-US" altLang="vi-VN" sz="3500" b="1" dirty="0">
                <a:solidFill>
                  <a:srgbClr val="0070C0"/>
                </a:solidFill>
                <a:latin typeface="Times New Roman" panose="02020603050405020304" pitchFamily="18" charset="0"/>
                <a:ea typeface="Arial-Rounded" panose="020B0604020202020204" pitchFamily="34" charset="0"/>
                <a:cs typeface="Times New Roman" panose="02020603050405020304" pitchFamily="18" charset="0"/>
              </a:rPr>
              <a:t> N</a:t>
            </a:r>
            <a:r>
              <a:rPr lang="vi-VN" sz="3500" b="1" dirty="0">
                <a:solidFill>
                  <a:srgbClr val="0070C0"/>
                </a:solidFill>
                <a:latin typeface="Times New Roman" panose="02020603050405020304" pitchFamily="18" charset="0"/>
                <a:ea typeface="Arial-Rounded" panose="020B0604020202020204" pitchFamily="34" charset="0"/>
                <a:cs typeface="Times New Roman" panose="02020603050405020304" pitchFamily="18" charset="0"/>
              </a:rPr>
              <a:t>gắm mình trong gương</a:t>
            </a:r>
            <a:endParaRPr lang="vi-VN" sz="3500" b="1" dirty="0">
              <a:solidFill>
                <a:srgbClr val="0070C0"/>
              </a:solidFill>
              <a:latin typeface="Times New Roman" panose="02020603050405020304" pitchFamily="18" charset="0"/>
              <a:ea typeface="Arial-Rounded" panose="020B0604020202020204" pitchFamily="34" charset="0"/>
              <a:cs typeface="Times New Roman" panose="02020603050405020304" pitchFamily="18" charset="0"/>
            </a:endParaRPr>
          </a:p>
          <a:p>
            <a:pPr marL="342900" indent="-342900">
              <a:lnSpc>
                <a:spcPct val="150000"/>
              </a:lnSpc>
              <a:buAutoNum type="alphaLcPeriod"/>
            </a:pPr>
            <a:r>
              <a:rPr lang="en-US" altLang="vi-VN" sz="3500" b="1" dirty="0">
                <a:solidFill>
                  <a:srgbClr val="0070C0"/>
                </a:solidFill>
                <a:latin typeface="Times New Roman" panose="02020603050405020304" pitchFamily="18" charset="0"/>
                <a:ea typeface="Arial-Rounded" panose="020B0604020202020204" pitchFamily="34" charset="0"/>
                <a:cs typeface="Times New Roman" panose="02020603050405020304" pitchFamily="18" charset="0"/>
              </a:rPr>
              <a:t> K</a:t>
            </a:r>
            <a:r>
              <a:rPr lang="vi-VN" sz="3500" b="1" dirty="0">
                <a:solidFill>
                  <a:srgbClr val="0070C0"/>
                </a:solidFill>
                <a:latin typeface="Times New Roman" panose="02020603050405020304" pitchFamily="18" charset="0"/>
                <a:ea typeface="Arial-Rounded" panose="020B0604020202020204" pitchFamily="34" charset="0"/>
                <a:cs typeface="Times New Roman" panose="02020603050405020304" pitchFamily="18" charset="0"/>
              </a:rPr>
              <a:t>hen</a:t>
            </a:r>
            <a:endParaRPr lang="vi-VN" sz="3500" b="1" dirty="0">
              <a:solidFill>
                <a:srgbClr val="0070C0"/>
              </a:solidFill>
              <a:latin typeface="Times New Roman" panose="02020603050405020304" pitchFamily="18" charset="0"/>
              <a:ea typeface="Arial-Rounded" panose="020B0604020202020204" pitchFamily="34" charset="0"/>
              <a:cs typeface="Times New Roman" panose="02020603050405020304" pitchFamily="18" charset="0"/>
            </a:endParaRPr>
          </a:p>
        </p:txBody>
      </p:sp>
      <p:pic>
        <p:nvPicPr>
          <p:cNvPr id="2" name="Picture 1"/>
          <p:cNvPicPr>
            <a:picLocks noChangeAspect="1"/>
          </p:cNvPicPr>
          <p:nvPr/>
        </p:nvPicPr>
        <p:blipFill>
          <a:blip r:embed="rId1"/>
          <a:stretch>
            <a:fillRect/>
          </a:stretch>
        </p:blipFill>
        <p:spPr>
          <a:xfrm>
            <a:off x="285334" y="859734"/>
            <a:ext cx="1103657" cy="969065"/>
          </a:xfrm>
          <a:prstGeom prst="rect">
            <a:avLst/>
          </a:prstGeom>
        </p:spPr>
      </p:pic>
      <p:sp>
        <p:nvSpPr>
          <p:cNvPr id="3" name="TextBox 2"/>
          <p:cNvSpPr txBox="1"/>
          <p:nvPr/>
        </p:nvSpPr>
        <p:spPr>
          <a:xfrm>
            <a:off x="1388745" y="967105"/>
            <a:ext cx="10530205" cy="1168400"/>
          </a:xfrm>
          <a:prstGeom prst="rect">
            <a:avLst/>
          </a:prstGeom>
          <a:noFill/>
        </p:spPr>
        <p:txBody>
          <a:bodyPr wrap="square" rtlCol="0">
            <a:spAutoFit/>
          </a:bodyPr>
          <a:lstStyle/>
          <a:p>
            <a:r>
              <a:rPr lang="en-US" sz="3500" b="1" dirty="0">
                <a:solidFill>
                  <a:srgbClr val="E84706"/>
                </a:solidFill>
                <a:latin typeface="Times New Roman" panose="02020603050405020304" pitchFamily="18" charset="0"/>
                <a:ea typeface="Arial-Rounded" panose="020B0604020202020204" pitchFamily="34" charset="0"/>
                <a:cs typeface="Times New Roman" panose="02020603050405020304" pitchFamily="18" charset="0"/>
              </a:rPr>
              <a:t>1.</a:t>
            </a:r>
            <a:r>
              <a:rPr lang="vi-VN" sz="3500" b="1" dirty="0">
                <a:solidFill>
                  <a:srgbClr val="E84706"/>
                </a:solidFill>
                <a:latin typeface="Times New Roman" panose="02020603050405020304" pitchFamily="18" charset="0"/>
                <a:ea typeface="Arial-Rounded" panose="020B0604020202020204" pitchFamily="34" charset="0"/>
                <a:cs typeface="Times New Roman" panose="02020603050405020304" pitchFamily="18" charset="0"/>
              </a:rPr>
              <a:t> Những từ ngữ nào dưới đây chỉ hoạt động của voi em</a:t>
            </a:r>
            <a:r>
              <a:rPr lang="en-US" sz="3500" b="1" dirty="0">
                <a:latin typeface="Times New Roman" panose="02020603050405020304" pitchFamily="18" charset="0"/>
                <a:ea typeface="Arial-Rounded" panose="020B0604020202020204" pitchFamily="34" charset="0"/>
                <a:cs typeface="Times New Roman" panose="02020603050405020304" pitchFamily="18" charset="0"/>
              </a:rPr>
              <a:t>?</a:t>
            </a:r>
            <a:endParaRPr lang="en-US" sz="3500" b="1" dirty="0">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5" name="Oval 4"/>
          <p:cNvSpPr/>
          <p:nvPr/>
        </p:nvSpPr>
        <p:spPr>
          <a:xfrm>
            <a:off x="1430610" y="3379724"/>
            <a:ext cx="549965" cy="5577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430609" y="2610659"/>
            <a:ext cx="549965" cy="5577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430608" y="4248624"/>
            <a:ext cx="549965" cy="5577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bldLvl="0" animBg="1"/>
      <p:bldP spid="6" grpId="0" bldLvl="0" animBg="1"/>
      <p:bldP spid="7"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57" y="358360"/>
            <a:ext cx="1103657" cy="969065"/>
          </a:xfrm>
          <a:prstGeom prst="rect">
            <a:avLst/>
          </a:prstGeom>
        </p:spPr>
      </p:pic>
      <p:sp>
        <p:nvSpPr>
          <p:cNvPr id="3" name="TextBox 2"/>
          <p:cNvSpPr txBox="1"/>
          <p:nvPr/>
        </p:nvSpPr>
        <p:spPr>
          <a:xfrm>
            <a:off x="1243965" y="642620"/>
            <a:ext cx="10643235" cy="1706880"/>
          </a:xfrm>
          <a:prstGeom prst="rect">
            <a:avLst/>
          </a:prstGeom>
          <a:noFill/>
        </p:spPr>
        <p:txBody>
          <a:bodyPr wrap="square" rtlCol="0">
            <a:spAutoFit/>
          </a:bodyPr>
          <a:lstStyle/>
          <a:p>
            <a:pPr>
              <a:lnSpc>
                <a:spcPct val="150000"/>
              </a:lnSpc>
            </a:pPr>
            <a:r>
              <a:rPr lang="en-US" sz="3500" b="1" dirty="0">
                <a:solidFill>
                  <a:srgbClr val="E84706"/>
                </a:solidFill>
                <a:latin typeface="Times New Roman" panose="02020603050405020304" pitchFamily="18" charset="0"/>
                <a:ea typeface="Arial-Rounded" panose="020B0604020202020204" pitchFamily="34" charset="0"/>
                <a:cs typeface="Times New Roman" panose="02020603050405020304" pitchFamily="18" charset="0"/>
              </a:rPr>
              <a:t>2. </a:t>
            </a:r>
            <a:r>
              <a:rPr lang="vi-VN" sz="3500" b="1" dirty="0">
                <a:solidFill>
                  <a:srgbClr val="E84706"/>
                </a:solidFill>
                <a:latin typeface="Times New Roman" panose="02020603050405020304" pitchFamily="18" charset="0"/>
                <a:ea typeface="Arial-Rounded" panose="020B0604020202020204" pitchFamily="34" charset="0"/>
                <a:cs typeface="Times New Roman" panose="02020603050405020304" pitchFamily="18" charset="0"/>
              </a:rPr>
              <a:t>Nếu là voi anh, em sẽ nói gì sau khi voi em bỏ sừng và râu?</a:t>
            </a:r>
            <a:endParaRPr lang="en-US" sz="3500" b="1" dirty="0">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4" name="Rectangle: Rounded Corners 3"/>
          <p:cNvSpPr/>
          <p:nvPr/>
        </p:nvSpPr>
        <p:spPr>
          <a:xfrm>
            <a:off x="539115" y="3158490"/>
            <a:ext cx="11348085" cy="78168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500" b="1" dirty="0">
                <a:solidFill>
                  <a:srgbClr val="0070C0"/>
                </a:solidFill>
                <a:latin typeface="Times New Roman" panose="02020603050405020304" pitchFamily="18" charset="0"/>
                <a:ea typeface="Arial-Rounded" panose="020B0604020202020204" pitchFamily="34" charset="0"/>
                <a:cs typeface="Times New Roman" panose="02020603050405020304" pitchFamily="18" charset="0"/>
              </a:rPr>
              <a:t>Em chỉ </a:t>
            </a:r>
            <a:r>
              <a:rPr lang="vi-VN" sz="3500" b="1" dirty="0">
                <a:solidFill>
                  <a:srgbClr val="0070C0"/>
                </a:solidFill>
                <a:latin typeface="Times New Roman" panose="02020603050405020304" pitchFamily="18" charset="0"/>
                <a:ea typeface="Arial-Rounded" panose="020B0604020202020204" pitchFamily="34" charset="0"/>
                <a:cs typeface="Times New Roman" panose="02020603050405020304" pitchFamily="18" charset="0"/>
              </a:rPr>
              <a:t>đẹp khi đúng là voi. Anh rất tự hào khi có em</a:t>
            </a:r>
            <a:endParaRPr lang="vi-VN" sz="3500" b="1" dirty="0">
              <a:solidFill>
                <a:srgbClr val="0070C0"/>
              </a:solidFill>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5" name="Rectangle: Rounded Corners 4"/>
          <p:cNvSpPr/>
          <p:nvPr/>
        </p:nvSpPr>
        <p:spPr>
          <a:xfrm>
            <a:off x="480060" y="4596765"/>
            <a:ext cx="11466195" cy="1289050"/>
          </a:xfrm>
          <a:prstGeom prst="roundRect">
            <a:avLst/>
          </a:prstGeom>
          <a:solidFill>
            <a:srgbClr val="0D9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vi-VN" sz="3500" b="1" dirty="0">
                <a:solidFill>
                  <a:schemeClr val="tx1"/>
                </a:solidFill>
                <a:latin typeface="Times New Roman" panose="02020603050405020304" pitchFamily="18" charset="0"/>
                <a:ea typeface="Arial-Rounded" panose="020B0604020202020204" pitchFamily="34" charset="0"/>
                <a:cs typeface="Times New Roman" panose="02020603050405020304" pitchFamily="18" charset="0"/>
              </a:rPr>
              <a:t>Đây mới đúng là voi em của anh chứ. Em rất xinh đẹp khi là chính mình.</a:t>
            </a:r>
            <a:endParaRPr lang="vi-VN" sz="3500" b="1" dirty="0">
              <a:solidFill>
                <a:schemeClr val="tx1"/>
              </a:solidFill>
              <a:latin typeface="Times New Roman" panose="02020603050405020304" pitchFamily="18" charset="0"/>
              <a:ea typeface="Arial-Rounded"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ldLvl="0" animBg="1"/>
      <p:bldP spid="5"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480"/>
            <a:ext cx="12187592" cy="6855520"/>
          </a:xfrm>
          <a:prstGeom prst="rect">
            <a:avLst/>
          </a:prstGeom>
        </p:spPr>
      </p:pic>
      <p:sp>
        <p:nvSpPr>
          <p:cNvPr id="15" name="18"/>
          <p:cNvSpPr>
            <a:spLocks noChangeArrowheads="1"/>
          </p:cNvSpPr>
          <p:nvPr>
            <p:custDataLst>
              <p:tags r:id="rId2"/>
            </p:custDataLst>
          </p:nvPr>
        </p:nvSpPr>
        <p:spPr bwMode="auto">
          <a:xfrm>
            <a:off x="2840754" y="676660"/>
            <a:ext cx="6218944" cy="923290"/>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6000" b="1" dirty="0" err="1">
                <a:solidFill>
                  <a:schemeClr val="accent6">
                    <a:lumMod val="50000"/>
                  </a:schemeClr>
                </a:solidFill>
                <a:latin typeface="Times New Roman" panose="02020603050405020304" pitchFamily="18" charset="0"/>
                <a:ea typeface="Arial-Rounded" panose="020B0604020202020204" pitchFamily="34" charset="0"/>
                <a:cs typeface="Times New Roman" panose="02020603050405020304" pitchFamily="18" charset="0"/>
              </a:rPr>
              <a:t>TIẾT</a:t>
            </a:r>
            <a:r>
              <a:rPr lang="en-US" altLang="zh-CN" sz="6000" b="1" dirty="0">
                <a:solidFill>
                  <a:schemeClr val="accent6">
                    <a:lumMod val="50000"/>
                  </a:schemeClr>
                </a:solidFill>
                <a:latin typeface="Times New Roman" panose="02020603050405020304" pitchFamily="18" charset="0"/>
                <a:ea typeface="Arial-Rounded" panose="020B0604020202020204" pitchFamily="34" charset="0"/>
                <a:cs typeface="Times New Roman" panose="02020603050405020304" pitchFamily="18" charset="0"/>
              </a:rPr>
              <a:t> 3</a:t>
            </a:r>
            <a:endParaRPr lang="en-US" altLang="zh-CN" sz="6000" b="1" dirty="0">
              <a:solidFill>
                <a:schemeClr val="accent6">
                  <a:lumMod val="50000"/>
                </a:schemeClr>
              </a:solidFill>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4" name="18"/>
          <p:cNvSpPr>
            <a:spLocks noChangeArrowheads="1"/>
          </p:cNvSpPr>
          <p:nvPr>
            <p:custDataLst>
              <p:tags r:id="rId3"/>
            </p:custDataLst>
          </p:nvPr>
        </p:nvSpPr>
        <p:spPr bwMode="auto">
          <a:xfrm>
            <a:off x="1886597" y="2027012"/>
            <a:ext cx="6218944" cy="738505"/>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800" b="1" dirty="0" err="1">
                <a:solidFill>
                  <a:schemeClr val="accent6">
                    <a:lumMod val="50000"/>
                  </a:schemeClr>
                </a:solidFill>
                <a:latin typeface="Times New Roman" panose="02020603050405020304" pitchFamily="18" charset="0"/>
                <a:ea typeface="Arial-Rounded" panose="020B0604020202020204" pitchFamily="34" charset="0"/>
                <a:cs typeface="Times New Roman" panose="02020603050405020304" pitchFamily="18" charset="0"/>
              </a:rPr>
              <a:t>Chữ</a:t>
            </a:r>
            <a:r>
              <a:rPr lang="en-US" altLang="zh-CN" sz="4800" b="1" dirty="0">
                <a:solidFill>
                  <a:schemeClr val="accent6">
                    <a:lumMod val="50000"/>
                  </a:schemeClr>
                </a:solidFill>
                <a:latin typeface="Times New Roman" panose="02020603050405020304" pitchFamily="18" charset="0"/>
                <a:ea typeface="Arial-Rounded" panose="020B0604020202020204" pitchFamily="34" charset="0"/>
                <a:cs typeface="Times New Roman" panose="02020603050405020304" pitchFamily="18" charset="0"/>
              </a:rPr>
              <a:t> </a:t>
            </a:r>
            <a:r>
              <a:rPr lang="en-US" altLang="zh-CN" sz="4800" b="1" dirty="0" err="1">
                <a:solidFill>
                  <a:schemeClr val="accent6">
                    <a:lumMod val="50000"/>
                  </a:schemeClr>
                </a:solidFill>
                <a:latin typeface="Times New Roman" panose="02020603050405020304" pitchFamily="18" charset="0"/>
                <a:ea typeface="Arial-Rounded" panose="020B0604020202020204" pitchFamily="34" charset="0"/>
                <a:cs typeface="Times New Roman" panose="02020603050405020304" pitchFamily="18" charset="0"/>
              </a:rPr>
              <a:t>hoa</a:t>
            </a:r>
            <a:endParaRPr lang="en-US" altLang="zh-CN" sz="4800" b="1" dirty="0">
              <a:solidFill>
                <a:schemeClr val="accent6">
                  <a:lumMod val="50000"/>
                </a:schemeClr>
              </a:solidFill>
              <a:latin typeface="Times New Roman" panose="02020603050405020304" pitchFamily="18" charset="0"/>
              <a:ea typeface="Arial-Rounded" panose="020B0604020202020204" pitchFamily="34" charset="0"/>
              <a:cs typeface="Times New Roman" panose="02020603050405020304" pitchFamily="18" charset="0"/>
            </a:endParaRPr>
          </a:p>
        </p:txBody>
      </p:sp>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2719" y="1599990"/>
            <a:ext cx="2495898" cy="131463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1000"/>
                                </p:stCondLst>
                                <p:childTnLst>
                                  <p:par>
                                    <p:cTn id="9" presetID="2" presetClass="entr" presetSubtype="1" fill="hold" grpId="0" nodeType="after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 presetClass="entr" presetSubtype="1" fill="hold" grpId="0" nodeType="afterEffect" p14:presetBounceEnd="50000">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14:bounceEnd="50000">
                                          <p:cBhvr additive="base">
                                            <p:cTn id="16"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1000"/>
                                </p:stCondLst>
                                <p:childTnLst>
                                  <p:par>
                                    <p:cTn id="9" presetID="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 presetClass="entr" presetSubtype="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479621" y="104188"/>
            <a:ext cx="1771210" cy="1062726"/>
          </a:xfrm>
          <a:prstGeom prst="rect">
            <a:avLst/>
          </a:prstGeom>
        </p:spPr>
      </p:pic>
      <p:sp>
        <p:nvSpPr>
          <p:cNvPr id="3" name="TextBox 2"/>
          <p:cNvSpPr txBox="1"/>
          <p:nvPr/>
        </p:nvSpPr>
        <p:spPr>
          <a:xfrm>
            <a:off x="906487" y="1463040"/>
            <a:ext cx="6921305" cy="629920"/>
          </a:xfrm>
          <a:prstGeom prst="rect">
            <a:avLst/>
          </a:prstGeom>
          <a:noFill/>
        </p:spPr>
        <p:txBody>
          <a:bodyPr wrap="square" rtlCol="0">
            <a:spAutoFit/>
          </a:bodyPr>
          <a:lstStyle/>
          <a:p>
            <a:r>
              <a:rPr lang="en-US" sz="3500" b="1" dirty="0">
                <a:solidFill>
                  <a:srgbClr val="7030A0"/>
                </a:solidFill>
                <a:latin typeface="Times New Roman" panose="02020603050405020304" pitchFamily="18" charset="0"/>
                <a:ea typeface="Arial-Rounded" panose="020B0604020202020204" pitchFamily="34" charset="0"/>
                <a:cs typeface="Times New Roman" panose="02020603050405020304" pitchFamily="18" charset="0"/>
              </a:rPr>
              <a:t>1. </a:t>
            </a:r>
            <a:r>
              <a:rPr lang="en-US" sz="3500" b="1" dirty="0" err="1">
                <a:latin typeface="Times New Roman" panose="02020603050405020304" pitchFamily="18" charset="0"/>
                <a:ea typeface="Arial-Rounded" panose="020B0604020202020204" pitchFamily="34" charset="0"/>
                <a:cs typeface="Times New Roman" panose="02020603050405020304" pitchFamily="18" charset="0"/>
              </a:rPr>
              <a:t>Viết</a:t>
            </a:r>
            <a:r>
              <a:rPr lang="en-US" sz="3500" b="1" dirty="0">
                <a:latin typeface="Times New Roman" panose="02020603050405020304" pitchFamily="18" charset="0"/>
                <a:ea typeface="Arial-Rounded" panose="020B0604020202020204" pitchFamily="34" charset="0"/>
                <a:cs typeface="Times New Roman" panose="02020603050405020304" pitchFamily="18" charset="0"/>
              </a:rPr>
              <a:t> </a:t>
            </a:r>
            <a:r>
              <a:rPr lang="en-US" sz="3500" b="1" dirty="0" err="1">
                <a:latin typeface="Times New Roman" panose="02020603050405020304" pitchFamily="18" charset="0"/>
                <a:ea typeface="Arial-Rounded" panose="020B0604020202020204" pitchFamily="34" charset="0"/>
                <a:cs typeface="Times New Roman" panose="02020603050405020304" pitchFamily="18" charset="0"/>
              </a:rPr>
              <a:t>chữ</a:t>
            </a:r>
            <a:r>
              <a:rPr lang="en-US" sz="3500" b="1" dirty="0">
                <a:latin typeface="Times New Roman" panose="02020603050405020304" pitchFamily="18" charset="0"/>
                <a:ea typeface="Arial-Rounded" panose="020B0604020202020204" pitchFamily="34" charset="0"/>
                <a:cs typeface="Times New Roman" panose="02020603050405020304" pitchFamily="18" charset="0"/>
              </a:rPr>
              <a:t> </a:t>
            </a:r>
            <a:r>
              <a:rPr lang="en-US" sz="3500" b="1" dirty="0" err="1">
                <a:latin typeface="Times New Roman" panose="02020603050405020304" pitchFamily="18" charset="0"/>
                <a:ea typeface="Arial-Rounded" panose="020B0604020202020204" pitchFamily="34" charset="0"/>
                <a:cs typeface="Times New Roman" panose="02020603050405020304" pitchFamily="18" charset="0"/>
              </a:rPr>
              <a:t>hoa</a:t>
            </a:r>
            <a:endParaRPr lang="en-US" sz="3500" b="1" dirty="0">
              <a:latin typeface="Times New Roman" panose="02020603050405020304" pitchFamily="18" charset="0"/>
              <a:ea typeface="Arial-Rounded" panose="020B0604020202020204" pitchFamily="34" charset="0"/>
              <a:cs typeface="Times New Roman" panose="02020603050405020304" pitchFamily="18" charset="0"/>
            </a:endParaRPr>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4319" y="869223"/>
            <a:ext cx="2495898" cy="131463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BEBA8EAE-BF5A-486C-A8C5-ECC9F3942E4B}">
                <a14:imgProps xmlns:a14="http://schemas.microsoft.com/office/drawing/2010/main">
                  <a14:imgLayer r:embed="rId2">
                    <a14:imgEffect>
                      <a14:backgroundRemoval t="10000" b="90000" l="10000" r="90000"/>
                    </a14:imgEffect>
                  </a14:imgLayer>
                </a14:imgProps>
              </a:ext>
            </a:extLst>
          </a:blip>
          <a:stretch>
            <a:fillRect/>
          </a:stretch>
        </p:blipFill>
        <p:spPr>
          <a:xfrm>
            <a:off x="106018" y="71017"/>
            <a:ext cx="1609634" cy="899873"/>
          </a:xfrm>
          <a:prstGeom prst="rect">
            <a:avLst/>
          </a:prstGeom>
        </p:spPr>
      </p:pic>
      <p:sp>
        <p:nvSpPr>
          <p:cNvPr id="5" name="Rectangle 4"/>
          <p:cNvSpPr/>
          <p:nvPr/>
        </p:nvSpPr>
        <p:spPr>
          <a:xfrm>
            <a:off x="0" y="0"/>
            <a:ext cx="12192000" cy="6858000"/>
          </a:xfrm>
          <a:prstGeom prst="rect">
            <a:avLst/>
          </a:prstGeom>
          <a:noFill/>
          <a:ln w="254000">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835" y="970890"/>
            <a:ext cx="4298930" cy="467844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6543" y="2646227"/>
            <a:ext cx="2464355" cy="34813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95198" y="680027"/>
            <a:ext cx="4298930" cy="4678443"/>
          </a:xfrm>
          <a:prstGeom prst="rect">
            <a:avLst/>
          </a:prstGeom>
        </p:spPr>
      </p:pic>
      <p:pic>
        <p:nvPicPr>
          <p:cNvPr id="3" name="chu B">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5244556" y="248706"/>
            <a:ext cx="6032500" cy="6032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push dir="u"/>
      </p:transition>
    </mc:Choice>
    <mc:Fallback>
      <p:transition spd="slow">
        <p:push dir="u"/>
      </p:transition>
    </mc:Fallback>
  </mc:AlternateContent>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021770" y="2736978"/>
            <a:ext cx="9833113" cy="1107996"/>
          </a:xfrm>
          <a:prstGeom prst="rect">
            <a:avLst/>
          </a:prstGeom>
          <a:noFill/>
        </p:spPr>
        <p:txBody>
          <a:bodyPr wrap="square" rtlCol="0">
            <a:spAutoFit/>
          </a:bodyPr>
          <a:lstStyle/>
          <a:p>
            <a:pPr>
              <a:lnSpc>
                <a:spcPct val="150000"/>
              </a:lnSpc>
            </a:pPr>
            <a:r>
              <a:rPr lang="en-US" sz="4400" b="1" dirty="0" err="1">
                <a:latin typeface="HP001 4 hàng" panose="020B0603050302020204" pitchFamily="34" charset="0"/>
              </a:rPr>
              <a:t>Bạn</a:t>
            </a:r>
            <a:r>
              <a:rPr lang="en-US" sz="4400" b="1" dirty="0">
                <a:latin typeface="HP001 4 hàng" panose="020B0603050302020204" pitchFamily="34" charset="0"/>
              </a:rPr>
              <a:t> </a:t>
            </a:r>
            <a:r>
              <a:rPr lang="en-US" sz="4400" b="1" dirty="0" err="1">
                <a:latin typeface="HP001 4 hàng" panose="020B0603050302020204" pitchFamily="34" charset="0"/>
              </a:rPr>
              <a:t>bè</a:t>
            </a:r>
            <a:r>
              <a:rPr lang="en-US" sz="4400" b="1" dirty="0">
                <a:latin typeface="HP001 4 hàng" panose="020B0603050302020204" pitchFamily="34" charset="0"/>
              </a:rPr>
              <a:t> chia </a:t>
            </a:r>
            <a:r>
              <a:rPr lang="en-US" sz="4400" b="1" dirty="0" err="1">
                <a:latin typeface="HP001 4 hàng" panose="020B0603050302020204" pitchFamily="34" charset="0"/>
              </a:rPr>
              <a:t>sẻ</a:t>
            </a:r>
            <a:r>
              <a:rPr lang="en-US" sz="4400" b="1" dirty="0">
                <a:latin typeface="HP001 4 hàng" panose="020B0603050302020204" pitchFamily="34" charset="0"/>
              </a:rPr>
              <a:t> </a:t>
            </a:r>
            <a:r>
              <a:rPr lang="en-US" sz="4400" b="1" dirty="0" err="1">
                <a:latin typeface="HP001 4 hàng" panose="020B0603050302020204" pitchFamily="34" charset="0"/>
              </a:rPr>
              <a:t>ngọt</a:t>
            </a:r>
            <a:r>
              <a:rPr lang="en-US" sz="4400" b="1" dirty="0">
                <a:latin typeface="HP001 4 hàng" panose="020B0603050302020204" pitchFamily="34" charset="0"/>
              </a:rPr>
              <a:t> </a:t>
            </a:r>
            <a:r>
              <a:rPr lang="en-US" sz="4400" b="1" dirty="0" err="1">
                <a:latin typeface="HP001 4 hàng" panose="020B0603050302020204" pitchFamily="34" charset="0"/>
              </a:rPr>
              <a:t>bùi</a:t>
            </a:r>
            <a:r>
              <a:rPr lang="en-US" sz="4400" b="1" dirty="0">
                <a:latin typeface="HP001 4 hàng" panose="020B0603050302020204" pitchFamily="34" charset="0"/>
              </a:rPr>
              <a:t>.</a:t>
            </a:r>
            <a:endParaRPr lang="en-US" sz="4400" b="1" dirty="0">
              <a:latin typeface="HP001 4 hàng" panose="020B0603050302020204" pitchFamily="34" charset="0"/>
            </a:endParaRPr>
          </a:p>
        </p:txBody>
      </p:sp>
      <p:pic>
        <p:nvPicPr>
          <p:cNvPr id="6"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t="8388"/>
          <a:stretch>
            <a:fillRect/>
          </a:stretch>
        </p:blipFill>
        <p:spPr bwMode="auto">
          <a:xfrm>
            <a:off x="121726" y="3581598"/>
            <a:ext cx="11633200" cy="2774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558800" y="1195767"/>
            <a:ext cx="10729140" cy="810543"/>
          </a:xfrm>
          <a:prstGeom prst="rect">
            <a:avLst/>
          </a:prstGeom>
        </p:spPr>
        <p:txBody>
          <a:bodyPr wrap="square">
            <a:spAutoFit/>
          </a:bodyPr>
          <a:lstStyle/>
          <a:p>
            <a:pPr algn="just"/>
            <a:r>
              <a:rPr lang="en-US" sz="4665" b="1" dirty="0">
                <a:solidFill>
                  <a:srgbClr val="7030A0"/>
                </a:solidFill>
                <a:latin typeface="HP001 4 hàng" panose="020B0603050302020204" pitchFamily="34" charset="0"/>
              </a:rPr>
              <a:t>V</a:t>
            </a:r>
            <a:r>
              <a:rPr lang="el-GR" sz="4665" b="1" dirty="0">
                <a:solidFill>
                  <a:srgbClr val="7030A0"/>
                </a:solidFill>
                <a:latin typeface="HP001 4 hàng" panose="020B0603050302020204" pitchFamily="34" charset="0"/>
              </a:rPr>
              <a:t>Η</a:t>
            </a:r>
            <a:r>
              <a:rPr lang="en-US" sz="4665" b="1" dirty="0" err="1">
                <a:solidFill>
                  <a:srgbClr val="7030A0"/>
                </a:solidFill>
                <a:latin typeface="HP001 4 hàng" panose="020B0603050302020204" pitchFamily="34" charset="0"/>
              </a:rPr>
              <a:t>Ğt</a:t>
            </a:r>
            <a:r>
              <a:rPr lang="en-US" sz="4665" b="1" dirty="0">
                <a:solidFill>
                  <a:srgbClr val="7030A0"/>
                </a:solidFill>
                <a:latin typeface="HP001 4 hàng" panose="020B0603050302020204" pitchFamily="34" charset="0"/>
              </a:rPr>
              <a:t> </a:t>
            </a:r>
            <a:r>
              <a:rPr lang="en-US" sz="4665" b="1" dirty="0" err="1">
                <a:solidFill>
                  <a:srgbClr val="7030A0"/>
                </a:solidFill>
                <a:latin typeface="HP001 4 hàng" panose="020B0603050302020204" pitchFamily="34" charset="0"/>
              </a:rPr>
              <a:t>câu</a:t>
            </a:r>
            <a:r>
              <a:rPr lang="en-US" sz="4665" b="1" dirty="0">
                <a:solidFill>
                  <a:srgbClr val="7030A0"/>
                </a:solidFill>
                <a:latin typeface="HP001 4 hàng" panose="020B0603050302020204" pitchFamily="34" charset="0"/>
              </a:rPr>
              <a:t> </a:t>
            </a:r>
            <a:r>
              <a:rPr lang="en-US" sz="4665" b="1" dirty="0" err="1">
                <a:solidFill>
                  <a:srgbClr val="7030A0"/>
                </a:solidFill>
                <a:latin typeface="HP001 4 hàng" panose="020B0603050302020204" pitchFamily="34" charset="0"/>
              </a:rPr>
              <a:t>ứng</a:t>
            </a:r>
            <a:r>
              <a:rPr lang="en-US" sz="4665" b="1" dirty="0">
                <a:solidFill>
                  <a:srgbClr val="7030A0"/>
                </a:solidFill>
                <a:latin typeface="HP001 4 hàng" panose="020B0603050302020204" pitchFamily="34" charset="0"/>
              </a:rPr>
              <a:t> </a:t>
            </a:r>
            <a:r>
              <a:rPr lang="en-US" sz="4665" b="1" dirty="0" err="1">
                <a:solidFill>
                  <a:srgbClr val="7030A0"/>
                </a:solidFill>
                <a:latin typeface="HP001 4 hàng" panose="020B0603050302020204" pitchFamily="34" charset="0"/>
              </a:rPr>
              <a:t>dụng</a:t>
            </a:r>
            <a:r>
              <a:rPr lang="en-US" sz="4665" b="1" dirty="0">
                <a:solidFill>
                  <a:srgbClr val="7030A0"/>
                </a:solidFill>
                <a:latin typeface="HP001 4 hàng" panose="020B0603050302020204" pitchFamily="34" charset="0"/>
              </a:rPr>
              <a:t>:</a:t>
            </a:r>
            <a:endParaRPr lang="en-US" sz="4665" b="1" dirty="0">
              <a:solidFill>
                <a:srgbClr val="7030A0"/>
              </a:solidFill>
              <a:latin typeface="HP001 4 hàng" panose="020B0603050302020204" pitchFamily="34" charset="0"/>
            </a:endParaRPr>
          </a:p>
        </p:txBody>
      </p:sp>
      <p:cxnSp>
        <p:nvCxnSpPr>
          <p:cNvPr id="10" name="Straight Arrow Connector 9"/>
          <p:cNvCxnSpPr/>
          <p:nvPr/>
        </p:nvCxnSpPr>
        <p:spPr>
          <a:xfrm>
            <a:off x="373520" y="3303819"/>
            <a:ext cx="648250" cy="212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7152153" y="3082419"/>
            <a:ext cx="381000" cy="4007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234566" y="3079403"/>
            <a:ext cx="359172" cy="769332"/>
          </a:xfrm>
          <a:prstGeom prst="rect">
            <a:avLst/>
          </a:prstGeom>
        </p:spPr>
        <p:txBody>
          <a:bodyPr wrap="none" lIns="91330" tIns="45666" rIns="91330" bIns="45666">
            <a:spAutoFit/>
          </a:bodyPr>
          <a:lstStyle/>
          <a:p>
            <a:pPr algn="ctr"/>
            <a:r>
              <a:rPr lang="en-US" sz="4400" b="1" dirty="0">
                <a:solidFill>
                  <a:srgbClr val="FF0000"/>
                </a:solidFill>
                <a:latin typeface="HP001 4 hàng" panose="020B0603050302020204" pitchFamily="34" charset="0"/>
                <a:ea typeface="Arial-Rounded" panose="020B0604020202020204" pitchFamily="34" charset="0"/>
                <a:cs typeface="Arial" panose="020B0604020202020204" pitchFamily="34" charset="0"/>
              </a:rPr>
              <a:t>o</a:t>
            </a:r>
            <a:endParaRPr lang="en-US" sz="4400" b="1" dirty="0">
              <a:solidFill>
                <a:srgbClr val="FF0000"/>
              </a:solidFill>
              <a:latin typeface="HP001 4 hàng" panose="020B0603050302020204" pitchFamily="34" charset="0"/>
              <a:ea typeface="Arial-Rounded" panose="020B0604020202020204" pitchFamily="34" charset="0"/>
              <a:cs typeface="Arial" panose="020B0604020202020204" pitchFamily="34" charset="0"/>
            </a:endParaRPr>
          </a:p>
        </p:txBody>
      </p:sp>
      <p:sp>
        <p:nvSpPr>
          <p:cNvPr id="24" name="Rectangle 23"/>
          <p:cNvSpPr/>
          <p:nvPr/>
        </p:nvSpPr>
        <p:spPr>
          <a:xfrm>
            <a:off x="2971194" y="3068467"/>
            <a:ext cx="359172" cy="769332"/>
          </a:xfrm>
          <a:prstGeom prst="rect">
            <a:avLst/>
          </a:prstGeom>
        </p:spPr>
        <p:txBody>
          <a:bodyPr wrap="none" lIns="91330" tIns="45666" rIns="91330" bIns="45666">
            <a:spAutoFit/>
          </a:bodyPr>
          <a:lstStyle/>
          <a:p>
            <a:pPr algn="ctr"/>
            <a:r>
              <a:rPr lang="en-US" sz="4400" b="1" dirty="0">
                <a:solidFill>
                  <a:srgbClr val="FF0000"/>
                </a:solidFill>
                <a:latin typeface="HP001 4 hàng" panose="020B0603050302020204" pitchFamily="34" charset="0"/>
                <a:ea typeface="Arial-Rounded" panose="020B0604020202020204" pitchFamily="34" charset="0"/>
                <a:cs typeface="Arial" panose="020B0604020202020204" pitchFamily="34" charset="0"/>
              </a:rPr>
              <a:t>o</a:t>
            </a:r>
            <a:endParaRPr lang="en-US" sz="4400" b="1" dirty="0">
              <a:solidFill>
                <a:srgbClr val="FF0000"/>
              </a:solidFill>
              <a:latin typeface="HP001 4 hàng" panose="020B0603050302020204" pitchFamily="34" charset="0"/>
              <a:ea typeface="Arial-Rounded" panose="020B0604020202020204" pitchFamily="34" charset="0"/>
              <a:cs typeface="Arial" panose="020B0604020202020204" pitchFamily="34" charset="0"/>
            </a:endParaRPr>
          </a:p>
        </p:txBody>
      </p:sp>
      <p:sp>
        <p:nvSpPr>
          <p:cNvPr id="25" name="Rectangle 24"/>
          <p:cNvSpPr/>
          <p:nvPr/>
        </p:nvSpPr>
        <p:spPr>
          <a:xfrm>
            <a:off x="4119285" y="3075642"/>
            <a:ext cx="359172" cy="769332"/>
          </a:xfrm>
          <a:prstGeom prst="rect">
            <a:avLst/>
          </a:prstGeom>
        </p:spPr>
        <p:txBody>
          <a:bodyPr wrap="none" lIns="91330" tIns="45666" rIns="91330" bIns="45666">
            <a:spAutoFit/>
          </a:bodyPr>
          <a:lstStyle/>
          <a:p>
            <a:pPr algn="ctr"/>
            <a:r>
              <a:rPr lang="en-US" sz="4400" b="1" dirty="0">
                <a:solidFill>
                  <a:srgbClr val="FF0000"/>
                </a:solidFill>
                <a:latin typeface="HP001 4 hàng" panose="020B0603050302020204" pitchFamily="34" charset="0"/>
                <a:ea typeface="Arial-Rounded" panose="020B0604020202020204" pitchFamily="34" charset="0"/>
                <a:cs typeface="Arial" panose="020B0604020202020204" pitchFamily="34" charset="0"/>
              </a:rPr>
              <a:t>o</a:t>
            </a:r>
            <a:endParaRPr lang="en-US" sz="4400" b="1" dirty="0">
              <a:solidFill>
                <a:srgbClr val="FF0000"/>
              </a:solidFill>
              <a:latin typeface="HP001 4 hàng" panose="020B0603050302020204" pitchFamily="34" charset="0"/>
              <a:ea typeface="Arial-Rounded" panose="020B0604020202020204" pitchFamily="34" charset="0"/>
              <a:cs typeface="Arial" panose="020B0604020202020204" pitchFamily="34" charset="0"/>
            </a:endParaRPr>
          </a:p>
        </p:txBody>
      </p:sp>
      <p:sp>
        <p:nvSpPr>
          <p:cNvPr id="42" name="Rectangle 41"/>
          <p:cNvSpPr/>
          <p:nvPr/>
        </p:nvSpPr>
        <p:spPr>
          <a:xfrm>
            <a:off x="4817069" y="3077884"/>
            <a:ext cx="359172" cy="769332"/>
          </a:xfrm>
          <a:prstGeom prst="rect">
            <a:avLst/>
          </a:prstGeom>
        </p:spPr>
        <p:txBody>
          <a:bodyPr wrap="none" lIns="91330" tIns="45666" rIns="91330" bIns="45666">
            <a:spAutoFit/>
          </a:bodyPr>
          <a:lstStyle/>
          <a:p>
            <a:pPr algn="ctr"/>
            <a:r>
              <a:rPr lang="en-US" sz="4400" b="1" dirty="0">
                <a:solidFill>
                  <a:srgbClr val="FF0000"/>
                </a:solidFill>
                <a:latin typeface="HP001 4 hàng" panose="020B0603050302020204" pitchFamily="34" charset="0"/>
                <a:ea typeface="Arial-Rounded" panose="020B0604020202020204" pitchFamily="34" charset="0"/>
                <a:cs typeface="Arial" panose="020B0604020202020204" pitchFamily="34" charset="0"/>
              </a:rPr>
              <a:t>o</a:t>
            </a:r>
            <a:endParaRPr lang="en-US" sz="4400" b="1" dirty="0">
              <a:solidFill>
                <a:srgbClr val="FF0000"/>
              </a:solidFill>
              <a:latin typeface="HP001 4 hàng" panose="020B0603050302020204" pitchFamily="34" charset="0"/>
              <a:ea typeface="Arial-Rounded" panose="020B0604020202020204" pitchFamily="34" charset="0"/>
              <a:cs typeface="Arial" panose="020B0604020202020204" pitchFamily="34" charset="0"/>
            </a:endParaRPr>
          </a:p>
        </p:txBody>
      </p:sp>
      <p:sp>
        <p:nvSpPr>
          <p:cNvPr id="43" name="Rectangle 42"/>
          <p:cNvSpPr/>
          <p:nvPr/>
        </p:nvSpPr>
        <p:spPr>
          <a:xfrm>
            <a:off x="5955165" y="3068467"/>
            <a:ext cx="359172" cy="769332"/>
          </a:xfrm>
          <a:prstGeom prst="rect">
            <a:avLst/>
          </a:prstGeom>
        </p:spPr>
        <p:txBody>
          <a:bodyPr wrap="none" lIns="91330" tIns="45666" rIns="91330" bIns="45666">
            <a:spAutoFit/>
          </a:bodyPr>
          <a:lstStyle/>
          <a:p>
            <a:pPr algn="ctr"/>
            <a:r>
              <a:rPr lang="en-US" sz="4400" b="1" dirty="0">
                <a:solidFill>
                  <a:srgbClr val="FF0000"/>
                </a:solidFill>
                <a:latin typeface="HP001 4 hàng" panose="020B0603050302020204" pitchFamily="34" charset="0"/>
                <a:ea typeface="Arial-Rounded" panose="020B0604020202020204" pitchFamily="34" charset="0"/>
                <a:cs typeface="Arial" panose="020B0604020202020204" pitchFamily="34" charset="0"/>
              </a:rPr>
              <a:t>o</a:t>
            </a:r>
            <a:endParaRPr lang="en-US" sz="4400" b="1" dirty="0">
              <a:solidFill>
                <a:srgbClr val="FF0000"/>
              </a:solidFill>
              <a:latin typeface="HP001 4 hàng" panose="020B0603050302020204" pitchFamily="34" charset="0"/>
              <a:ea typeface="Arial-Rounded" panose="020B0604020202020204" pitchFamily="34" charset="0"/>
              <a:cs typeface="Arial" panose="020B0604020202020204" pitchFamily="34" charset="0"/>
            </a:endParaRPr>
          </a:p>
        </p:txBody>
      </p:sp>
      <p:sp>
        <p:nvSpPr>
          <p:cNvPr id="46" name="Rectangle 45"/>
          <p:cNvSpPr/>
          <p:nvPr/>
        </p:nvSpPr>
        <p:spPr>
          <a:xfrm>
            <a:off x="0" y="0"/>
            <a:ext cx="12192000" cy="6858000"/>
          </a:xfrm>
          <a:prstGeom prst="rect">
            <a:avLst/>
          </a:prstGeom>
          <a:noFill/>
          <a:ln w="254000">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8"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t="8388"/>
          <a:stretch>
            <a:fillRect/>
          </a:stretch>
        </p:blipFill>
        <p:spPr bwMode="auto">
          <a:xfrm>
            <a:off x="106770" y="807391"/>
            <a:ext cx="11633200" cy="2774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childTnLst>
                          </p:cTn>
                        </p:par>
                        <p:par>
                          <p:cTn id="26" fill="hold">
                            <p:stCondLst>
                              <p:cond delay="2000"/>
                            </p:stCondLst>
                            <p:childTnLst>
                              <p:par>
                                <p:cTn id="27" presetID="32" presetClass="emph" presetSubtype="0" fill="hold" nodeType="afterEffect">
                                  <p:stCondLst>
                                    <p:cond delay="0"/>
                                  </p:stCondLst>
                                  <p:childTnLst>
                                    <p:animRot by="120000">
                                      <p:cBhvr>
                                        <p:cTn id="28" dur="125" fill="hold">
                                          <p:stCondLst>
                                            <p:cond delay="0"/>
                                          </p:stCondLst>
                                        </p:cTn>
                                        <p:tgtEl>
                                          <p:spTgt spid="10"/>
                                        </p:tgtEl>
                                        <p:attrNameLst>
                                          <p:attrName>r</p:attrName>
                                        </p:attrNameLst>
                                      </p:cBhvr>
                                    </p:animRot>
                                    <p:animRot by="-240000">
                                      <p:cBhvr>
                                        <p:cTn id="29" dur="250" fill="hold">
                                          <p:stCondLst>
                                            <p:cond delay="250"/>
                                          </p:stCondLst>
                                        </p:cTn>
                                        <p:tgtEl>
                                          <p:spTgt spid="10"/>
                                        </p:tgtEl>
                                        <p:attrNameLst>
                                          <p:attrName>r</p:attrName>
                                        </p:attrNameLst>
                                      </p:cBhvr>
                                    </p:animRot>
                                    <p:animRot by="240000">
                                      <p:cBhvr>
                                        <p:cTn id="30" dur="250" fill="hold">
                                          <p:stCondLst>
                                            <p:cond delay="500"/>
                                          </p:stCondLst>
                                        </p:cTn>
                                        <p:tgtEl>
                                          <p:spTgt spid="10"/>
                                        </p:tgtEl>
                                        <p:attrNameLst>
                                          <p:attrName>r</p:attrName>
                                        </p:attrNameLst>
                                      </p:cBhvr>
                                    </p:animRot>
                                    <p:animRot by="-240000">
                                      <p:cBhvr>
                                        <p:cTn id="31" dur="250" fill="hold">
                                          <p:stCondLst>
                                            <p:cond delay="750"/>
                                          </p:stCondLst>
                                        </p:cTn>
                                        <p:tgtEl>
                                          <p:spTgt spid="10"/>
                                        </p:tgtEl>
                                        <p:attrNameLst>
                                          <p:attrName>r</p:attrName>
                                        </p:attrNameLst>
                                      </p:cBhvr>
                                    </p:animRot>
                                    <p:animRot by="120000">
                                      <p:cBhvr>
                                        <p:cTn id="32" dur="250" fill="hold">
                                          <p:stCondLst>
                                            <p:cond delay="1000"/>
                                          </p:stCondLst>
                                        </p:cTn>
                                        <p:tgtEl>
                                          <p:spTgt spid="10"/>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652">
                                          <p:stCondLst>
                                            <p:cond delay="0"/>
                                          </p:stCondLst>
                                        </p:cTn>
                                        <p:tgtEl>
                                          <p:spTgt spid="12"/>
                                        </p:tgtEl>
                                      </p:cBhvr>
                                    </p:animEffect>
                                    <p:anim calcmode="lin" valueType="num">
                                      <p:cBhvr>
                                        <p:cTn id="43" dur="2050"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4" dur="747"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5" dur="747" tmFilter="0, 0; 0.125,0.2665; 0.25,0.4; 0.375,0.465; 0.5,0.5;  0.625,0.535; 0.75,0.6; 0.875,0.7335; 1,1">
                                          <p:stCondLst>
                                            <p:cond delay="747"/>
                                          </p:stCondLst>
                                        </p:cTn>
                                        <p:tgtEl>
                                          <p:spTgt spid="12"/>
                                        </p:tgtEl>
                                        <p:attrNameLst>
                                          <p:attrName>ppt_y</p:attrName>
                                        </p:attrNameLst>
                                      </p:cBhvr>
                                      <p:tavLst>
                                        <p:tav tm="0" fmla="#ppt_y-sin(pi*$)/9">
                                          <p:val>
                                            <p:fltVal val="0"/>
                                          </p:val>
                                        </p:tav>
                                        <p:tav tm="100000">
                                          <p:val>
                                            <p:fltVal val="1"/>
                                          </p:val>
                                        </p:tav>
                                      </p:tavLst>
                                    </p:anim>
                                    <p:anim calcmode="lin" valueType="num">
                                      <p:cBhvr>
                                        <p:cTn id="46" dur="373" tmFilter="0, 0; 0.125,0.2665; 0.25,0.4; 0.375,0.465; 0.5,0.5;  0.625,0.535; 0.75,0.6; 0.875,0.7335; 1,1">
                                          <p:stCondLst>
                                            <p:cond delay="1490"/>
                                          </p:stCondLst>
                                        </p:cTn>
                                        <p:tgtEl>
                                          <p:spTgt spid="12"/>
                                        </p:tgtEl>
                                        <p:attrNameLst>
                                          <p:attrName>ppt_y</p:attrName>
                                        </p:attrNameLst>
                                      </p:cBhvr>
                                      <p:tavLst>
                                        <p:tav tm="0" fmla="#ppt_y-sin(pi*$)/27">
                                          <p:val>
                                            <p:fltVal val="0"/>
                                          </p:val>
                                        </p:tav>
                                        <p:tav tm="100000">
                                          <p:val>
                                            <p:fltVal val="1"/>
                                          </p:val>
                                        </p:tav>
                                      </p:tavLst>
                                    </p:anim>
                                    <p:anim calcmode="lin" valueType="num">
                                      <p:cBhvr>
                                        <p:cTn id="47" dur="185" tmFilter="0, 0; 0.125,0.2665; 0.25,0.4; 0.375,0.465; 0.5,0.5;  0.625,0.535; 0.75,0.6; 0.875,0.7335; 1,1">
                                          <p:stCondLst>
                                            <p:cond delay="1863"/>
                                          </p:stCondLst>
                                        </p:cTn>
                                        <p:tgtEl>
                                          <p:spTgt spid="12"/>
                                        </p:tgtEl>
                                        <p:attrNameLst>
                                          <p:attrName>ppt_y</p:attrName>
                                        </p:attrNameLst>
                                      </p:cBhvr>
                                      <p:tavLst>
                                        <p:tav tm="0" fmla="#ppt_y-sin(pi*$)/81">
                                          <p:val>
                                            <p:fltVal val="0"/>
                                          </p:val>
                                        </p:tav>
                                        <p:tav tm="100000">
                                          <p:val>
                                            <p:fltVal val="1"/>
                                          </p:val>
                                        </p:tav>
                                      </p:tavLst>
                                    </p:anim>
                                    <p:animScale>
                                      <p:cBhvr>
                                        <p:cTn id="48" dur="29">
                                          <p:stCondLst>
                                            <p:cond delay="731"/>
                                          </p:stCondLst>
                                        </p:cTn>
                                        <p:tgtEl>
                                          <p:spTgt spid="12"/>
                                        </p:tgtEl>
                                      </p:cBhvr>
                                      <p:to x="100000" y="60000"/>
                                    </p:animScale>
                                    <p:animScale>
                                      <p:cBhvr>
                                        <p:cTn id="49" dur="187" decel="50000">
                                          <p:stCondLst>
                                            <p:cond delay="761"/>
                                          </p:stCondLst>
                                        </p:cTn>
                                        <p:tgtEl>
                                          <p:spTgt spid="12"/>
                                        </p:tgtEl>
                                      </p:cBhvr>
                                      <p:to x="100000" y="100000"/>
                                    </p:animScale>
                                    <p:animScale>
                                      <p:cBhvr>
                                        <p:cTn id="50" dur="29">
                                          <p:stCondLst>
                                            <p:cond delay="1476"/>
                                          </p:stCondLst>
                                        </p:cTn>
                                        <p:tgtEl>
                                          <p:spTgt spid="12"/>
                                        </p:tgtEl>
                                      </p:cBhvr>
                                      <p:to x="100000" y="80000"/>
                                    </p:animScale>
                                    <p:animScale>
                                      <p:cBhvr>
                                        <p:cTn id="51" dur="187" decel="50000">
                                          <p:stCondLst>
                                            <p:cond delay="1505"/>
                                          </p:stCondLst>
                                        </p:cTn>
                                        <p:tgtEl>
                                          <p:spTgt spid="12"/>
                                        </p:tgtEl>
                                      </p:cBhvr>
                                      <p:to x="100000" y="100000"/>
                                    </p:animScale>
                                    <p:animScale>
                                      <p:cBhvr>
                                        <p:cTn id="52" dur="29">
                                          <p:stCondLst>
                                            <p:cond delay="1847"/>
                                          </p:stCondLst>
                                        </p:cTn>
                                        <p:tgtEl>
                                          <p:spTgt spid="12"/>
                                        </p:tgtEl>
                                      </p:cBhvr>
                                      <p:to x="100000" y="90000"/>
                                    </p:animScale>
                                    <p:animScale>
                                      <p:cBhvr>
                                        <p:cTn id="53" dur="187" decel="50000">
                                          <p:stCondLst>
                                            <p:cond delay="1876"/>
                                          </p:stCondLst>
                                        </p:cTn>
                                        <p:tgtEl>
                                          <p:spTgt spid="12"/>
                                        </p:tgtEl>
                                      </p:cBhvr>
                                      <p:to x="100000" y="100000"/>
                                    </p:animScale>
                                    <p:animScale>
                                      <p:cBhvr>
                                        <p:cTn id="54" dur="29">
                                          <p:stCondLst>
                                            <p:cond delay="2034"/>
                                          </p:stCondLst>
                                        </p:cTn>
                                        <p:tgtEl>
                                          <p:spTgt spid="12"/>
                                        </p:tgtEl>
                                      </p:cBhvr>
                                      <p:to x="100000" y="95000"/>
                                    </p:animScale>
                                    <p:animScale>
                                      <p:cBhvr>
                                        <p:cTn id="55" dur="187" decel="50000">
                                          <p:stCondLst>
                                            <p:cond delay="2063"/>
                                          </p:stCondLst>
                                        </p:cTn>
                                        <p:tgtEl>
                                          <p:spTgt spid="12"/>
                                        </p:tgtEl>
                                      </p:cBhvr>
                                      <p:to x="100000" y="100000"/>
                                    </p:animScale>
                                  </p:childTnLst>
                                </p:cTn>
                              </p:par>
                              <p:par>
                                <p:cTn id="56" presetID="26"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down)">
                                      <p:cBhvr>
                                        <p:cTn id="58" dur="652">
                                          <p:stCondLst>
                                            <p:cond delay="0"/>
                                          </p:stCondLst>
                                        </p:cTn>
                                        <p:tgtEl>
                                          <p:spTgt spid="24"/>
                                        </p:tgtEl>
                                      </p:cBhvr>
                                    </p:animEffect>
                                    <p:anim calcmode="lin" valueType="num">
                                      <p:cBhvr>
                                        <p:cTn id="59" dur="2050"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60" dur="747"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61" dur="747" tmFilter="0, 0; 0.125,0.2665; 0.25,0.4; 0.375,0.465; 0.5,0.5;  0.625,0.535; 0.75,0.6; 0.875,0.7335; 1,1">
                                          <p:stCondLst>
                                            <p:cond delay="747"/>
                                          </p:stCondLst>
                                        </p:cTn>
                                        <p:tgtEl>
                                          <p:spTgt spid="24"/>
                                        </p:tgtEl>
                                        <p:attrNameLst>
                                          <p:attrName>ppt_y</p:attrName>
                                        </p:attrNameLst>
                                      </p:cBhvr>
                                      <p:tavLst>
                                        <p:tav tm="0" fmla="#ppt_y-sin(pi*$)/9">
                                          <p:val>
                                            <p:fltVal val="0"/>
                                          </p:val>
                                        </p:tav>
                                        <p:tav tm="100000">
                                          <p:val>
                                            <p:fltVal val="1"/>
                                          </p:val>
                                        </p:tav>
                                      </p:tavLst>
                                    </p:anim>
                                    <p:anim calcmode="lin" valueType="num">
                                      <p:cBhvr>
                                        <p:cTn id="62" dur="373" tmFilter="0, 0; 0.125,0.2665; 0.25,0.4; 0.375,0.465; 0.5,0.5;  0.625,0.535; 0.75,0.6; 0.875,0.7335; 1,1">
                                          <p:stCondLst>
                                            <p:cond delay="1490"/>
                                          </p:stCondLst>
                                        </p:cTn>
                                        <p:tgtEl>
                                          <p:spTgt spid="24"/>
                                        </p:tgtEl>
                                        <p:attrNameLst>
                                          <p:attrName>ppt_y</p:attrName>
                                        </p:attrNameLst>
                                      </p:cBhvr>
                                      <p:tavLst>
                                        <p:tav tm="0" fmla="#ppt_y-sin(pi*$)/27">
                                          <p:val>
                                            <p:fltVal val="0"/>
                                          </p:val>
                                        </p:tav>
                                        <p:tav tm="100000">
                                          <p:val>
                                            <p:fltVal val="1"/>
                                          </p:val>
                                        </p:tav>
                                      </p:tavLst>
                                    </p:anim>
                                    <p:anim calcmode="lin" valueType="num">
                                      <p:cBhvr>
                                        <p:cTn id="63" dur="185" tmFilter="0, 0; 0.125,0.2665; 0.25,0.4; 0.375,0.465; 0.5,0.5;  0.625,0.535; 0.75,0.6; 0.875,0.7335; 1,1">
                                          <p:stCondLst>
                                            <p:cond delay="1863"/>
                                          </p:stCondLst>
                                        </p:cTn>
                                        <p:tgtEl>
                                          <p:spTgt spid="24"/>
                                        </p:tgtEl>
                                        <p:attrNameLst>
                                          <p:attrName>ppt_y</p:attrName>
                                        </p:attrNameLst>
                                      </p:cBhvr>
                                      <p:tavLst>
                                        <p:tav tm="0" fmla="#ppt_y-sin(pi*$)/81">
                                          <p:val>
                                            <p:fltVal val="0"/>
                                          </p:val>
                                        </p:tav>
                                        <p:tav tm="100000">
                                          <p:val>
                                            <p:fltVal val="1"/>
                                          </p:val>
                                        </p:tav>
                                      </p:tavLst>
                                    </p:anim>
                                    <p:animScale>
                                      <p:cBhvr>
                                        <p:cTn id="64" dur="29">
                                          <p:stCondLst>
                                            <p:cond delay="731"/>
                                          </p:stCondLst>
                                        </p:cTn>
                                        <p:tgtEl>
                                          <p:spTgt spid="24"/>
                                        </p:tgtEl>
                                      </p:cBhvr>
                                      <p:to x="100000" y="60000"/>
                                    </p:animScale>
                                    <p:animScale>
                                      <p:cBhvr>
                                        <p:cTn id="65" dur="187" decel="50000">
                                          <p:stCondLst>
                                            <p:cond delay="761"/>
                                          </p:stCondLst>
                                        </p:cTn>
                                        <p:tgtEl>
                                          <p:spTgt spid="24"/>
                                        </p:tgtEl>
                                      </p:cBhvr>
                                      <p:to x="100000" y="100000"/>
                                    </p:animScale>
                                    <p:animScale>
                                      <p:cBhvr>
                                        <p:cTn id="66" dur="29">
                                          <p:stCondLst>
                                            <p:cond delay="1476"/>
                                          </p:stCondLst>
                                        </p:cTn>
                                        <p:tgtEl>
                                          <p:spTgt spid="24"/>
                                        </p:tgtEl>
                                      </p:cBhvr>
                                      <p:to x="100000" y="80000"/>
                                    </p:animScale>
                                    <p:animScale>
                                      <p:cBhvr>
                                        <p:cTn id="67" dur="187" decel="50000">
                                          <p:stCondLst>
                                            <p:cond delay="1505"/>
                                          </p:stCondLst>
                                        </p:cTn>
                                        <p:tgtEl>
                                          <p:spTgt spid="24"/>
                                        </p:tgtEl>
                                      </p:cBhvr>
                                      <p:to x="100000" y="100000"/>
                                    </p:animScale>
                                    <p:animScale>
                                      <p:cBhvr>
                                        <p:cTn id="68" dur="29">
                                          <p:stCondLst>
                                            <p:cond delay="1847"/>
                                          </p:stCondLst>
                                        </p:cTn>
                                        <p:tgtEl>
                                          <p:spTgt spid="24"/>
                                        </p:tgtEl>
                                      </p:cBhvr>
                                      <p:to x="100000" y="90000"/>
                                    </p:animScale>
                                    <p:animScale>
                                      <p:cBhvr>
                                        <p:cTn id="69" dur="187" decel="50000">
                                          <p:stCondLst>
                                            <p:cond delay="1876"/>
                                          </p:stCondLst>
                                        </p:cTn>
                                        <p:tgtEl>
                                          <p:spTgt spid="24"/>
                                        </p:tgtEl>
                                      </p:cBhvr>
                                      <p:to x="100000" y="100000"/>
                                    </p:animScale>
                                    <p:animScale>
                                      <p:cBhvr>
                                        <p:cTn id="70" dur="29">
                                          <p:stCondLst>
                                            <p:cond delay="2034"/>
                                          </p:stCondLst>
                                        </p:cTn>
                                        <p:tgtEl>
                                          <p:spTgt spid="24"/>
                                        </p:tgtEl>
                                      </p:cBhvr>
                                      <p:to x="100000" y="95000"/>
                                    </p:animScale>
                                    <p:animScale>
                                      <p:cBhvr>
                                        <p:cTn id="71" dur="187" decel="50000">
                                          <p:stCondLst>
                                            <p:cond delay="2063"/>
                                          </p:stCondLst>
                                        </p:cTn>
                                        <p:tgtEl>
                                          <p:spTgt spid="24"/>
                                        </p:tgtEl>
                                      </p:cBhvr>
                                      <p:to x="100000" y="100000"/>
                                    </p:animScale>
                                  </p:childTnLst>
                                </p:cTn>
                              </p:par>
                              <p:par>
                                <p:cTn id="72" presetID="26" presetClass="entr" presetSubtype="0" fill="hold" grpId="0"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wipe(down)">
                                      <p:cBhvr>
                                        <p:cTn id="74" dur="652">
                                          <p:stCondLst>
                                            <p:cond delay="0"/>
                                          </p:stCondLst>
                                        </p:cTn>
                                        <p:tgtEl>
                                          <p:spTgt spid="25"/>
                                        </p:tgtEl>
                                      </p:cBhvr>
                                    </p:animEffect>
                                    <p:anim calcmode="lin" valueType="num">
                                      <p:cBhvr>
                                        <p:cTn id="75" dur="2050"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76" dur="747"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77" dur="747" tmFilter="0, 0; 0.125,0.2665; 0.25,0.4; 0.375,0.465; 0.5,0.5;  0.625,0.535; 0.75,0.6; 0.875,0.7335; 1,1">
                                          <p:stCondLst>
                                            <p:cond delay="747"/>
                                          </p:stCondLst>
                                        </p:cTn>
                                        <p:tgtEl>
                                          <p:spTgt spid="25"/>
                                        </p:tgtEl>
                                        <p:attrNameLst>
                                          <p:attrName>ppt_y</p:attrName>
                                        </p:attrNameLst>
                                      </p:cBhvr>
                                      <p:tavLst>
                                        <p:tav tm="0" fmla="#ppt_y-sin(pi*$)/9">
                                          <p:val>
                                            <p:fltVal val="0"/>
                                          </p:val>
                                        </p:tav>
                                        <p:tav tm="100000">
                                          <p:val>
                                            <p:fltVal val="1"/>
                                          </p:val>
                                        </p:tav>
                                      </p:tavLst>
                                    </p:anim>
                                    <p:anim calcmode="lin" valueType="num">
                                      <p:cBhvr>
                                        <p:cTn id="78" dur="373" tmFilter="0, 0; 0.125,0.2665; 0.25,0.4; 0.375,0.465; 0.5,0.5;  0.625,0.535; 0.75,0.6; 0.875,0.7335; 1,1">
                                          <p:stCondLst>
                                            <p:cond delay="1490"/>
                                          </p:stCondLst>
                                        </p:cTn>
                                        <p:tgtEl>
                                          <p:spTgt spid="25"/>
                                        </p:tgtEl>
                                        <p:attrNameLst>
                                          <p:attrName>ppt_y</p:attrName>
                                        </p:attrNameLst>
                                      </p:cBhvr>
                                      <p:tavLst>
                                        <p:tav tm="0" fmla="#ppt_y-sin(pi*$)/27">
                                          <p:val>
                                            <p:fltVal val="0"/>
                                          </p:val>
                                        </p:tav>
                                        <p:tav tm="100000">
                                          <p:val>
                                            <p:fltVal val="1"/>
                                          </p:val>
                                        </p:tav>
                                      </p:tavLst>
                                    </p:anim>
                                    <p:anim calcmode="lin" valueType="num">
                                      <p:cBhvr>
                                        <p:cTn id="79" dur="185" tmFilter="0, 0; 0.125,0.2665; 0.25,0.4; 0.375,0.465; 0.5,0.5;  0.625,0.535; 0.75,0.6; 0.875,0.7335; 1,1">
                                          <p:stCondLst>
                                            <p:cond delay="1863"/>
                                          </p:stCondLst>
                                        </p:cTn>
                                        <p:tgtEl>
                                          <p:spTgt spid="25"/>
                                        </p:tgtEl>
                                        <p:attrNameLst>
                                          <p:attrName>ppt_y</p:attrName>
                                        </p:attrNameLst>
                                      </p:cBhvr>
                                      <p:tavLst>
                                        <p:tav tm="0" fmla="#ppt_y-sin(pi*$)/81">
                                          <p:val>
                                            <p:fltVal val="0"/>
                                          </p:val>
                                        </p:tav>
                                        <p:tav tm="100000">
                                          <p:val>
                                            <p:fltVal val="1"/>
                                          </p:val>
                                        </p:tav>
                                      </p:tavLst>
                                    </p:anim>
                                    <p:animScale>
                                      <p:cBhvr>
                                        <p:cTn id="80" dur="29">
                                          <p:stCondLst>
                                            <p:cond delay="731"/>
                                          </p:stCondLst>
                                        </p:cTn>
                                        <p:tgtEl>
                                          <p:spTgt spid="25"/>
                                        </p:tgtEl>
                                      </p:cBhvr>
                                      <p:to x="100000" y="60000"/>
                                    </p:animScale>
                                    <p:animScale>
                                      <p:cBhvr>
                                        <p:cTn id="81" dur="187" decel="50000">
                                          <p:stCondLst>
                                            <p:cond delay="761"/>
                                          </p:stCondLst>
                                        </p:cTn>
                                        <p:tgtEl>
                                          <p:spTgt spid="25"/>
                                        </p:tgtEl>
                                      </p:cBhvr>
                                      <p:to x="100000" y="100000"/>
                                    </p:animScale>
                                    <p:animScale>
                                      <p:cBhvr>
                                        <p:cTn id="82" dur="29">
                                          <p:stCondLst>
                                            <p:cond delay="1476"/>
                                          </p:stCondLst>
                                        </p:cTn>
                                        <p:tgtEl>
                                          <p:spTgt spid="25"/>
                                        </p:tgtEl>
                                      </p:cBhvr>
                                      <p:to x="100000" y="80000"/>
                                    </p:animScale>
                                    <p:animScale>
                                      <p:cBhvr>
                                        <p:cTn id="83" dur="187" decel="50000">
                                          <p:stCondLst>
                                            <p:cond delay="1505"/>
                                          </p:stCondLst>
                                        </p:cTn>
                                        <p:tgtEl>
                                          <p:spTgt spid="25"/>
                                        </p:tgtEl>
                                      </p:cBhvr>
                                      <p:to x="100000" y="100000"/>
                                    </p:animScale>
                                    <p:animScale>
                                      <p:cBhvr>
                                        <p:cTn id="84" dur="29">
                                          <p:stCondLst>
                                            <p:cond delay="1847"/>
                                          </p:stCondLst>
                                        </p:cTn>
                                        <p:tgtEl>
                                          <p:spTgt spid="25"/>
                                        </p:tgtEl>
                                      </p:cBhvr>
                                      <p:to x="100000" y="90000"/>
                                    </p:animScale>
                                    <p:animScale>
                                      <p:cBhvr>
                                        <p:cTn id="85" dur="187" decel="50000">
                                          <p:stCondLst>
                                            <p:cond delay="1876"/>
                                          </p:stCondLst>
                                        </p:cTn>
                                        <p:tgtEl>
                                          <p:spTgt spid="25"/>
                                        </p:tgtEl>
                                      </p:cBhvr>
                                      <p:to x="100000" y="100000"/>
                                    </p:animScale>
                                    <p:animScale>
                                      <p:cBhvr>
                                        <p:cTn id="86" dur="29">
                                          <p:stCondLst>
                                            <p:cond delay="2034"/>
                                          </p:stCondLst>
                                        </p:cTn>
                                        <p:tgtEl>
                                          <p:spTgt spid="25"/>
                                        </p:tgtEl>
                                      </p:cBhvr>
                                      <p:to x="100000" y="95000"/>
                                    </p:animScale>
                                    <p:animScale>
                                      <p:cBhvr>
                                        <p:cTn id="87" dur="187" decel="50000">
                                          <p:stCondLst>
                                            <p:cond delay="2063"/>
                                          </p:stCondLst>
                                        </p:cTn>
                                        <p:tgtEl>
                                          <p:spTgt spid="25"/>
                                        </p:tgtEl>
                                      </p:cBhvr>
                                      <p:to x="100000" y="100000"/>
                                    </p:animScale>
                                  </p:childTnLst>
                                </p:cTn>
                              </p:par>
                              <p:par>
                                <p:cTn id="88" presetID="26" presetClass="entr" presetSubtype="0" fill="hold" grpId="0" nodeType="withEffect">
                                  <p:stCondLst>
                                    <p:cond delay="0"/>
                                  </p:stCondLst>
                                  <p:childTnLst>
                                    <p:set>
                                      <p:cBhvr>
                                        <p:cTn id="89" dur="1" fill="hold">
                                          <p:stCondLst>
                                            <p:cond delay="0"/>
                                          </p:stCondLst>
                                        </p:cTn>
                                        <p:tgtEl>
                                          <p:spTgt spid="42"/>
                                        </p:tgtEl>
                                        <p:attrNameLst>
                                          <p:attrName>style.visibility</p:attrName>
                                        </p:attrNameLst>
                                      </p:cBhvr>
                                      <p:to>
                                        <p:strVal val="visible"/>
                                      </p:to>
                                    </p:set>
                                    <p:animEffect transition="in" filter="wipe(down)">
                                      <p:cBhvr>
                                        <p:cTn id="90" dur="652">
                                          <p:stCondLst>
                                            <p:cond delay="0"/>
                                          </p:stCondLst>
                                        </p:cTn>
                                        <p:tgtEl>
                                          <p:spTgt spid="42"/>
                                        </p:tgtEl>
                                      </p:cBhvr>
                                    </p:animEffect>
                                    <p:anim calcmode="lin" valueType="num">
                                      <p:cBhvr>
                                        <p:cTn id="91" dur="2050"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92" dur="747"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93" dur="747" tmFilter="0, 0; 0.125,0.2665; 0.25,0.4; 0.375,0.465; 0.5,0.5;  0.625,0.535; 0.75,0.6; 0.875,0.7335; 1,1">
                                          <p:stCondLst>
                                            <p:cond delay="747"/>
                                          </p:stCondLst>
                                        </p:cTn>
                                        <p:tgtEl>
                                          <p:spTgt spid="42"/>
                                        </p:tgtEl>
                                        <p:attrNameLst>
                                          <p:attrName>ppt_y</p:attrName>
                                        </p:attrNameLst>
                                      </p:cBhvr>
                                      <p:tavLst>
                                        <p:tav tm="0" fmla="#ppt_y-sin(pi*$)/9">
                                          <p:val>
                                            <p:fltVal val="0"/>
                                          </p:val>
                                        </p:tav>
                                        <p:tav tm="100000">
                                          <p:val>
                                            <p:fltVal val="1"/>
                                          </p:val>
                                        </p:tav>
                                      </p:tavLst>
                                    </p:anim>
                                    <p:anim calcmode="lin" valueType="num">
                                      <p:cBhvr>
                                        <p:cTn id="94" dur="373" tmFilter="0, 0; 0.125,0.2665; 0.25,0.4; 0.375,0.465; 0.5,0.5;  0.625,0.535; 0.75,0.6; 0.875,0.7335; 1,1">
                                          <p:stCondLst>
                                            <p:cond delay="1490"/>
                                          </p:stCondLst>
                                        </p:cTn>
                                        <p:tgtEl>
                                          <p:spTgt spid="42"/>
                                        </p:tgtEl>
                                        <p:attrNameLst>
                                          <p:attrName>ppt_y</p:attrName>
                                        </p:attrNameLst>
                                      </p:cBhvr>
                                      <p:tavLst>
                                        <p:tav tm="0" fmla="#ppt_y-sin(pi*$)/27">
                                          <p:val>
                                            <p:fltVal val="0"/>
                                          </p:val>
                                        </p:tav>
                                        <p:tav tm="100000">
                                          <p:val>
                                            <p:fltVal val="1"/>
                                          </p:val>
                                        </p:tav>
                                      </p:tavLst>
                                    </p:anim>
                                    <p:anim calcmode="lin" valueType="num">
                                      <p:cBhvr>
                                        <p:cTn id="95" dur="185" tmFilter="0, 0; 0.125,0.2665; 0.25,0.4; 0.375,0.465; 0.5,0.5;  0.625,0.535; 0.75,0.6; 0.875,0.7335; 1,1">
                                          <p:stCondLst>
                                            <p:cond delay="1863"/>
                                          </p:stCondLst>
                                        </p:cTn>
                                        <p:tgtEl>
                                          <p:spTgt spid="42"/>
                                        </p:tgtEl>
                                        <p:attrNameLst>
                                          <p:attrName>ppt_y</p:attrName>
                                        </p:attrNameLst>
                                      </p:cBhvr>
                                      <p:tavLst>
                                        <p:tav tm="0" fmla="#ppt_y-sin(pi*$)/81">
                                          <p:val>
                                            <p:fltVal val="0"/>
                                          </p:val>
                                        </p:tav>
                                        <p:tav tm="100000">
                                          <p:val>
                                            <p:fltVal val="1"/>
                                          </p:val>
                                        </p:tav>
                                      </p:tavLst>
                                    </p:anim>
                                    <p:animScale>
                                      <p:cBhvr>
                                        <p:cTn id="96" dur="29">
                                          <p:stCondLst>
                                            <p:cond delay="731"/>
                                          </p:stCondLst>
                                        </p:cTn>
                                        <p:tgtEl>
                                          <p:spTgt spid="42"/>
                                        </p:tgtEl>
                                      </p:cBhvr>
                                      <p:to x="100000" y="60000"/>
                                    </p:animScale>
                                    <p:animScale>
                                      <p:cBhvr>
                                        <p:cTn id="97" dur="187" decel="50000">
                                          <p:stCondLst>
                                            <p:cond delay="761"/>
                                          </p:stCondLst>
                                        </p:cTn>
                                        <p:tgtEl>
                                          <p:spTgt spid="42"/>
                                        </p:tgtEl>
                                      </p:cBhvr>
                                      <p:to x="100000" y="100000"/>
                                    </p:animScale>
                                    <p:animScale>
                                      <p:cBhvr>
                                        <p:cTn id="98" dur="29">
                                          <p:stCondLst>
                                            <p:cond delay="1476"/>
                                          </p:stCondLst>
                                        </p:cTn>
                                        <p:tgtEl>
                                          <p:spTgt spid="42"/>
                                        </p:tgtEl>
                                      </p:cBhvr>
                                      <p:to x="100000" y="80000"/>
                                    </p:animScale>
                                    <p:animScale>
                                      <p:cBhvr>
                                        <p:cTn id="99" dur="187" decel="50000">
                                          <p:stCondLst>
                                            <p:cond delay="1505"/>
                                          </p:stCondLst>
                                        </p:cTn>
                                        <p:tgtEl>
                                          <p:spTgt spid="42"/>
                                        </p:tgtEl>
                                      </p:cBhvr>
                                      <p:to x="100000" y="100000"/>
                                    </p:animScale>
                                    <p:animScale>
                                      <p:cBhvr>
                                        <p:cTn id="100" dur="29">
                                          <p:stCondLst>
                                            <p:cond delay="1847"/>
                                          </p:stCondLst>
                                        </p:cTn>
                                        <p:tgtEl>
                                          <p:spTgt spid="42"/>
                                        </p:tgtEl>
                                      </p:cBhvr>
                                      <p:to x="100000" y="90000"/>
                                    </p:animScale>
                                    <p:animScale>
                                      <p:cBhvr>
                                        <p:cTn id="101" dur="187" decel="50000">
                                          <p:stCondLst>
                                            <p:cond delay="1876"/>
                                          </p:stCondLst>
                                        </p:cTn>
                                        <p:tgtEl>
                                          <p:spTgt spid="42"/>
                                        </p:tgtEl>
                                      </p:cBhvr>
                                      <p:to x="100000" y="100000"/>
                                    </p:animScale>
                                    <p:animScale>
                                      <p:cBhvr>
                                        <p:cTn id="102" dur="29">
                                          <p:stCondLst>
                                            <p:cond delay="2034"/>
                                          </p:stCondLst>
                                        </p:cTn>
                                        <p:tgtEl>
                                          <p:spTgt spid="42"/>
                                        </p:tgtEl>
                                      </p:cBhvr>
                                      <p:to x="100000" y="95000"/>
                                    </p:animScale>
                                    <p:animScale>
                                      <p:cBhvr>
                                        <p:cTn id="103" dur="187" decel="50000">
                                          <p:stCondLst>
                                            <p:cond delay="2063"/>
                                          </p:stCondLst>
                                        </p:cTn>
                                        <p:tgtEl>
                                          <p:spTgt spid="42"/>
                                        </p:tgtEl>
                                      </p:cBhvr>
                                      <p:to x="100000" y="100000"/>
                                    </p:animScale>
                                  </p:childTnLst>
                                </p:cTn>
                              </p:par>
                              <p:par>
                                <p:cTn id="104" presetID="26" presetClass="entr" presetSubtype="0" fill="hold" grpId="0" nodeType="with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wipe(down)">
                                      <p:cBhvr>
                                        <p:cTn id="106" dur="652">
                                          <p:stCondLst>
                                            <p:cond delay="0"/>
                                          </p:stCondLst>
                                        </p:cTn>
                                        <p:tgtEl>
                                          <p:spTgt spid="43"/>
                                        </p:tgtEl>
                                      </p:cBhvr>
                                    </p:animEffect>
                                    <p:anim calcmode="lin" valueType="num">
                                      <p:cBhvr>
                                        <p:cTn id="107" dur="2050"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08" dur="747"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09" dur="747" tmFilter="0, 0; 0.125,0.2665; 0.25,0.4; 0.375,0.465; 0.5,0.5;  0.625,0.535; 0.75,0.6; 0.875,0.7335; 1,1">
                                          <p:stCondLst>
                                            <p:cond delay="747"/>
                                          </p:stCondLst>
                                        </p:cTn>
                                        <p:tgtEl>
                                          <p:spTgt spid="43"/>
                                        </p:tgtEl>
                                        <p:attrNameLst>
                                          <p:attrName>ppt_y</p:attrName>
                                        </p:attrNameLst>
                                      </p:cBhvr>
                                      <p:tavLst>
                                        <p:tav tm="0" fmla="#ppt_y-sin(pi*$)/9">
                                          <p:val>
                                            <p:fltVal val="0"/>
                                          </p:val>
                                        </p:tav>
                                        <p:tav tm="100000">
                                          <p:val>
                                            <p:fltVal val="1"/>
                                          </p:val>
                                        </p:tav>
                                      </p:tavLst>
                                    </p:anim>
                                    <p:anim calcmode="lin" valueType="num">
                                      <p:cBhvr>
                                        <p:cTn id="110" dur="373" tmFilter="0, 0; 0.125,0.2665; 0.25,0.4; 0.375,0.465; 0.5,0.5;  0.625,0.535; 0.75,0.6; 0.875,0.7335; 1,1">
                                          <p:stCondLst>
                                            <p:cond delay="1490"/>
                                          </p:stCondLst>
                                        </p:cTn>
                                        <p:tgtEl>
                                          <p:spTgt spid="43"/>
                                        </p:tgtEl>
                                        <p:attrNameLst>
                                          <p:attrName>ppt_y</p:attrName>
                                        </p:attrNameLst>
                                      </p:cBhvr>
                                      <p:tavLst>
                                        <p:tav tm="0" fmla="#ppt_y-sin(pi*$)/27">
                                          <p:val>
                                            <p:fltVal val="0"/>
                                          </p:val>
                                        </p:tav>
                                        <p:tav tm="100000">
                                          <p:val>
                                            <p:fltVal val="1"/>
                                          </p:val>
                                        </p:tav>
                                      </p:tavLst>
                                    </p:anim>
                                    <p:anim calcmode="lin" valueType="num">
                                      <p:cBhvr>
                                        <p:cTn id="111" dur="185" tmFilter="0, 0; 0.125,0.2665; 0.25,0.4; 0.375,0.465; 0.5,0.5;  0.625,0.535; 0.75,0.6; 0.875,0.7335; 1,1">
                                          <p:stCondLst>
                                            <p:cond delay="1863"/>
                                          </p:stCondLst>
                                        </p:cTn>
                                        <p:tgtEl>
                                          <p:spTgt spid="43"/>
                                        </p:tgtEl>
                                        <p:attrNameLst>
                                          <p:attrName>ppt_y</p:attrName>
                                        </p:attrNameLst>
                                      </p:cBhvr>
                                      <p:tavLst>
                                        <p:tav tm="0" fmla="#ppt_y-sin(pi*$)/81">
                                          <p:val>
                                            <p:fltVal val="0"/>
                                          </p:val>
                                        </p:tav>
                                        <p:tav tm="100000">
                                          <p:val>
                                            <p:fltVal val="1"/>
                                          </p:val>
                                        </p:tav>
                                      </p:tavLst>
                                    </p:anim>
                                    <p:animScale>
                                      <p:cBhvr>
                                        <p:cTn id="112" dur="29">
                                          <p:stCondLst>
                                            <p:cond delay="731"/>
                                          </p:stCondLst>
                                        </p:cTn>
                                        <p:tgtEl>
                                          <p:spTgt spid="43"/>
                                        </p:tgtEl>
                                      </p:cBhvr>
                                      <p:to x="100000" y="60000"/>
                                    </p:animScale>
                                    <p:animScale>
                                      <p:cBhvr>
                                        <p:cTn id="113" dur="187" decel="50000">
                                          <p:stCondLst>
                                            <p:cond delay="761"/>
                                          </p:stCondLst>
                                        </p:cTn>
                                        <p:tgtEl>
                                          <p:spTgt spid="43"/>
                                        </p:tgtEl>
                                      </p:cBhvr>
                                      <p:to x="100000" y="100000"/>
                                    </p:animScale>
                                    <p:animScale>
                                      <p:cBhvr>
                                        <p:cTn id="114" dur="29">
                                          <p:stCondLst>
                                            <p:cond delay="1476"/>
                                          </p:stCondLst>
                                        </p:cTn>
                                        <p:tgtEl>
                                          <p:spTgt spid="43"/>
                                        </p:tgtEl>
                                      </p:cBhvr>
                                      <p:to x="100000" y="80000"/>
                                    </p:animScale>
                                    <p:animScale>
                                      <p:cBhvr>
                                        <p:cTn id="115" dur="187" decel="50000">
                                          <p:stCondLst>
                                            <p:cond delay="1505"/>
                                          </p:stCondLst>
                                        </p:cTn>
                                        <p:tgtEl>
                                          <p:spTgt spid="43"/>
                                        </p:tgtEl>
                                      </p:cBhvr>
                                      <p:to x="100000" y="100000"/>
                                    </p:animScale>
                                    <p:animScale>
                                      <p:cBhvr>
                                        <p:cTn id="116" dur="29">
                                          <p:stCondLst>
                                            <p:cond delay="1847"/>
                                          </p:stCondLst>
                                        </p:cTn>
                                        <p:tgtEl>
                                          <p:spTgt spid="43"/>
                                        </p:tgtEl>
                                      </p:cBhvr>
                                      <p:to x="100000" y="90000"/>
                                    </p:animScale>
                                    <p:animScale>
                                      <p:cBhvr>
                                        <p:cTn id="117" dur="187" decel="50000">
                                          <p:stCondLst>
                                            <p:cond delay="1876"/>
                                          </p:stCondLst>
                                        </p:cTn>
                                        <p:tgtEl>
                                          <p:spTgt spid="43"/>
                                        </p:tgtEl>
                                      </p:cBhvr>
                                      <p:to x="100000" y="100000"/>
                                    </p:animScale>
                                    <p:animScale>
                                      <p:cBhvr>
                                        <p:cTn id="118" dur="29">
                                          <p:stCondLst>
                                            <p:cond delay="2034"/>
                                          </p:stCondLst>
                                        </p:cTn>
                                        <p:tgtEl>
                                          <p:spTgt spid="43"/>
                                        </p:tgtEl>
                                      </p:cBhvr>
                                      <p:to x="100000" y="95000"/>
                                    </p:animScale>
                                    <p:animScale>
                                      <p:cBhvr>
                                        <p:cTn id="119" dur="187" decel="50000">
                                          <p:stCondLst>
                                            <p:cond delay="2063"/>
                                          </p:stCondLst>
                                        </p:cTn>
                                        <p:tgtEl>
                                          <p:spTgt spid="43"/>
                                        </p:tgtEl>
                                      </p:cBhvr>
                                      <p:to x="100000" y="100000"/>
                                    </p:animScale>
                                  </p:childTnLst>
                                </p:cTn>
                              </p:par>
                              <p:par>
                                <p:cTn id="120" presetID="26" presetClass="entr" presetSubtype="0" fill="hold" nodeType="withEffect">
                                  <p:stCondLst>
                                    <p:cond delay="0"/>
                                  </p:stCondLst>
                                  <p:childTnLst>
                                    <p:set>
                                      <p:cBhvr>
                                        <p:cTn id="121" dur="1" fill="hold">
                                          <p:stCondLst>
                                            <p:cond delay="0"/>
                                          </p:stCondLst>
                                        </p:cTn>
                                        <p:tgtEl>
                                          <p:spTgt spid="11"/>
                                        </p:tgtEl>
                                        <p:attrNameLst>
                                          <p:attrName>style.visibility</p:attrName>
                                        </p:attrNameLst>
                                      </p:cBhvr>
                                      <p:to>
                                        <p:strVal val="visible"/>
                                      </p:to>
                                    </p:set>
                                    <p:animEffect transition="in" filter="wipe(down)">
                                      <p:cBhvr>
                                        <p:cTn id="122" dur="580">
                                          <p:stCondLst>
                                            <p:cond delay="0"/>
                                          </p:stCondLst>
                                        </p:cTn>
                                        <p:tgtEl>
                                          <p:spTgt spid="11"/>
                                        </p:tgtEl>
                                      </p:cBhvr>
                                    </p:animEffect>
                                    <p:anim calcmode="lin" valueType="num">
                                      <p:cBhvr>
                                        <p:cTn id="12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2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2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2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28" dur="26">
                                          <p:stCondLst>
                                            <p:cond delay="650"/>
                                          </p:stCondLst>
                                        </p:cTn>
                                        <p:tgtEl>
                                          <p:spTgt spid="11"/>
                                        </p:tgtEl>
                                      </p:cBhvr>
                                      <p:to x="100000" y="60000"/>
                                    </p:animScale>
                                    <p:animScale>
                                      <p:cBhvr>
                                        <p:cTn id="129" dur="166" decel="50000">
                                          <p:stCondLst>
                                            <p:cond delay="676"/>
                                          </p:stCondLst>
                                        </p:cTn>
                                        <p:tgtEl>
                                          <p:spTgt spid="11"/>
                                        </p:tgtEl>
                                      </p:cBhvr>
                                      <p:to x="100000" y="100000"/>
                                    </p:animScale>
                                    <p:animScale>
                                      <p:cBhvr>
                                        <p:cTn id="130" dur="26">
                                          <p:stCondLst>
                                            <p:cond delay="1312"/>
                                          </p:stCondLst>
                                        </p:cTn>
                                        <p:tgtEl>
                                          <p:spTgt spid="11"/>
                                        </p:tgtEl>
                                      </p:cBhvr>
                                      <p:to x="100000" y="80000"/>
                                    </p:animScale>
                                    <p:animScale>
                                      <p:cBhvr>
                                        <p:cTn id="131" dur="166" decel="50000">
                                          <p:stCondLst>
                                            <p:cond delay="1338"/>
                                          </p:stCondLst>
                                        </p:cTn>
                                        <p:tgtEl>
                                          <p:spTgt spid="11"/>
                                        </p:tgtEl>
                                      </p:cBhvr>
                                      <p:to x="100000" y="100000"/>
                                    </p:animScale>
                                    <p:animScale>
                                      <p:cBhvr>
                                        <p:cTn id="132" dur="26">
                                          <p:stCondLst>
                                            <p:cond delay="1642"/>
                                          </p:stCondLst>
                                        </p:cTn>
                                        <p:tgtEl>
                                          <p:spTgt spid="11"/>
                                        </p:tgtEl>
                                      </p:cBhvr>
                                      <p:to x="100000" y="90000"/>
                                    </p:animScale>
                                    <p:animScale>
                                      <p:cBhvr>
                                        <p:cTn id="133" dur="166" decel="50000">
                                          <p:stCondLst>
                                            <p:cond delay="1668"/>
                                          </p:stCondLst>
                                        </p:cTn>
                                        <p:tgtEl>
                                          <p:spTgt spid="11"/>
                                        </p:tgtEl>
                                      </p:cBhvr>
                                      <p:to x="100000" y="100000"/>
                                    </p:animScale>
                                    <p:animScale>
                                      <p:cBhvr>
                                        <p:cTn id="134" dur="26">
                                          <p:stCondLst>
                                            <p:cond delay="1808"/>
                                          </p:stCondLst>
                                        </p:cTn>
                                        <p:tgtEl>
                                          <p:spTgt spid="11"/>
                                        </p:tgtEl>
                                      </p:cBhvr>
                                      <p:to x="100000" y="95000"/>
                                    </p:animScale>
                                    <p:animScale>
                                      <p:cBhvr>
                                        <p:cTn id="135" dur="166" decel="50000">
                                          <p:stCondLst>
                                            <p:cond delay="1834"/>
                                          </p:stCondLst>
                                        </p:cTn>
                                        <p:tgtEl>
                                          <p:spTgt spid="11"/>
                                        </p:tgtEl>
                                      </p:cBhvr>
                                      <p:to x="100000" y="100000"/>
                                    </p:animScale>
                                  </p:childTnLst>
                                </p:cTn>
                              </p:par>
                            </p:childTnLst>
                          </p:cTn>
                        </p:par>
                        <p:par>
                          <p:cTn id="136" fill="hold">
                            <p:stCondLst>
                              <p:cond delay="2500"/>
                            </p:stCondLst>
                            <p:childTnLst>
                              <p:par>
                                <p:cTn id="137" presetID="32" presetClass="emph" presetSubtype="0" fill="hold" nodeType="afterEffect">
                                  <p:stCondLst>
                                    <p:cond delay="0"/>
                                  </p:stCondLst>
                                  <p:childTnLst>
                                    <p:animRot by="120000">
                                      <p:cBhvr>
                                        <p:cTn id="138" dur="125" fill="hold">
                                          <p:stCondLst>
                                            <p:cond delay="0"/>
                                          </p:stCondLst>
                                        </p:cTn>
                                        <p:tgtEl>
                                          <p:spTgt spid="11"/>
                                        </p:tgtEl>
                                        <p:attrNameLst>
                                          <p:attrName>r</p:attrName>
                                        </p:attrNameLst>
                                      </p:cBhvr>
                                    </p:animRot>
                                    <p:animRot by="-240000">
                                      <p:cBhvr>
                                        <p:cTn id="139" dur="250" fill="hold">
                                          <p:stCondLst>
                                            <p:cond delay="250"/>
                                          </p:stCondLst>
                                        </p:cTn>
                                        <p:tgtEl>
                                          <p:spTgt spid="11"/>
                                        </p:tgtEl>
                                        <p:attrNameLst>
                                          <p:attrName>r</p:attrName>
                                        </p:attrNameLst>
                                      </p:cBhvr>
                                    </p:animRot>
                                    <p:animRot by="240000">
                                      <p:cBhvr>
                                        <p:cTn id="140" dur="250" fill="hold">
                                          <p:stCondLst>
                                            <p:cond delay="500"/>
                                          </p:stCondLst>
                                        </p:cTn>
                                        <p:tgtEl>
                                          <p:spTgt spid="11"/>
                                        </p:tgtEl>
                                        <p:attrNameLst>
                                          <p:attrName>r</p:attrName>
                                        </p:attrNameLst>
                                      </p:cBhvr>
                                    </p:animRot>
                                    <p:animRot by="-240000">
                                      <p:cBhvr>
                                        <p:cTn id="141" dur="250" fill="hold">
                                          <p:stCondLst>
                                            <p:cond delay="750"/>
                                          </p:stCondLst>
                                        </p:cTn>
                                        <p:tgtEl>
                                          <p:spTgt spid="11"/>
                                        </p:tgtEl>
                                        <p:attrNameLst>
                                          <p:attrName>r</p:attrName>
                                        </p:attrNameLst>
                                      </p:cBhvr>
                                    </p:animRot>
                                    <p:animRot by="120000">
                                      <p:cBhvr>
                                        <p:cTn id="142" dur="250" fill="hold">
                                          <p:stCondLst>
                                            <p:cond delay="1000"/>
                                          </p:stCondLst>
                                        </p:cTn>
                                        <p:tgtEl>
                                          <p:spTgt spid="11"/>
                                        </p:tgtEl>
                                        <p:attrNameLst>
                                          <p:attrName>r</p:attrName>
                                        </p:attrNameLst>
                                      </p:cBhvr>
                                    </p:animRot>
                                  </p:childTnLst>
                                </p:cTn>
                              </p:par>
                            </p:childTnLst>
                          </p:cTn>
                        </p:par>
                      </p:childTnLst>
                    </p:cTn>
                  </p:par>
                  <p:par>
                    <p:cTn id="143" fill="hold">
                      <p:stCondLst>
                        <p:cond delay="indefinite"/>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12"/>
                                        </p:tgtEl>
                                      </p:cBhvr>
                                    </p:animEffect>
                                    <p:set>
                                      <p:cBhvr>
                                        <p:cTn id="147" dur="1" fill="hold">
                                          <p:stCondLst>
                                            <p:cond delay="499"/>
                                          </p:stCondLst>
                                        </p:cTn>
                                        <p:tgtEl>
                                          <p:spTgt spid="12"/>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24"/>
                                        </p:tgtEl>
                                      </p:cBhvr>
                                    </p:animEffect>
                                    <p:set>
                                      <p:cBhvr>
                                        <p:cTn id="150" dur="1" fill="hold">
                                          <p:stCondLst>
                                            <p:cond delay="499"/>
                                          </p:stCondLst>
                                        </p:cTn>
                                        <p:tgtEl>
                                          <p:spTgt spid="24"/>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500"/>
                                        <p:tgtEl>
                                          <p:spTgt spid="25"/>
                                        </p:tgtEl>
                                      </p:cBhvr>
                                    </p:animEffect>
                                    <p:set>
                                      <p:cBhvr>
                                        <p:cTn id="153" dur="1" fill="hold">
                                          <p:stCondLst>
                                            <p:cond delay="499"/>
                                          </p:stCondLst>
                                        </p:cTn>
                                        <p:tgtEl>
                                          <p:spTgt spid="25"/>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500"/>
                                        <p:tgtEl>
                                          <p:spTgt spid="42"/>
                                        </p:tgtEl>
                                      </p:cBhvr>
                                    </p:animEffect>
                                    <p:set>
                                      <p:cBhvr>
                                        <p:cTn id="156" dur="1" fill="hold">
                                          <p:stCondLst>
                                            <p:cond delay="499"/>
                                          </p:stCondLst>
                                        </p:cTn>
                                        <p:tgtEl>
                                          <p:spTgt spid="42"/>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43"/>
                                        </p:tgtEl>
                                      </p:cBhvr>
                                    </p:animEffect>
                                    <p:set>
                                      <p:cBhvr>
                                        <p:cTn id="159" dur="1" fill="hold">
                                          <p:stCondLst>
                                            <p:cond delay="499"/>
                                          </p:stCondLst>
                                        </p:cTn>
                                        <p:tgtEl>
                                          <p:spTgt spid="43"/>
                                        </p:tgtEl>
                                        <p:attrNameLst>
                                          <p:attrName>style.visibility</p:attrName>
                                        </p:attrNameLst>
                                      </p:cBhvr>
                                      <p:to>
                                        <p:strVal val="hidden"/>
                                      </p:to>
                                    </p:set>
                                  </p:childTnLst>
                                </p:cTn>
                              </p:par>
                              <p:par>
                                <p:cTn id="160" presetID="37" presetClass="exit" presetSubtype="0" fill="hold" nodeType="withEffect">
                                  <p:stCondLst>
                                    <p:cond delay="0"/>
                                  </p:stCondLst>
                                  <p:childTnLst>
                                    <p:animEffect transition="out" filter="fade">
                                      <p:cBhvr>
                                        <p:cTn id="161" dur="1000"/>
                                        <p:tgtEl>
                                          <p:spTgt spid="10"/>
                                        </p:tgtEl>
                                      </p:cBhvr>
                                    </p:animEffect>
                                    <p:anim calcmode="lin" valueType="num">
                                      <p:cBhvr>
                                        <p:cTn id="162" dur="1000"/>
                                        <p:tgtEl>
                                          <p:spTgt spid="10"/>
                                        </p:tgtEl>
                                        <p:attrNameLst>
                                          <p:attrName>ppt_x</p:attrName>
                                        </p:attrNameLst>
                                      </p:cBhvr>
                                      <p:tavLst>
                                        <p:tav tm="0">
                                          <p:val>
                                            <p:strVal val="ppt_x"/>
                                          </p:val>
                                        </p:tav>
                                        <p:tav tm="100000">
                                          <p:val>
                                            <p:strVal val="ppt_x"/>
                                          </p:val>
                                        </p:tav>
                                      </p:tavLst>
                                    </p:anim>
                                    <p:anim calcmode="lin" valueType="num">
                                      <p:cBhvr>
                                        <p:cTn id="163" dur="100" decel="100000"/>
                                        <p:tgtEl>
                                          <p:spTgt spid="10"/>
                                        </p:tgtEl>
                                        <p:attrNameLst>
                                          <p:attrName>ppt_y</p:attrName>
                                        </p:attrNameLst>
                                      </p:cBhvr>
                                      <p:tavLst>
                                        <p:tav tm="0">
                                          <p:val>
                                            <p:strVal val="ppt_y"/>
                                          </p:val>
                                        </p:tav>
                                        <p:tav tm="100000">
                                          <p:val>
                                            <p:strVal val="ppt_y-.03"/>
                                          </p:val>
                                        </p:tav>
                                      </p:tavLst>
                                    </p:anim>
                                    <p:anim calcmode="lin" valueType="num">
                                      <p:cBhvr>
                                        <p:cTn id="164" dur="900" accel="100000">
                                          <p:stCondLst>
                                            <p:cond delay="100"/>
                                          </p:stCondLst>
                                        </p:cTn>
                                        <p:tgtEl>
                                          <p:spTgt spid="10"/>
                                        </p:tgtEl>
                                        <p:attrNameLst>
                                          <p:attrName>ppt_y</p:attrName>
                                        </p:attrNameLst>
                                      </p:cBhvr>
                                      <p:tavLst>
                                        <p:tav tm="0">
                                          <p:val>
                                            <p:strVal val="ppt_y"/>
                                          </p:val>
                                        </p:tav>
                                        <p:tav tm="100000">
                                          <p:val>
                                            <p:strVal val="ppt_y+1"/>
                                          </p:val>
                                        </p:tav>
                                      </p:tavLst>
                                    </p:anim>
                                    <p:set>
                                      <p:cBhvr>
                                        <p:cTn id="165" dur="1" fill="hold">
                                          <p:stCondLst>
                                            <p:cond delay="999"/>
                                          </p:stCondLst>
                                        </p:cTn>
                                        <p:tgtEl>
                                          <p:spTgt spid="10"/>
                                        </p:tgtEl>
                                        <p:attrNameLst>
                                          <p:attrName>style.visibility</p:attrName>
                                        </p:attrNameLst>
                                      </p:cBhvr>
                                      <p:to>
                                        <p:strVal val="hidden"/>
                                      </p:to>
                                    </p:set>
                                  </p:childTnLst>
                                </p:cTn>
                              </p:par>
                              <p:par>
                                <p:cTn id="166" presetID="37" presetClass="exit" presetSubtype="0" fill="hold" nodeType="withEffect">
                                  <p:stCondLst>
                                    <p:cond delay="0"/>
                                  </p:stCondLst>
                                  <p:childTnLst>
                                    <p:animEffect transition="out" filter="fade">
                                      <p:cBhvr>
                                        <p:cTn id="167" dur="1000"/>
                                        <p:tgtEl>
                                          <p:spTgt spid="11"/>
                                        </p:tgtEl>
                                      </p:cBhvr>
                                    </p:animEffect>
                                    <p:anim calcmode="lin" valueType="num">
                                      <p:cBhvr>
                                        <p:cTn id="168" dur="1000"/>
                                        <p:tgtEl>
                                          <p:spTgt spid="11"/>
                                        </p:tgtEl>
                                        <p:attrNameLst>
                                          <p:attrName>ppt_x</p:attrName>
                                        </p:attrNameLst>
                                      </p:cBhvr>
                                      <p:tavLst>
                                        <p:tav tm="0">
                                          <p:val>
                                            <p:strVal val="ppt_x"/>
                                          </p:val>
                                        </p:tav>
                                        <p:tav tm="100000">
                                          <p:val>
                                            <p:strVal val="ppt_x"/>
                                          </p:val>
                                        </p:tav>
                                      </p:tavLst>
                                    </p:anim>
                                    <p:anim calcmode="lin" valueType="num">
                                      <p:cBhvr>
                                        <p:cTn id="169" dur="100" decel="100000"/>
                                        <p:tgtEl>
                                          <p:spTgt spid="11"/>
                                        </p:tgtEl>
                                        <p:attrNameLst>
                                          <p:attrName>ppt_y</p:attrName>
                                        </p:attrNameLst>
                                      </p:cBhvr>
                                      <p:tavLst>
                                        <p:tav tm="0">
                                          <p:val>
                                            <p:strVal val="ppt_y"/>
                                          </p:val>
                                        </p:tav>
                                        <p:tav tm="100000">
                                          <p:val>
                                            <p:strVal val="ppt_y-.03"/>
                                          </p:val>
                                        </p:tav>
                                      </p:tavLst>
                                    </p:anim>
                                    <p:anim calcmode="lin" valueType="num">
                                      <p:cBhvr>
                                        <p:cTn id="170" dur="900" accel="100000">
                                          <p:stCondLst>
                                            <p:cond delay="100"/>
                                          </p:stCondLst>
                                        </p:cTn>
                                        <p:tgtEl>
                                          <p:spTgt spid="11"/>
                                        </p:tgtEl>
                                        <p:attrNameLst>
                                          <p:attrName>ppt_y</p:attrName>
                                        </p:attrNameLst>
                                      </p:cBhvr>
                                      <p:tavLst>
                                        <p:tav tm="0">
                                          <p:val>
                                            <p:strVal val="ppt_y"/>
                                          </p:val>
                                        </p:tav>
                                        <p:tav tm="100000">
                                          <p:val>
                                            <p:strVal val="ppt_y+1"/>
                                          </p:val>
                                        </p:tav>
                                      </p:tavLst>
                                    </p:anim>
                                    <p:set>
                                      <p:cBhvr>
                                        <p:cTn id="171"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P spid="12" grpId="0"/>
      <p:bldP spid="12" grpId="1"/>
      <p:bldP spid="24" grpId="0"/>
      <p:bldP spid="24" grpId="1"/>
      <p:bldP spid="25" grpId="0"/>
      <p:bldP spid="25" grpId="1"/>
      <p:bldP spid="42" grpId="0"/>
      <p:bldP spid="42" grpId="1"/>
      <p:bldP spid="43" grpId="0"/>
      <p:bldP spid="4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58147" y="86796"/>
            <a:ext cx="1739721" cy="1615395"/>
            <a:chOff x="392470" y="327577"/>
            <a:chExt cx="1864682" cy="1962150"/>
          </a:xfrm>
        </p:grpSpPr>
        <p:pic>
          <p:nvPicPr>
            <p:cNvPr id="7" name="Picture 6"/>
            <p:cNvPicPr>
              <a:picLocks noChangeAspect="1"/>
            </p:cNvPicPr>
            <p:nvPr/>
          </p:nvPicPr>
          <p:blipFill>
            <a:blip r:embed="rId1"/>
            <a:stretch>
              <a:fillRect/>
            </a:stretch>
          </p:blipFill>
          <p:spPr>
            <a:xfrm>
              <a:off x="392470" y="327577"/>
              <a:ext cx="1695450" cy="1962150"/>
            </a:xfrm>
            <a:prstGeom prst="rect">
              <a:avLst/>
            </a:prstGeom>
          </p:spPr>
        </p:pic>
        <p:sp>
          <p:nvSpPr>
            <p:cNvPr id="6" name="Rectangle 5"/>
            <p:cNvSpPr/>
            <p:nvPr/>
          </p:nvSpPr>
          <p:spPr>
            <a:xfrm>
              <a:off x="1919528" y="1673862"/>
              <a:ext cx="337624" cy="415827"/>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2372663" y="720002"/>
            <a:ext cx="8354782" cy="646331"/>
          </a:xfrm>
          <a:prstGeom prst="rect">
            <a:avLst/>
          </a:prstGeom>
          <a:noFill/>
        </p:spPr>
        <p:txBody>
          <a:bodyPr wrap="square" rtlCol="0">
            <a:spAutoFit/>
          </a:bodyPr>
          <a:lstStyle/>
          <a:p>
            <a:r>
              <a:rPr lang="vi-VN" sz="3600" dirty="0">
                <a:latin typeface="+mj-lt"/>
                <a:ea typeface="Arial-Rounded" panose="020B0604020202020204" pitchFamily="34" charset="0"/>
                <a:cs typeface="Arial-Rounded" panose="020B0604020202020204" pitchFamily="34" charset="0"/>
              </a:rPr>
              <a:t>Em thích được khen về điều gì?</a:t>
            </a:r>
            <a:endParaRPr lang="en-US" sz="3600" dirty="0">
              <a:latin typeface="+mj-lt"/>
              <a:ea typeface="Arial-Rounded" panose="020B0604020202020204" pitchFamily="34" charset="0"/>
              <a:cs typeface="Arial-Rounded" panose="020B0604020202020204" pitchFamily="34" charset="0"/>
            </a:endParaRPr>
          </a:p>
        </p:txBody>
      </p:sp>
      <p:sp>
        <p:nvSpPr>
          <p:cNvPr id="10" name="Rectangle 9"/>
          <p:cNvSpPr/>
          <p:nvPr/>
        </p:nvSpPr>
        <p:spPr>
          <a:xfrm>
            <a:off x="1784382" y="6292651"/>
            <a:ext cx="513486" cy="27167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784382" y="6462866"/>
            <a:ext cx="1176562" cy="660386"/>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767" y="2196946"/>
            <a:ext cx="9440402" cy="443099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13172" y="1128213"/>
            <a:ext cx="9576244" cy="539216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5" name="18"/>
          <p:cNvSpPr>
            <a:spLocks noChangeArrowheads="1"/>
          </p:cNvSpPr>
          <p:nvPr>
            <p:custDataLst>
              <p:tags r:id="rId2"/>
            </p:custDataLst>
          </p:nvPr>
        </p:nvSpPr>
        <p:spPr bwMode="auto">
          <a:xfrm>
            <a:off x="2986528" y="1246503"/>
            <a:ext cx="6218944" cy="1353820"/>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8800" b="1" dirty="0" err="1">
                <a:solidFill>
                  <a:schemeClr val="accent6">
                    <a:lumMod val="50000"/>
                  </a:schemeClr>
                </a:solidFill>
                <a:latin typeface="Times New Roman" panose="02020603050405020304" pitchFamily="18" charset="0"/>
                <a:ea typeface="Arial-Rounded" panose="020B0604020202020204" pitchFamily="34" charset="0"/>
                <a:cs typeface="Times New Roman" panose="02020603050405020304" pitchFamily="18" charset="0"/>
              </a:rPr>
              <a:t>TIẾT</a:t>
            </a:r>
            <a:r>
              <a:rPr lang="en-US" altLang="zh-CN" sz="8800" b="1" dirty="0">
                <a:solidFill>
                  <a:schemeClr val="accent6">
                    <a:lumMod val="50000"/>
                  </a:schemeClr>
                </a:solidFill>
                <a:latin typeface="Times New Roman" panose="02020603050405020304" pitchFamily="18" charset="0"/>
                <a:ea typeface="Arial-Rounded" panose="020B0604020202020204" pitchFamily="34" charset="0"/>
                <a:cs typeface="Times New Roman" panose="02020603050405020304" pitchFamily="18" charset="0"/>
              </a:rPr>
              <a:t> 4</a:t>
            </a:r>
            <a:endParaRPr lang="en-US" altLang="zh-CN" sz="8800" b="1" dirty="0">
              <a:solidFill>
                <a:schemeClr val="accent6">
                  <a:lumMod val="50000"/>
                </a:schemeClr>
              </a:solidFill>
              <a:latin typeface="Times New Roman" panose="02020603050405020304" pitchFamily="18" charset="0"/>
              <a:ea typeface="Arial-Rounded"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1000"/>
                                </p:stCondLst>
                                <p:childTnLst>
                                  <p:par>
                                    <p:cTn id="9" presetID="2" presetClass="entr" presetSubtype="1" fill="hold" grpId="0" nodeType="after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1000"/>
                                </p:stCondLst>
                                <p:childTnLst>
                                  <p:par>
                                    <p:cTn id="9" presetID="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2413" y="1"/>
            <a:ext cx="2168339" cy="646332"/>
          </a:xfrm>
          <a:prstGeom prst="rect">
            <a:avLst/>
          </a:prstGeom>
        </p:spPr>
      </p:pic>
      <p:sp>
        <p:nvSpPr>
          <p:cNvPr id="3" name="TextBox 2"/>
          <p:cNvSpPr txBox="1"/>
          <p:nvPr/>
        </p:nvSpPr>
        <p:spPr>
          <a:xfrm>
            <a:off x="4382757" y="63034"/>
            <a:ext cx="4943061" cy="583565"/>
          </a:xfrm>
          <a:prstGeom prst="rect">
            <a:avLst/>
          </a:prstGeom>
          <a:noFill/>
        </p:spPr>
        <p:txBody>
          <a:bodyPr wrap="square" rtlCol="0">
            <a:spAutoFit/>
          </a:bodyPr>
          <a:lstStyle/>
          <a:p>
            <a:r>
              <a:rPr lang="en-US" sz="3200" b="1" dirty="0" err="1">
                <a:solidFill>
                  <a:srgbClr val="F44A06"/>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Em</a:t>
            </a:r>
            <a:r>
              <a:rPr lang="en-US" sz="3200" b="1" dirty="0">
                <a:solidFill>
                  <a:srgbClr val="F44A06"/>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 </a:t>
            </a:r>
            <a:r>
              <a:rPr lang="en-US" sz="3200" b="1" dirty="0" err="1">
                <a:solidFill>
                  <a:srgbClr val="F44A06"/>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có</a:t>
            </a:r>
            <a:r>
              <a:rPr lang="en-US" sz="3200" b="1" dirty="0">
                <a:solidFill>
                  <a:srgbClr val="F44A06"/>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 </a:t>
            </a:r>
            <a:r>
              <a:rPr lang="en-US" sz="3200" b="1" dirty="0" err="1">
                <a:solidFill>
                  <a:srgbClr val="F44A06"/>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xinh</a:t>
            </a:r>
            <a:r>
              <a:rPr lang="en-US" sz="3200" b="1" dirty="0">
                <a:solidFill>
                  <a:srgbClr val="F44A06"/>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 </a:t>
            </a:r>
            <a:r>
              <a:rPr lang="en-US" sz="3200" b="1" dirty="0" err="1">
                <a:solidFill>
                  <a:srgbClr val="F44A06"/>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không</a:t>
            </a:r>
            <a:r>
              <a:rPr lang="en-US" sz="3200" b="1" dirty="0">
                <a:solidFill>
                  <a:srgbClr val="F44A06"/>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a:t>
            </a:r>
            <a:endParaRPr lang="en-US" sz="3200" b="1" dirty="0">
              <a:solidFill>
                <a:srgbClr val="F44A06"/>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4" name="TextBox 3"/>
          <p:cNvSpPr txBox="1"/>
          <p:nvPr/>
        </p:nvSpPr>
        <p:spPr>
          <a:xfrm>
            <a:off x="227330" y="731520"/>
            <a:ext cx="11824970" cy="521970"/>
          </a:xfrm>
          <a:prstGeom prst="rect">
            <a:avLst/>
          </a:prstGeom>
          <a:noFill/>
        </p:spPr>
        <p:txBody>
          <a:bodyPr wrap="square" rtlCol="0">
            <a:spAutoFit/>
          </a:bodyPr>
          <a:lstStyle/>
          <a:p>
            <a:r>
              <a:rPr lang="en-US" sz="2800" b="1" dirty="0">
                <a:solidFill>
                  <a:srgbClr val="7030A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1. </a:t>
            </a:r>
            <a:r>
              <a:rPr lang="en-US" sz="2800" b="1" dirty="0" err="1">
                <a:solidFill>
                  <a:srgbClr val="7030A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Quan</a:t>
            </a:r>
            <a:r>
              <a:rPr lang="en-US" sz="2800" b="1" dirty="0">
                <a:solidFill>
                  <a:srgbClr val="7030A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 </a:t>
            </a:r>
            <a:r>
              <a:rPr lang="en-US" sz="2800" b="1" dirty="0" err="1">
                <a:solidFill>
                  <a:srgbClr val="7030A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sát</a:t>
            </a:r>
            <a:r>
              <a:rPr lang="en-US" sz="2800" b="1" dirty="0">
                <a:solidFill>
                  <a:srgbClr val="7030A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 </a:t>
            </a:r>
            <a:r>
              <a:rPr lang="en-US" sz="2800" b="1" dirty="0" err="1">
                <a:solidFill>
                  <a:srgbClr val="7030A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tranh</a:t>
            </a:r>
            <a:r>
              <a:rPr lang="en-US" sz="2800" b="1" dirty="0">
                <a:solidFill>
                  <a:srgbClr val="7030A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 </a:t>
            </a:r>
            <a:r>
              <a:rPr lang="en-US" sz="2800" b="1" dirty="0" err="1">
                <a:solidFill>
                  <a:srgbClr val="7030A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nói</a:t>
            </a:r>
            <a:r>
              <a:rPr lang="en-US" sz="2800" b="1" dirty="0">
                <a:solidFill>
                  <a:srgbClr val="7030A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 </a:t>
            </a:r>
            <a:r>
              <a:rPr lang="en-US" sz="2800" b="1" dirty="0" err="1">
                <a:solidFill>
                  <a:srgbClr val="7030A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tên</a:t>
            </a:r>
            <a:r>
              <a:rPr lang="en-US" sz="2800" b="1" dirty="0">
                <a:solidFill>
                  <a:srgbClr val="7030A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 </a:t>
            </a:r>
            <a:r>
              <a:rPr lang="en-US" sz="2800" b="1" dirty="0" err="1">
                <a:solidFill>
                  <a:srgbClr val="7030A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các</a:t>
            </a:r>
            <a:r>
              <a:rPr lang="en-US" sz="2800" b="1" dirty="0">
                <a:solidFill>
                  <a:srgbClr val="7030A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 </a:t>
            </a:r>
            <a:r>
              <a:rPr lang="en-US" sz="2800" b="1" dirty="0" err="1">
                <a:solidFill>
                  <a:srgbClr val="7030A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nhân</a:t>
            </a:r>
            <a:r>
              <a:rPr lang="en-US" sz="2800" b="1" dirty="0">
                <a:solidFill>
                  <a:srgbClr val="7030A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 </a:t>
            </a:r>
            <a:r>
              <a:rPr lang="en-US" sz="2800" b="1" dirty="0" err="1">
                <a:solidFill>
                  <a:srgbClr val="7030A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vật</a:t>
            </a:r>
            <a:r>
              <a:rPr lang="en-US" sz="2800" b="1" dirty="0">
                <a:solidFill>
                  <a:srgbClr val="7030A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 </a:t>
            </a:r>
            <a:r>
              <a:rPr lang="en-US" sz="2800" b="1" dirty="0" err="1">
                <a:solidFill>
                  <a:srgbClr val="7030A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và</a:t>
            </a:r>
            <a:r>
              <a:rPr lang="en-US" sz="2800" b="1" dirty="0">
                <a:solidFill>
                  <a:srgbClr val="7030A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 </a:t>
            </a:r>
            <a:r>
              <a:rPr lang="en-US" sz="2800" b="1" dirty="0" err="1">
                <a:solidFill>
                  <a:srgbClr val="7030A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sự</a:t>
            </a:r>
            <a:r>
              <a:rPr lang="en-US" sz="2800" b="1" dirty="0">
                <a:solidFill>
                  <a:srgbClr val="7030A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 </a:t>
            </a:r>
            <a:r>
              <a:rPr lang="en-US" sz="2800" b="1" dirty="0" err="1">
                <a:solidFill>
                  <a:srgbClr val="7030A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việc</a:t>
            </a:r>
            <a:r>
              <a:rPr lang="en-US" sz="2800" b="1" dirty="0">
                <a:solidFill>
                  <a:srgbClr val="7030A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 </a:t>
            </a:r>
            <a:r>
              <a:rPr lang="en-US" sz="2800" b="1" dirty="0" err="1">
                <a:solidFill>
                  <a:srgbClr val="7030A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được</a:t>
            </a:r>
            <a:r>
              <a:rPr lang="en-US" sz="2800" b="1" dirty="0">
                <a:solidFill>
                  <a:srgbClr val="7030A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 </a:t>
            </a:r>
            <a:r>
              <a:rPr lang="en-US" sz="2800" b="1" dirty="0" err="1">
                <a:solidFill>
                  <a:srgbClr val="7030A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thể</a:t>
            </a:r>
            <a:r>
              <a:rPr lang="en-US" sz="2800" b="1" dirty="0">
                <a:solidFill>
                  <a:srgbClr val="7030A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 </a:t>
            </a:r>
            <a:r>
              <a:rPr lang="en-US" sz="2800" b="1" dirty="0" err="1">
                <a:solidFill>
                  <a:srgbClr val="7030A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hiện</a:t>
            </a:r>
            <a:r>
              <a:rPr lang="en-US" sz="2800" b="1" dirty="0">
                <a:solidFill>
                  <a:srgbClr val="7030A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 </a:t>
            </a:r>
            <a:r>
              <a:rPr lang="en-US" sz="2800" b="1" dirty="0" err="1">
                <a:solidFill>
                  <a:srgbClr val="7030A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trong</a:t>
            </a:r>
            <a:r>
              <a:rPr lang="en-US" sz="2800" b="1" dirty="0">
                <a:solidFill>
                  <a:srgbClr val="7030A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 </a:t>
            </a:r>
            <a:r>
              <a:rPr lang="en-US" sz="2800" b="1" dirty="0" err="1">
                <a:solidFill>
                  <a:srgbClr val="7030A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tranh</a:t>
            </a:r>
            <a:r>
              <a:rPr lang="en-US" sz="2800" b="1" dirty="0">
                <a:solidFill>
                  <a:srgbClr val="7030A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a:t>
            </a:r>
            <a:endParaRPr lang="en-US" sz="2800" b="1" dirty="0">
              <a:solidFill>
                <a:srgbClr val="7030A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endParaRPr>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691" y="1480441"/>
            <a:ext cx="9657447" cy="2751305"/>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422" y="4231746"/>
            <a:ext cx="8638173" cy="262625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30989" y="158594"/>
            <a:ext cx="7725629" cy="4296375"/>
          </a:xfrm>
          <a:prstGeom prst="rect">
            <a:avLst/>
          </a:prstGeom>
        </p:spPr>
      </p:pic>
      <p:sp>
        <p:nvSpPr>
          <p:cNvPr id="5" name="TextBox 4"/>
          <p:cNvSpPr txBox="1"/>
          <p:nvPr/>
        </p:nvSpPr>
        <p:spPr>
          <a:xfrm>
            <a:off x="623455" y="4835236"/>
            <a:ext cx="11367135" cy="553085"/>
          </a:xfrm>
          <a:prstGeom prst="rect">
            <a:avLst/>
          </a:prstGeom>
          <a:noFill/>
        </p:spPr>
        <p:txBody>
          <a:bodyPr wrap="none" rtlCol="0">
            <a:spAutoFit/>
          </a:bodyPr>
          <a:lstStyle/>
          <a:p>
            <a:r>
              <a:rPr lang="en-US" sz="3000" b="1" dirty="0" err="1">
                <a:solidFill>
                  <a:srgbClr val="FF0000"/>
                </a:solidFill>
                <a:latin typeface="Times New Roman" panose="02020603050405020304" pitchFamily="18" charset="0"/>
                <a:cs typeface="Times New Roman" panose="02020603050405020304" pitchFamily="18" charset="0"/>
              </a:rPr>
              <a:t>Tranh</a:t>
            </a:r>
            <a:r>
              <a:rPr lang="en-US" sz="3000" b="1" dirty="0">
                <a:solidFill>
                  <a:srgbClr val="FF0000"/>
                </a:solidFill>
                <a:latin typeface="Times New Roman" panose="02020603050405020304" pitchFamily="18" charset="0"/>
                <a:cs typeface="Times New Roman" panose="02020603050405020304" pitchFamily="18" charset="0"/>
              </a:rPr>
              <a:t> 1 </a:t>
            </a:r>
            <a:r>
              <a:rPr lang="en-US" sz="3000" b="1" dirty="0" err="1">
                <a:solidFill>
                  <a:srgbClr val="FF0000"/>
                </a:solidFill>
                <a:latin typeface="Times New Roman" panose="02020603050405020304" pitchFamily="18" charset="0"/>
                <a:cs typeface="Times New Roman" panose="02020603050405020304" pitchFamily="18" charset="0"/>
              </a:rPr>
              <a:t>có</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những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nhân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vật</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nào</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Sự</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việc</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gì</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diễn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ra</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trong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bức</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tranh</a:t>
            </a:r>
            <a:r>
              <a:rPr lang="en-US" sz="3000" b="1" dirty="0">
                <a:solidFill>
                  <a:srgbClr val="FF0000"/>
                </a:solidFill>
                <a:latin typeface="Times New Roman" panose="02020603050405020304" pitchFamily="18" charset="0"/>
                <a:cs typeface="Times New Roman" panose="02020603050405020304" pitchFamily="18" charset="0"/>
              </a:rPr>
              <a:t>? </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23455" y="5530905"/>
            <a:ext cx="11660505" cy="1076325"/>
          </a:xfrm>
          <a:prstGeom prst="rect">
            <a:avLst/>
          </a:prstGeom>
          <a:noFill/>
        </p:spPr>
        <p:txBody>
          <a:bodyPr wrap="none" rtlCol="0">
            <a:spAutoFit/>
          </a:bodyPr>
          <a:lstStyle/>
          <a:p>
            <a:r>
              <a:rPr lang="en-US" sz="3200" b="1" dirty="0" err="1">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Nhân</a:t>
            </a:r>
            <a:r>
              <a:rPr lang="en-US" sz="3200" b="1"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 </a:t>
            </a:r>
            <a:r>
              <a:rPr lang="en-US" sz="3200" b="1" dirty="0" err="1">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vật</a:t>
            </a:r>
            <a:r>
              <a:rPr lang="en-US" sz="3200" b="1"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 </a:t>
            </a:r>
            <a:r>
              <a:rPr lang="en-US" sz="3200" b="1" dirty="0" err="1">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là</a:t>
            </a:r>
            <a:r>
              <a:rPr lang="en-US" sz="3200" b="1"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 </a:t>
            </a:r>
            <a:r>
              <a:rPr lang="en-US" sz="3200" b="1" dirty="0" err="1">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voi</a:t>
            </a:r>
            <a:r>
              <a:rPr lang="en-US" sz="3200" b="1"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 </a:t>
            </a:r>
            <a:r>
              <a:rPr lang="en-US" sz="3200" b="1" dirty="0" err="1">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anh</a:t>
            </a:r>
            <a:r>
              <a:rPr lang="en-US" sz="3200" b="1"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 </a:t>
            </a:r>
            <a:r>
              <a:rPr lang="en-US" sz="3200" b="1" dirty="0" err="1">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và</a:t>
            </a:r>
            <a:r>
              <a:rPr lang="en-US" sz="3200" b="1"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 </a:t>
            </a:r>
            <a:r>
              <a:rPr lang="en-US" sz="3200" b="1" dirty="0" err="1">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voi</a:t>
            </a:r>
            <a:r>
              <a:rPr lang="en-US" sz="3200" b="1"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 </a:t>
            </a:r>
            <a:r>
              <a:rPr lang="en-US" sz="3200" b="1" dirty="0" err="1">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em</a:t>
            </a:r>
            <a:r>
              <a:rPr lang="en-US" sz="3200" b="1"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 </a:t>
            </a:r>
            <a:r>
              <a:rPr lang="en-US" sz="3200" b="1" dirty="0" err="1">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sự</a:t>
            </a:r>
            <a:r>
              <a:rPr lang="en-US" sz="3200" b="1"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 </a:t>
            </a:r>
            <a:r>
              <a:rPr lang="en-US" sz="3200" b="1" dirty="0" err="1">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việc</a:t>
            </a:r>
            <a:r>
              <a:rPr lang="en-US" sz="3200" b="1"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 </a:t>
            </a:r>
            <a:r>
              <a:rPr lang="en-US" sz="3200" b="1" dirty="0" err="1">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là</a:t>
            </a:r>
            <a:r>
              <a:rPr lang="en-US" sz="3200" b="1"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 </a:t>
            </a:r>
            <a:r>
              <a:rPr lang="en-US" sz="3200" b="1" dirty="0" err="1">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voi</a:t>
            </a:r>
            <a:r>
              <a:rPr lang="en-US" sz="3200" b="1"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 </a:t>
            </a:r>
            <a:r>
              <a:rPr lang="en-US" sz="3200" b="1" dirty="0" err="1">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em</a:t>
            </a:r>
            <a:r>
              <a:rPr lang="en-US" sz="3200" b="1"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 </a:t>
            </a:r>
            <a:r>
              <a:rPr lang="en-US" sz="3200" b="1" dirty="0" err="1">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hỏi</a:t>
            </a:r>
            <a:r>
              <a:rPr lang="en-US" sz="3200" b="1"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 </a:t>
            </a:r>
            <a:r>
              <a:rPr lang="en-US" sz="3200" b="1" dirty="0" err="1">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voi</a:t>
            </a:r>
            <a:r>
              <a:rPr lang="en-US" sz="3200" b="1"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 </a:t>
            </a:r>
            <a:r>
              <a:rPr lang="en-US" sz="3200" b="1" dirty="0" err="1">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anh</a:t>
            </a:r>
            <a:r>
              <a:rPr lang="en-US" sz="3200" b="1"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 </a:t>
            </a:r>
            <a:r>
              <a:rPr lang="en-US" sz="3200" b="1" i="1" dirty="0" err="1">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Em</a:t>
            </a:r>
            <a:r>
              <a:rPr lang="en-US" sz="3200" b="1" i="1"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 </a:t>
            </a:r>
            <a:r>
              <a:rPr lang="en-US" sz="3200" b="1" i="1" dirty="0" err="1">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có</a:t>
            </a:r>
            <a:r>
              <a:rPr lang="en-US" sz="3200" b="1" i="1"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 </a:t>
            </a:r>
            <a:endParaRPr lang="en-US" sz="3200" b="1" i="1"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endParaRPr>
          </a:p>
          <a:p>
            <a:r>
              <a:rPr lang="en-US" sz="3200" b="1" i="1" dirty="0" err="1">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xinh</a:t>
            </a:r>
            <a:r>
              <a:rPr lang="en-US" sz="3200" b="1" i="1"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 </a:t>
            </a:r>
            <a:r>
              <a:rPr lang="en-US" sz="3200" b="1" i="1" dirty="0" err="1">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không</a:t>
            </a:r>
            <a:r>
              <a:rPr lang="en-US" sz="3200" b="1" i="1"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a:t>
            </a:r>
            <a:endParaRPr lang="en-US" sz="3200" b="1" i="1"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679654" y="211859"/>
            <a:ext cx="6838419" cy="4134427"/>
          </a:xfrm>
          <a:prstGeom prst="rect">
            <a:avLst/>
          </a:prstGeom>
        </p:spPr>
      </p:pic>
      <p:sp>
        <p:nvSpPr>
          <p:cNvPr id="5" name="TextBox 4"/>
          <p:cNvSpPr txBox="1"/>
          <p:nvPr/>
        </p:nvSpPr>
        <p:spPr>
          <a:xfrm>
            <a:off x="623455" y="4704431"/>
            <a:ext cx="10617200" cy="521970"/>
          </a:xfrm>
          <a:prstGeom prst="rect">
            <a:avLst/>
          </a:prstGeom>
          <a:noFill/>
        </p:spPr>
        <p:txBody>
          <a:bodyPr wrap="non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Tranh</a:t>
            </a:r>
            <a:r>
              <a:rPr lang="en-US" sz="2800" b="1" dirty="0">
                <a:solidFill>
                  <a:srgbClr val="FF0000"/>
                </a:solidFill>
                <a:latin typeface="Times New Roman" panose="02020603050405020304" pitchFamily="18" charset="0"/>
                <a:cs typeface="Times New Roman" panose="02020603050405020304" pitchFamily="18" charset="0"/>
              </a:rPr>
              <a:t> 2 </a:t>
            </a:r>
            <a:r>
              <a:rPr lang="en-US" sz="2800" b="1" dirty="0" err="1">
                <a:solidFill>
                  <a:srgbClr val="FF0000"/>
                </a:solidFill>
                <a:latin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những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vật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việc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gì</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diễn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bức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tranh</a:t>
            </a:r>
            <a:r>
              <a:rPr lang="en-US" sz="2800" b="1" dirty="0">
                <a:solidFill>
                  <a:srgbClr val="FF0000"/>
                </a:solidFill>
                <a:latin typeface="Times New Roman" panose="02020603050405020304" pitchFamily="18" charset="0"/>
                <a:cs typeface="Times New Roman" panose="02020603050405020304" pitchFamily="18" charset="0"/>
              </a:rPr>
              <a:t>?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0" y="5343525"/>
            <a:ext cx="12113895" cy="1014730"/>
          </a:xfrm>
          <a:prstGeom prst="rect">
            <a:avLst/>
          </a:prstGeom>
          <a:noFill/>
        </p:spPr>
        <p:txBody>
          <a:bodyPr wrap="square" rtlCol="0">
            <a:spAutoFit/>
          </a:bodyPr>
          <a:lstStyle/>
          <a:p>
            <a:r>
              <a:rPr lang="en-US" sz="3000" b="1" dirty="0" err="1">
                <a:latin typeface="Times New Roman" panose="02020603050405020304" pitchFamily="18" charset="0"/>
                <a:cs typeface="Times New Roman" panose="02020603050405020304" pitchFamily="18" charset="0"/>
              </a:rPr>
              <a:t>Nhân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vật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là</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voi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em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và</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hươu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sự</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việc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là</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sau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khi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nói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chuyện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với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hươu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voi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em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bẻ vài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cành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cây</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gài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lên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đầu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để</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có</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sừng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giống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hươu</a:t>
            </a:r>
            <a:r>
              <a:rPr lang="en-US" sz="3000" b="1" dirty="0">
                <a:latin typeface="Times New Roman" panose="02020603050405020304" pitchFamily="18" charset="0"/>
                <a:cs typeface="Times New Roman" panose="02020603050405020304" pitchFamily="18" charset="0"/>
              </a:rPr>
              <a:t>..</a:t>
            </a:r>
            <a:endParaRPr lang="en-US" sz="30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691" y="5061401"/>
            <a:ext cx="11942445" cy="953135"/>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voi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dê</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dê</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voi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nhổ</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khóm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cằm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dê</a:t>
            </a:r>
            <a:r>
              <a:rPr lang="en-US"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2" name="Picture 1" descr="Screen Clipping"/>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906048" y="97564"/>
            <a:ext cx="6043988" cy="3781709"/>
          </a:xfrm>
          <a:prstGeom prst="rect">
            <a:avLst/>
          </a:prstGeom>
        </p:spPr>
      </p:pic>
      <p:sp>
        <p:nvSpPr>
          <p:cNvPr id="5" name="TextBox 4"/>
          <p:cNvSpPr txBox="1"/>
          <p:nvPr/>
        </p:nvSpPr>
        <p:spPr>
          <a:xfrm>
            <a:off x="623455" y="4209314"/>
            <a:ext cx="10617200" cy="521970"/>
          </a:xfrm>
          <a:prstGeom prst="rect">
            <a:avLst/>
          </a:prstGeom>
          <a:noFill/>
        </p:spPr>
        <p:txBody>
          <a:bodyPr wrap="none" rtlCol="0">
            <a:spAutoFit/>
          </a:bodyPr>
          <a:lstStyle/>
          <a:p>
            <a:r>
              <a:rPr lang="en-US" sz="2800" b="1" dirty="0" err="1">
                <a:solidFill>
                  <a:srgbClr val="FF0000"/>
                </a:solidFill>
                <a:effectLst/>
                <a:latin typeface="Times New Roman" panose="02020603050405020304" pitchFamily="18" charset="0"/>
                <a:cs typeface="Times New Roman" panose="02020603050405020304" pitchFamily="18" charset="0"/>
              </a:rPr>
              <a:t>Tranh</a:t>
            </a:r>
            <a:r>
              <a:rPr lang="en-US" sz="2800" b="1" dirty="0">
                <a:solidFill>
                  <a:srgbClr val="FF0000"/>
                </a:solidFill>
                <a:effectLst/>
                <a:latin typeface="Times New Roman" panose="02020603050405020304" pitchFamily="18" charset="0"/>
                <a:cs typeface="Times New Roman" panose="02020603050405020304" pitchFamily="18" charset="0"/>
              </a:rPr>
              <a:t> 3 </a:t>
            </a:r>
            <a:r>
              <a:rPr lang="en-US" sz="2800" b="1" dirty="0" err="1">
                <a:solidFill>
                  <a:srgbClr val="FF0000"/>
                </a:solidFill>
                <a:effectLst/>
                <a:latin typeface="Times New Roman" panose="02020603050405020304" pitchFamily="18" charset="0"/>
                <a:cs typeface="Times New Roman" panose="02020603050405020304" pitchFamily="18" charset="0"/>
              </a:rPr>
              <a:t>có</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những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nhân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vật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nào</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Sự</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việc</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gì</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diễn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ra</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trong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bức</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tranh</a:t>
            </a:r>
            <a:r>
              <a:rPr lang="en-US" sz="2800" b="1" dirty="0">
                <a:solidFill>
                  <a:srgbClr val="FF0000"/>
                </a:solidFill>
                <a:effectLst/>
                <a:latin typeface="Times New Roman" panose="02020603050405020304" pitchFamily="18" charset="0"/>
                <a:cs typeface="Times New Roman" panose="02020603050405020304" pitchFamily="18" charset="0"/>
              </a:rPr>
              <a:t>? </a:t>
            </a:r>
            <a:endParaRPr lang="en-US" sz="2800" b="1" dirty="0">
              <a:solidFill>
                <a:srgbClr val="FF0000"/>
              </a:solidFill>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069300" y="135235"/>
            <a:ext cx="6074699" cy="4010585"/>
          </a:xfrm>
          <a:prstGeom prst="rect">
            <a:avLst/>
          </a:prstGeom>
        </p:spPr>
      </p:pic>
      <p:sp>
        <p:nvSpPr>
          <p:cNvPr id="4" name="TextBox 3"/>
          <p:cNvSpPr txBox="1"/>
          <p:nvPr/>
        </p:nvSpPr>
        <p:spPr>
          <a:xfrm>
            <a:off x="623455" y="4209314"/>
            <a:ext cx="10617200" cy="521970"/>
          </a:xfrm>
          <a:prstGeom prst="rect">
            <a:avLst/>
          </a:prstGeom>
          <a:noFill/>
        </p:spPr>
        <p:txBody>
          <a:bodyPr wrap="non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Tranh</a:t>
            </a:r>
            <a:r>
              <a:rPr lang="en-US" sz="2800" b="1" dirty="0">
                <a:solidFill>
                  <a:srgbClr val="FF0000"/>
                </a:solidFill>
                <a:latin typeface="Times New Roman" panose="02020603050405020304" pitchFamily="18" charset="0"/>
                <a:cs typeface="Times New Roman" panose="02020603050405020304" pitchFamily="18" charset="0"/>
              </a:rPr>
              <a:t> 4 </a:t>
            </a:r>
            <a:r>
              <a:rPr lang="en-US" sz="2800" b="1" dirty="0" err="1">
                <a:solidFill>
                  <a:srgbClr val="FF0000"/>
                </a:solidFill>
                <a:latin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những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vật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việc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gì</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diễn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bức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34504" y="4794784"/>
            <a:ext cx="12057380" cy="1383665"/>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voi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voi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voi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sừng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đang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chuyện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voi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anh</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nhà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voi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voi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sừng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râu</a:t>
            </a:r>
            <a:r>
              <a:rPr lang="en-US"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0933" y="430475"/>
            <a:ext cx="10106070" cy="583565"/>
          </a:xfrm>
          <a:prstGeom prst="rect">
            <a:avLst/>
          </a:prstGeom>
          <a:noFill/>
        </p:spPr>
        <p:txBody>
          <a:bodyPr wrap="square" rtlCol="0">
            <a:spAutoFit/>
          </a:bodyPr>
          <a:lstStyle/>
          <a:p>
            <a:r>
              <a:rPr lang="en-US" sz="3200" b="1" dirty="0">
                <a:solidFill>
                  <a:srgbClr val="7030A0"/>
                </a:solidFill>
                <a:latin typeface="Times New Roman" panose="02020603050405020304" pitchFamily="18" charset="0"/>
                <a:ea typeface="Arial-Rounded" panose="020B0604020202020204" pitchFamily="34" charset="0"/>
                <a:cs typeface="Times New Roman" panose="02020603050405020304" pitchFamily="18" charset="0"/>
              </a:rPr>
              <a:t>2. </a:t>
            </a:r>
            <a:r>
              <a:rPr lang="en-US" sz="3200" b="1" dirty="0" err="1">
                <a:solidFill>
                  <a:srgbClr val="7030A0"/>
                </a:solidFill>
                <a:latin typeface="Times New Roman" panose="02020603050405020304" pitchFamily="18" charset="0"/>
                <a:ea typeface="Arial-Rounded" panose="020B0604020202020204" pitchFamily="34" charset="0"/>
                <a:cs typeface="Times New Roman" panose="02020603050405020304" pitchFamily="18" charset="0"/>
              </a:rPr>
              <a:t>Chọn</a:t>
            </a:r>
            <a:r>
              <a:rPr lang="en-US" sz="3200" b="1" dirty="0">
                <a:solidFill>
                  <a:srgbClr val="7030A0"/>
                </a:solidFill>
                <a:latin typeface="Times New Roman" panose="02020603050405020304" pitchFamily="18" charset="0"/>
                <a:ea typeface="Arial-Rounded" panose="020B060402020202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Arial-Rounded" panose="020B0604020202020204" pitchFamily="34" charset="0"/>
                <a:cs typeface="Times New Roman" panose="02020603050405020304" pitchFamily="18" charset="0"/>
              </a:rPr>
              <a:t>kể</a:t>
            </a:r>
            <a:r>
              <a:rPr lang="en-US" sz="3200" b="1" dirty="0">
                <a:solidFill>
                  <a:srgbClr val="7030A0"/>
                </a:solidFill>
                <a:latin typeface="Times New Roman" panose="02020603050405020304" pitchFamily="18" charset="0"/>
                <a:ea typeface="Arial-Rounded" panose="020B0604020202020204" pitchFamily="34" charset="0"/>
                <a:cs typeface="Times New Roman" panose="02020603050405020304" pitchFamily="18" charset="0"/>
              </a:rPr>
              <a:t> 1-2 </a:t>
            </a:r>
            <a:r>
              <a:rPr lang="en-US" sz="3200" b="1" dirty="0" err="1">
                <a:solidFill>
                  <a:srgbClr val="7030A0"/>
                </a:solidFill>
                <a:latin typeface="Times New Roman" panose="02020603050405020304" pitchFamily="18" charset="0"/>
                <a:ea typeface="Arial-Rounded" panose="020B0604020202020204" pitchFamily="34" charset="0"/>
                <a:cs typeface="Times New Roman" panose="02020603050405020304" pitchFamily="18" charset="0"/>
              </a:rPr>
              <a:t>đoạn</a:t>
            </a:r>
            <a:r>
              <a:rPr lang="en-US" sz="3200" b="1" dirty="0">
                <a:solidFill>
                  <a:srgbClr val="7030A0"/>
                </a:solidFill>
                <a:latin typeface="Times New Roman" panose="02020603050405020304" pitchFamily="18" charset="0"/>
                <a:ea typeface="Arial-Rounded" panose="020B060402020202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Arial-Rounded" panose="020B0604020202020204" pitchFamily="34" charset="0"/>
                <a:cs typeface="Times New Roman" panose="02020603050405020304" pitchFamily="18" charset="0"/>
              </a:rPr>
              <a:t>của</a:t>
            </a:r>
            <a:r>
              <a:rPr lang="en-US" sz="3200" b="1" dirty="0">
                <a:solidFill>
                  <a:srgbClr val="7030A0"/>
                </a:solidFill>
                <a:latin typeface="Times New Roman" panose="02020603050405020304" pitchFamily="18" charset="0"/>
                <a:ea typeface="Arial-Rounded" panose="020B060402020202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Arial-Rounded" panose="020B0604020202020204" pitchFamily="34" charset="0"/>
                <a:cs typeface="Times New Roman" panose="02020603050405020304" pitchFamily="18" charset="0"/>
              </a:rPr>
              <a:t>câu</a:t>
            </a:r>
            <a:r>
              <a:rPr lang="en-US" sz="3200" b="1" dirty="0">
                <a:solidFill>
                  <a:srgbClr val="7030A0"/>
                </a:solidFill>
                <a:latin typeface="Times New Roman" panose="02020603050405020304" pitchFamily="18" charset="0"/>
                <a:ea typeface="Arial-Rounded" panose="020B060402020202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Arial-Rounded" panose="020B0604020202020204" pitchFamily="34" charset="0"/>
                <a:cs typeface="Times New Roman" panose="02020603050405020304" pitchFamily="18" charset="0"/>
              </a:rPr>
              <a:t>chuyện</a:t>
            </a:r>
            <a:r>
              <a:rPr lang="en-US" sz="3200" b="1" dirty="0">
                <a:solidFill>
                  <a:srgbClr val="7030A0"/>
                </a:solidFill>
                <a:latin typeface="Times New Roman" panose="02020603050405020304" pitchFamily="18" charset="0"/>
                <a:ea typeface="Arial-Rounded" panose="020B060402020202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Arial-Rounded" panose="020B0604020202020204" pitchFamily="34" charset="0"/>
                <a:cs typeface="Times New Roman" panose="02020603050405020304" pitchFamily="18" charset="0"/>
              </a:rPr>
              <a:t>theo</a:t>
            </a:r>
            <a:r>
              <a:rPr lang="en-US" sz="3200" b="1" dirty="0">
                <a:solidFill>
                  <a:srgbClr val="7030A0"/>
                </a:solidFill>
                <a:latin typeface="Times New Roman" panose="02020603050405020304" pitchFamily="18" charset="0"/>
                <a:ea typeface="Arial-Rounded" panose="020B060402020202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Arial-Rounded" panose="020B0604020202020204" pitchFamily="34" charset="0"/>
                <a:cs typeface="Times New Roman" panose="02020603050405020304" pitchFamily="18" charset="0"/>
              </a:rPr>
              <a:t>tranh</a:t>
            </a:r>
            <a:r>
              <a:rPr lang="en-US" sz="3200" b="1" dirty="0">
                <a:latin typeface="Times New Roman" panose="02020603050405020304" pitchFamily="18" charset="0"/>
                <a:ea typeface="Arial-Rounded" panose="020B0604020202020204" pitchFamily="34" charset="0"/>
                <a:cs typeface="Times New Roman" panose="02020603050405020304" pitchFamily="18" charset="0"/>
              </a:rPr>
              <a:t>:</a:t>
            </a:r>
            <a:endParaRPr lang="en-US" sz="3200" b="1" dirty="0">
              <a:latin typeface="Times New Roman" panose="02020603050405020304" pitchFamily="18" charset="0"/>
              <a:ea typeface="Arial-Rounded" panose="020B0604020202020204" pitchFamily="34" charset="0"/>
              <a:cs typeface="Times New Roman" panose="02020603050405020304" pitchFamily="18" charset="0"/>
            </a:endParaRPr>
          </a:p>
        </p:txBody>
      </p:sp>
      <p:pic>
        <p:nvPicPr>
          <p:cNvPr id="4" name="Picture 3"/>
          <p:cNvPicPr>
            <a:picLocks noChangeAspect="1"/>
          </p:cNvPicPr>
          <p:nvPr/>
        </p:nvPicPr>
        <p:blipFill>
          <a:blip r:embed="rId1"/>
          <a:stretch>
            <a:fillRect/>
          </a:stretch>
        </p:blipFill>
        <p:spPr>
          <a:xfrm>
            <a:off x="204461" y="1286700"/>
            <a:ext cx="10835699" cy="1472486"/>
          </a:xfrm>
          <a:prstGeom prst="rect">
            <a:avLst/>
          </a:prstGeom>
        </p:spPr>
      </p:pic>
      <p:sp>
        <p:nvSpPr>
          <p:cNvPr id="3" name="Rectangle 2"/>
          <p:cNvSpPr/>
          <p:nvPr/>
        </p:nvSpPr>
        <p:spPr>
          <a:xfrm>
            <a:off x="1193800" y="1558925"/>
            <a:ext cx="9538970" cy="10801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600" dirty="0" err="1">
                <a:solidFill>
                  <a:schemeClr val="bg1"/>
                </a:solidFill>
                <a:latin typeface="Times New Roman" panose="02020603050405020304" pitchFamily="18" charset="0"/>
                <a:cs typeface="Times New Roman" panose="02020603050405020304" pitchFamily="18" charset="0"/>
              </a:rPr>
              <a:t>Kể</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cho</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người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thân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về</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nhân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vật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voi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em</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trong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câu</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chuyện</a:t>
            </a:r>
            <a:endParaRPr lang="en-US" sz="3600" dirty="0" err="1">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图片 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86564" y="5490745"/>
            <a:ext cx="876317" cy="132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图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148" y="6524508"/>
            <a:ext cx="535430" cy="391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0459" y="5518011"/>
            <a:ext cx="774130" cy="132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图片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1921" y="6006609"/>
            <a:ext cx="342192" cy="29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图片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39227" y="6551034"/>
            <a:ext cx="462966" cy="30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图片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61369" y="5480669"/>
            <a:ext cx="418682" cy="37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图片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599115" y="134532"/>
            <a:ext cx="1235075" cy="71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4259112" y="134532"/>
            <a:ext cx="3056087" cy="110799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err="1">
                <a:ln w="22225">
                  <a:solidFill>
                    <a:srgbClr val="ED7D31"/>
                  </a:solidFill>
                  <a:prstDash val="solid"/>
                </a:ln>
                <a:solidFill>
                  <a:srgbClr val="FF0000"/>
                </a:solidFill>
                <a:effectLst/>
                <a:uLnTx/>
                <a:uFillTx/>
                <a:latin typeface="Calibri" panose="020F0502020204030204"/>
                <a:ea typeface="+mn-ea"/>
                <a:cs typeface="+mn-cs"/>
              </a:rPr>
              <a:t>DẶN</a:t>
            </a:r>
            <a:r>
              <a:rPr kumimoji="0" lang="en-US" sz="66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t> </a:t>
            </a:r>
            <a:r>
              <a:rPr kumimoji="0" lang="en-US" sz="6600" b="1" i="0" u="none" strike="noStrike" kern="1200" cap="none" spc="0" normalizeH="0" baseline="0" noProof="0" dirty="0" err="1">
                <a:ln w="22225">
                  <a:solidFill>
                    <a:srgbClr val="ED7D31"/>
                  </a:solidFill>
                  <a:prstDash val="solid"/>
                </a:ln>
                <a:solidFill>
                  <a:srgbClr val="FF0000"/>
                </a:solidFill>
                <a:effectLst/>
                <a:uLnTx/>
                <a:uFillTx/>
                <a:latin typeface="Calibri" panose="020F0502020204030204"/>
                <a:ea typeface="+mn-ea"/>
                <a:cs typeface="+mn-cs"/>
              </a:rPr>
              <a:t>DÒ</a:t>
            </a:r>
            <a:endParaRPr kumimoji="0" lang="en-US" sz="66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endParaRPr>
          </a:p>
        </p:txBody>
      </p:sp>
    </p:spTree>
  </p:cSld>
  <p:clrMapOvr>
    <a:masterClrMapping/>
  </p:clrMapOvr>
  <p:transition spd="slow" advTm="0">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4" name="Rectangle 3"/>
          <p:cNvSpPr/>
          <p:nvPr/>
        </p:nvSpPr>
        <p:spPr>
          <a:xfrm>
            <a:off x="2966475" y="2108395"/>
            <a:ext cx="7137531"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err="1">
                <a:ln w="22225">
                  <a:solidFill>
                    <a:srgbClr val="ED7D31"/>
                  </a:solidFill>
                  <a:prstDash val="solid"/>
                </a:ln>
                <a:solidFill>
                  <a:srgbClr val="FF0000"/>
                </a:solidFill>
                <a:effectLst/>
                <a:uLnTx/>
                <a:uFillTx/>
                <a:latin typeface="Calibri" panose="020F0502020204030204"/>
                <a:ea typeface="+mn-ea"/>
                <a:cs typeface="+mn-cs"/>
              </a:rPr>
              <a:t>TẠM</a:t>
            </a:r>
            <a:r>
              <a:rPr kumimoji="0" lang="en-US" sz="66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t> </a:t>
            </a:r>
            <a:r>
              <a:rPr kumimoji="0" lang="en-US" sz="6600" b="1" i="0" u="none" strike="noStrike" kern="1200" cap="none" spc="0" normalizeH="0" baseline="0" noProof="0" dirty="0" err="1">
                <a:ln w="22225">
                  <a:solidFill>
                    <a:srgbClr val="ED7D31"/>
                  </a:solidFill>
                  <a:prstDash val="solid"/>
                </a:ln>
                <a:solidFill>
                  <a:srgbClr val="FF0000"/>
                </a:solidFill>
                <a:effectLst/>
                <a:uLnTx/>
                <a:uFillTx/>
                <a:latin typeface="Calibri" panose="020F0502020204030204"/>
                <a:ea typeface="+mn-ea"/>
                <a:cs typeface="+mn-cs"/>
              </a:rPr>
              <a:t>BIỆT</a:t>
            </a:r>
            <a:r>
              <a:rPr kumimoji="0" lang="en-US" sz="66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t> </a:t>
            </a:r>
            <a:r>
              <a:rPr kumimoji="0" lang="en-US" sz="6600" b="1" i="0" u="none" strike="noStrike" kern="1200" cap="none" spc="0" normalizeH="0" baseline="0" noProof="0" dirty="0" err="1">
                <a:ln w="22225">
                  <a:solidFill>
                    <a:srgbClr val="ED7D31"/>
                  </a:solidFill>
                  <a:prstDash val="solid"/>
                </a:ln>
                <a:solidFill>
                  <a:srgbClr val="FF0000"/>
                </a:solidFill>
                <a:effectLst/>
                <a:uLnTx/>
                <a:uFillTx/>
                <a:latin typeface="Calibri" panose="020F0502020204030204"/>
                <a:ea typeface="+mn-ea"/>
                <a:cs typeface="+mn-cs"/>
              </a:rPr>
              <a:t>CÁC</a:t>
            </a:r>
            <a:r>
              <a:rPr kumimoji="0" lang="en-US" sz="66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t> CON!</a:t>
            </a:r>
            <a:endParaRPr kumimoji="0" lang="en-US" sz="66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66034" y="1475407"/>
            <a:ext cx="7744962" cy="2018182"/>
            <a:chOff x="2829935" y="3550985"/>
            <a:chExt cx="7251842" cy="2018182"/>
          </a:xfrm>
        </p:grpSpPr>
        <p:sp>
          <p:nvSpPr>
            <p:cNvPr id="6" name="Rounded Rectangle 5"/>
            <p:cNvSpPr/>
            <p:nvPr/>
          </p:nvSpPr>
          <p:spPr>
            <a:xfrm>
              <a:off x="2829935" y="3793226"/>
              <a:ext cx="7251842" cy="1775941"/>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Rounded Rectangle 6"/>
            <p:cNvSpPr/>
            <p:nvPr/>
          </p:nvSpPr>
          <p:spPr>
            <a:xfrm>
              <a:off x="2908323" y="3980560"/>
              <a:ext cx="7095067" cy="14906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Rounded Rectangle 7"/>
            <p:cNvSpPr/>
            <p:nvPr/>
          </p:nvSpPr>
          <p:spPr>
            <a:xfrm>
              <a:off x="4014393" y="3557950"/>
              <a:ext cx="114128" cy="522188"/>
            </a:xfrm>
            <a:prstGeom prst="roundRect">
              <a:avLst/>
            </a:prstGeom>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 name="Rounded Rectangle 8"/>
            <p:cNvSpPr/>
            <p:nvPr/>
          </p:nvSpPr>
          <p:spPr>
            <a:xfrm>
              <a:off x="8993858" y="3550985"/>
              <a:ext cx="114128" cy="522188"/>
            </a:xfrm>
            <a:prstGeom prst="roundRect">
              <a:avLst/>
            </a:prstGeom>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19" name="TextBox 18"/>
          <p:cNvSpPr txBox="1"/>
          <p:nvPr/>
        </p:nvSpPr>
        <p:spPr>
          <a:xfrm>
            <a:off x="3124041" y="2191894"/>
            <a:ext cx="7840708" cy="922020"/>
          </a:xfrm>
          <a:prstGeom prst="rect">
            <a:avLst/>
          </a:prstGeom>
          <a:noFill/>
        </p:spPr>
        <p:txBody>
          <a:bodyPr wrap="square" rtlCol="0">
            <a:spAutoFit/>
          </a:bodyPr>
          <a:lstStyle/>
          <a:p>
            <a:r>
              <a:rPr lang="en-US" sz="5400" b="1" dirty="0">
                <a:solidFill>
                  <a:srgbClr val="00B050"/>
                </a:solidFill>
                <a:effectLst>
                  <a:reflection blurRad="6350" stA="55000" endA="300" endPos="45500" dir="5400000" sy="-100000" algn="bl" rotWithShape="0"/>
                </a:effectLst>
                <a:latin typeface="Times New Roman" panose="02020603050405020304" pitchFamily="18" charset="0"/>
                <a:ea typeface="Arial-Rounded" panose="020B0604020202020204" pitchFamily="34" charset="0"/>
                <a:cs typeface="Times New Roman" panose="02020603050405020304" pitchFamily="18" charset="0"/>
              </a:rPr>
              <a:t>EM </a:t>
            </a:r>
            <a:r>
              <a:rPr lang="vi-VN" sz="5400" b="1" dirty="0">
                <a:solidFill>
                  <a:srgbClr val="00B050"/>
                </a:solidFill>
                <a:effectLst>
                  <a:reflection blurRad="6350" stA="55000" endA="300" endPos="45500" dir="5400000" sy="-100000" algn="bl" rotWithShape="0"/>
                </a:effectLst>
                <a:latin typeface="Times New Roman" panose="02020603050405020304" pitchFamily="18" charset="0"/>
                <a:ea typeface="Arial-Rounded" panose="020B0604020202020204" pitchFamily="34" charset="0"/>
                <a:cs typeface="Times New Roman" panose="02020603050405020304" pitchFamily="18" charset="0"/>
              </a:rPr>
              <a:t>CÓ XINH KHÔNG?</a:t>
            </a:r>
            <a:endParaRPr lang="en-US" sz="5400" b="1" dirty="0">
              <a:solidFill>
                <a:srgbClr val="00B050"/>
              </a:solidFill>
              <a:effectLst>
                <a:reflection blurRad="6350" stA="55000" endA="300" endPos="45500" dir="5400000" sy="-100000" algn="bl" rotWithShape="0"/>
              </a:effectLst>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21" name="Oval 20"/>
          <p:cNvSpPr/>
          <p:nvPr/>
        </p:nvSpPr>
        <p:spPr>
          <a:xfrm>
            <a:off x="876008" y="1889041"/>
            <a:ext cx="1748351" cy="168332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092156" y="2292651"/>
            <a:ext cx="1815737" cy="706755"/>
          </a:xfrm>
          <a:prstGeom prst="rect">
            <a:avLst/>
          </a:prstGeom>
          <a:noFill/>
        </p:spPr>
        <p:txBody>
          <a:bodyPr wrap="square" rtlCol="0">
            <a:spAutoFit/>
          </a:bodyPr>
          <a:lstStyle/>
          <a:p>
            <a:r>
              <a:rPr lang="en-US" sz="4000" b="1" dirty="0" err="1">
                <a:solidFill>
                  <a:schemeClr val="bg1"/>
                </a:solidFill>
                <a:latin typeface="Times New Roman" panose="02020603050405020304" pitchFamily="18" charset="0"/>
                <a:ea typeface="Arial-Rounded" panose="020B0604020202020204" pitchFamily="34" charset="0"/>
                <a:cs typeface="Times New Roman" panose="02020603050405020304" pitchFamily="18" charset="0"/>
              </a:rPr>
              <a:t>Bài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a:solidFill>
                  <a:schemeClr val="bg1"/>
                </a:solidFill>
                <a:latin typeface="Times New Roman" panose="02020603050405020304" pitchFamily="18" charset="0"/>
                <a:cs typeface="Times New Roman" panose="02020603050405020304" pitchFamily="18" charset="0"/>
              </a:rPr>
              <a:t>4</a:t>
            </a:r>
            <a:endParaRPr lang="en-US" sz="40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Content Placeholder 99"/>
          <p:cNvPicPr/>
          <p:nvPr>
            <p:ph idx="1"/>
          </p:nvPr>
        </p:nvPicPr>
        <p:blipFill>
          <a:blip r:embed="rId1"/>
          <a:stretch>
            <a:fillRect/>
          </a:stretch>
        </p:blipFill>
        <p:spPr>
          <a:xfrm>
            <a:off x="109855" y="975995"/>
            <a:ext cx="11972290" cy="5586095"/>
          </a:xfrm>
          <a:prstGeom prst="rect">
            <a:avLst/>
          </a:prstGeom>
          <a:noFill/>
          <a:ln w="9525">
            <a:noFill/>
          </a:ln>
        </p:spPr>
      </p:pic>
      <p:sp>
        <p:nvSpPr>
          <p:cNvPr id="6" name="TextBox 4"/>
          <p:cNvSpPr txBox="1"/>
          <p:nvPr/>
        </p:nvSpPr>
        <p:spPr>
          <a:xfrm>
            <a:off x="482600" y="168910"/>
            <a:ext cx="3431540" cy="706755"/>
          </a:xfrm>
          <a:prstGeom prst="rect">
            <a:avLst/>
          </a:prstGeom>
          <a:noFill/>
        </p:spPr>
        <p:txBody>
          <a:bodyPr wrap="square" rtlCol="0">
            <a:spAutoFit/>
          </a:bodyPr>
          <a:p>
            <a:pPr algn="l">
              <a:lnSpc>
                <a:spcPct val="100000"/>
              </a:lnSpc>
            </a:pPr>
            <a:r>
              <a:rPr lang="en-US" altLang="vi-VN" sz="4000" b="1" dirty="0">
                <a:solidFill>
                  <a:srgbClr val="FF0000"/>
                </a:solidFill>
                <a:latin typeface="Times New Roman" panose="02020603050405020304" pitchFamily="18" charset="0"/>
                <a:ea typeface="Arial-Rounded" panose="020B0604020202020204" pitchFamily="34" charset="0"/>
                <a:cs typeface="Times New Roman" panose="02020603050405020304" pitchFamily="18" charset="0"/>
                <a:sym typeface="+mn-ea"/>
              </a:rPr>
              <a:t>Tranh vẽ gì?</a:t>
            </a:r>
            <a:endParaRPr lang="en-US" altLang="vi-VN" sz="4000" b="1" dirty="0">
              <a:solidFill>
                <a:srgbClr val="FF0000"/>
              </a:solidFill>
              <a:latin typeface="Times New Roman" panose="02020603050405020304" pitchFamily="18" charset="0"/>
              <a:ea typeface="Arial-Rounded" panose="020B0604020202020204" pitchFamily="34" charset="0"/>
              <a:cs typeface="Times New Roman" panose="02020603050405020304" pitchFamily="18" charset="0"/>
              <a:sym typeface="+mn-ea"/>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65173" y="256092"/>
            <a:ext cx="856388" cy="685110"/>
          </a:xfrm>
          <a:prstGeom prst="rect">
            <a:avLst/>
          </a:prstGeom>
        </p:spPr>
      </p:pic>
      <p:sp>
        <p:nvSpPr>
          <p:cNvPr id="7" name="TextBox 6"/>
          <p:cNvSpPr txBox="1"/>
          <p:nvPr/>
        </p:nvSpPr>
        <p:spPr>
          <a:xfrm>
            <a:off x="65173" y="112398"/>
            <a:ext cx="11820939" cy="7108825"/>
          </a:xfrm>
          <a:prstGeom prst="rect">
            <a:avLst/>
          </a:prstGeom>
          <a:noFill/>
        </p:spPr>
        <p:txBody>
          <a:bodyPr wrap="square" rtlCol="0">
            <a:spAutoFit/>
          </a:bodyPr>
          <a:lstStyle/>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a:t>
            </a:r>
            <a:r>
              <a:rPr lang="en-US" altLang="vi-VN" sz="2000" dirty="0">
                <a:latin typeface="Times New Roman" panose="02020603050405020304" pitchFamily="18" charset="0"/>
                <a:ea typeface="Arial-Rounded" panose="020B0604020202020204" pitchFamily="34" charset="0"/>
                <a:cs typeface="Times New Roman" panose="02020603050405020304" pitchFamily="18" charset="0"/>
              </a:rPr>
              <a:t>          </a:t>
            </a:r>
            <a:r>
              <a:rPr lang="vi-VN" sz="2000" b="1" dirty="0">
                <a:solidFill>
                  <a:srgbClr val="FF0000"/>
                </a:solidFill>
                <a:latin typeface="Times New Roman" panose="02020603050405020304" pitchFamily="18" charset="0"/>
                <a:ea typeface="Arial-Rounded" panose="020B0604020202020204" pitchFamily="34" charset="0"/>
                <a:cs typeface="Times New Roman" panose="02020603050405020304" pitchFamily="18" charset="0"/>
              </a:rPr>
              <a:t>EM CÓ XINH KHÔNG?</a:t>
            </a:r>
            <a:endParaRPr lang="en-US" sz="2000" b="1" dirty="0">
              <a:solidFill>
                <a:srgbClr val="FF0000"/>
              </a:solidFill>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a:t>
            </a:r>
            <a:r>
              <a:rPr lang="en-US" altLang="vi-VN" sz="2000" dirty="0">
                <a:latin typeface="Times New Roman" panose="02020603050405020304" pitchFamily="18" charset="0"/>
                <a:ea typeface="Arial-Rounded" panose="020B0604020202020204" pitchFamily="34" charset="0"/>
                <a:cs typeface="Times New Roman" panose="02020603050405020304" pitchFamily="18" charset="0"/>
              </a:rPr>
              <a:t>     </a:t>
            </a:r>
            <a:r>
              <a:rPr lang="vi-VN" sz="2000" dirty="0">
                <a:latin typeface="Times New Roman" panose="02020603050405020304" pitchFamily="18" charset="0"/>
                <a:ea typeface="Arial-Rounded" panose="020B0604020202020204" pitchFamily="34" charset="0"/>
                <a:cs typeface="Times New Roman" panose="02020603050405020304" pitchFamily="18" charset="0"/>
              </a:rPr>
              <a:t>Voi em thích mặc đẹp và thích được khen xinh. Ở nhà, voi em luôn hỏi anh: “Em có xinh</a:t>
            </a:r>
            <a:r>
              <a:rPr lang="en-US" altLang="vi-VN" sz="2000" dirty="0">
                <a:latin typeface="Times New Roman" panose="02020603050405020304" pitchFamily="18" charset="0"/>
                <a:ea typeface="Arial-Rounded" panose="020B0604020202020204" pitchFamily="34" charset="0"/>
                <a:cs typeface="Times New Roman" panose="02020603050405020304" pitchFamily="18" charset="0"/>
              </a:rPr>
              <a:t> </a:t>
            </a:r>
            <a:r>
              <a:rPr lang="vi-VN" sz="2000" dirty="0">
                <a:latin typeface="Times New Roman" panose="02020603050405020304" pitchFamily="18" charset="0"/>
                <a:ea typeface="Arial-Rounded" panose="020B0604020202020204" pitchFamily="34" charset="0"/>
                <a:cs typeface="Times New Roman" panose="02020603050405020304" pitchFamily="18" charset="0"/>
              </a:rPr>
              <a:t>không?”. Voi anh bao giờ cũng khen: “Em xinh lắm!”.</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Một hôm, gặp hươu, voi em hỏi:</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 Em có xinh không?</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Hươu ngắm voi rồi lắc đầu:</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 Chưa xinh lắm vì em không có đôi sừng giống anh.</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Nghe vậy, voi nhặt vài cành cây khô, gài lên đầu rồi đi tiếp.</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Gặp dê, voi hỏi:</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 Em có xinh không?</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 Không, vì cậu không có bộ râu giống tôi.</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Voi liền nhổ một khóm cỏ dại bên đường, gắn vào cằm rồi về nhà.</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Về nhà với đôi sừng và bộ râu giả, voi em hớn hở hỏi anh:</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 Em có xinh không?</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Voi anh nói:</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 Trời ơi, sao em lại thêm sừng và râu thế này? Xấu lắm!</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Voi em ngắm mình trong gương và thấy xấu thật. Sau khi bỏ sừng và râu đi, voi em thấy mình xinh đẹp hẳn lên. Giờ đây, voi em hiểu rằng mình chỉ xinh đẹp khi đúng là voi.</a:t>
            </a:r>
            <a:endParaRPr lang="en-US" sz="2000" dirty="0">
              <a:latin typeface="Times New Roman" panose="02020603050405020304" pitchFamily="18" charset="0"/>
              <a:ea typeface="Arial-Rounded" panose="020B0604020202020204" pitchFamily="34" charset="0"/>
              <a:cs typeface="Times New Roman" panose="02020603050405020304" pitchFamily="18" charset="0"/>
            </a:endParaRPr>
          </a:p>
          <a:p>
            <a:pPr lvl="1" algn="just">
              <a:lnSpc>
                <a:spcPct val="120000"/>
              </a:lnSpc>
            </a:pPr>
            <a:r>
              <a:rPr lang="en-US" sz="2000" dirty="0">
                <a:latin typeface="Times New Roman" panose="02020603050405020304" pitchFamily="18" charset="0"/>
                <a:ea typeface="Arial-Rounded" panose="020B0604020202020204" pitchFamily="34" charset="0"/>
                <a:cs typeface="Times New Roman" panose="02020603050405020304" pitchFamily="18" charset="0"/>
              </a:rPr>
              <a:t>   </a:t>
            </a:r>
            <a:endParaRPr lang="en-US" sz="2000" dirty="0">
              <a:latin typeface="Times New Roman" panose="02020603050405020304" pitchFamily="18" charset="0"/>
              <a:ea typeface="Arial-Rounded" panose="020B0604020202020204" pitchFamily="34" charset="0"/>
              <a:cs typeface="Times New Roman" panose="02020603050405020304" pitchFamily="18" charset="0"/>
            </a:endParaRPr>
          </a:p>
        </p:txBody>
      </p:sp>
    </p:spTree>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30320" y="818515"/>
            <a:ext cx="5081270" cy="768350"/>
          </a:xfrm>
          <a:prstGeom prst="rect">
            <a:avLst/>
          </a:prstGeom>
          <a:noFill/>
        </p:spPr>
        <p:txBody>
          <a:bodyPr wrap="square" rtlCol="0">
            <a:spAutoFit/>
          </a:bodyPr>
          <a:lstStyle/>
          <a:p>
            <a:r>
              <a:rPr lang="en-US" sz="4400" b="1" dirty="0" err="1">
                <a:solidFill>
                  <a:schemeClr val="tx1"/>
                </a:solidFill>
                <a:latin typeface="Times New Roman" panose="02020603050405020304" pitchFamily="18" charset="0"/>
                <a:ea typeface="Arial-Rounded" panose="020B0604020202020204" pitchFamily="34" charset="0"/>
                <a:cs typeface="Times New Roman" panose="02020603050405020304" pitchFamily="18" charset="0"/>
              </a:rPr>
              <a:t>LUYỆN</a:t>
            </a:r>
            <a:r>
              <a:rPr lang="en-US" sz="4400" b="1" dirty="0">
                <a:solidFill>
                  <a:schemeClr val="tx1"/>
                </a:solidFill>
                <a:latin typeface="Times New Roman" panose="02020603050405020304" pitchFamily="18" charset="0"/>
                <a:ea typeface="Arial-Rounded" panose="020B060402020202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Rounded" panose="020B0604020202020204" pitchFamily="34" charset="0"/>
                <a:cs typeface="Times New Roman" panose="02020603050405020304" pitchFamily="18" charset="0"/>
              </a:rPr>
              <a:t>ĐỌC TỪ</a:t>
            </a:r>
            <a:endParaRPr lang="en-US" sz="4400" b="1" dirty="0" err="1">
              <a:solidFill>
                <a:schemeClr val="tx1"/>
              </a:solidFill>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5" name="TextBox 4"/>
          <p:cNvSpPr txBox="1"/>
          <p:nvPr/>
        </p:nvSpPr>
        <p:spPr>
          <a:xfrm>
            <a:off x="3615690" y="2226310"/>
            <a:ext cx="1605915" cy="706755"/>
          </a:xfrm>
          <a:prstGeom prst="rect">
            <a:avLst/>
          </a:prstGeom>
          <a:noFill/>
        </p:spPr>
        <p:txBody>
          <a:bodyPr wrap="square" rtlCol="0">
            <a:spAutoFit/>
          </a:bodyPr>
          <a:lstStyle/>
          <a:p>
            <a:pPr algn="l">
              <a:lnSpc>
                <a:spcPct val="100000"/>
              </a:lnSpc>
            </a:pPr>
            <a:r>
              <a:rPr lang="vi-VN" sz="4000" b="1" dirty="0">
                <a:solidFill>
                  <a:srgbClr val="FF0000"/>
                </a:solidFill>
                <a:latin typeface="Times New Roman" panose="02020603050405020304" pitchFamily="18" charset="0"/>
                <a:ea typeface="Arial-Rounded" panose="020B0604020202020204" pitchFamily="34" charset="0"/>
                <a:cs typeface="Times New Roman" panose="02020603050405020304" pitchFamily="18" charset="0"/>
              </a:rPr>
              <a:t>hươu</a:t>
            </a:r>
            <a:endParaRPr lang="vi-VN" sz="4000" b="1" dirty="0">
              <a:solidFill>
                <a:srgbClr val="FF0000"/>
              </a:solidFill>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3" name="TextBox 4"/>
          <p:cNvSpPr txBox="1"/>
          <p:nvPr/>
        </p:nvSpPr>
        <p:spPr>
          <a:xfrm>
            <a:off x="5988050" y="2226310"/>
            <a:ext cx="2054225" cy="706755"/>
          </a:xfrm>
          <a:prstGeom prst="rect">
            <a:avLst/>
          </a:prstGeom>
          <a:noFill/>
        </p:spPr>
        <p:txBody>
          <a:bodyPr wrap="square" rtlCol="0">
            <a:spAutoFit/>
          </a:bodyPr>
          <a:p>
            <a:pPr algn="l">
              <a:lnSpc>
                <a:spcPct val="100000"/>
              </a:lnSpc>
            </a:pPr>
            <a:r>
              <a:rPr lang="en-US" altLang="vi-VN" sz="4000" b="1" dirty="0">
                <a:solidFill>
                  <a:srgbClr val="FF0000"/>
                </a:solidFill>
                <a:latin typeface="Times New Roman" panose="02020603050405020304" pitchFamily="18" charset="0"/>
                <a:ea typeface="Arial-Rounded" panose="020B0604020202020204" pitchFamily="34" charset="0"/>
                <a:cs typeface="Times New Roman" panose="02020603050405020304" pitchFamily="18" charset="0"/>
                <a:sym typeface="+mn-ea"/>
              </a:rPr>
              <a:t>đôi sừng</a:t>
            </a:r>
            <a:endParaRPr lang="en-US" altLang="vi-VN" sz="4000" b="1" dirty="0">
              <a:solidFill>
                <a:srgbClr val="FF0000"/>
              </a:solidFill>
              <a:latin typeface="Times New Roman" panose="02020603050405020304" pitchFamily="18" charset="0"/>
              <a:ea typeface="Arial-Rounded" panose="020B0604020202020204" pitchFamily="34" charset="0"/>
              <a:cs typeface="Times New Roman" panose="02020603050405020304" pitchFamily="18" charset="0"/>
              <a:sym typeface="+mn-ea"/>
            </a:endParaRPr>
          </a:p>
        </p:txBody>
      </p:sp>
      <p:sp>
        <p:nvSpPr>
          <p:cNvPr id="6" name="TextBox 4"/>
          <p:cNvSpPr txBox="1"/>
          <p:nvPr/>
        </p:nvSpPr>
        <p:spPr>
          <a:xfrm>
            <a:off x="3197225" y="3572510"/>
            <a:ext cx="2443480" cy="706755"/>
          </a:xfrm>
          <a:prstGeom prst="rect">
            <a:avLst/>
          </a:prstGeom>
          <a:noFill/>
        </p:spPr>
        <p:txBody>
          <a:bodyPr wrap="square" rtlCol="0">
            <a:spAutoFit/>
          </a:bodyPr>
          <a:p>
            <a:pPr algn="l">
              <a:lnSpc>
                <a:spcPct val="100000"/>
              </a:lnSpc>
            </a:pPr>
            <a:r>
              <a:rPr lang="en-US" altLang="vi-VN" sz="4000" b="1" dirty="0">
                <a:solidFill>
                  <a:srgbClr val="FF0000"/>
                </a:solidFill>
                <a:latin typeface="Times New Roman" panose="02020603050405020304" pitchFamily="18" charset="0"/>
                <a:ea typeface="Arial-Rounded" panose="020B0604020202020204" pitchFamily="34" charset="0"/>
                <a:cs typeface="Times New Roman" panose="02020603050405020304" pitchFamily="18" charset="0"/>
                <a:sym typeface="+mn-ea"/>
              </a:rPr>
              <a:t>bộ râu giả</a:t>
            </a:r>
            <a:endParaRPr lang="en-US" altLang="vi-VN" sz="4000" b="1" dirty="0">
              <a:solidFill>
                <a:srgbClr val="FF0000"/>
              </a:solidFill>
              <a:latin typeface="Times New Roman" panose="02020603050405020304" pitchFamily="18" charset="0"/>
              <a:ea typeface="Arial-Rounded" panose="020B0604020202020204" pitchFamily="34" charset="0"/>
              <a:cs typeface="Times New Roman" panose="02020603050405020304" pitchFamily="18" charset="0"/>
              <a:sym typeface="+mn-ea"/>
            </a:endParaRPr>
          </a:p>
        </p:txBody>
      </p:sp>
      <p:sp>
        <p:nvSpPr>
          <p:cNvPr id="7" name="TextBox 4"/>
          <p:cNvSpPr txBox="1"/>
          <p:nvPr/>
        </p:nvSpPr>
        <p:spPr>
          <a:xfrm>
            <a:off x="6450330" y="3572510"/>
            <a:ext cx="1905000" cy="706755"/>
          </a:xfrm>
          <a:prstGeom prst="rect">
            <a:avLst/>
          </a:prstGeom>
          <a:noFill/>
        </p:spPr>
        <p:txBody>
          <a:bodyPr wrap="square" rtlCol="0">
            <a:spAutoFit/>
          </a:bodyPr>
          <a:p>
            <a:pPr algn="l">
              <a:lnSpc>
                <a:spcPct val="100000"/>
              </a:lnSpc>
            </a:pPr>
            <a:r>
              <a:rPr lang="en-US" altLang="vi-VN" sz="4000" b="1" dirty="0">
                <a:solidFill>
                  <a:srgbClr val="FF0000"/>
                </a:solidFill>
                <a:latin typeface="Times New Roman" panose="02020603050405020304" pitchFamily="18" charset="0"/>
                <a:ea typeface="Arial-Rounded" panose="020B0604020202020204" pitchFamily="34" charset="0"/>
                <a:cs typeface="Times New Roman" panose="02020603050405020304" pitchFamily="18" charset="0"/>
                <a:sym typeface="+mn-ea"/>
              </a:rPr>
              <a:t>hớn hở</a:t>
            </a:r>
            <a:endParaRPr lang="en-US" altLang="vi-VN" sz="4000" b="1" dirty="0">
              <a:solidFill>
                <a:srgbClr val="FF0000"/>
              </a:solidFill>
              <a:latin typeface="Times New Roman" panose="02020603050405020304" pitchFamily="18" charset="0"/>
              <a:ea typeface="Arial-Rounded" panose="020B0604020202020204" pitchFamily="34"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3" grpId="0"/>
      <p:bldP spid="3" grpId="1"/>
      <p:bldP spid="6" grpId="0"/>
      <p:bldP spid="6" grpId="1"/>
      <p:bldP spid="7" grpId="0"/>
      <p:bldP spid="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65173" y="256092"/>
            <a:ext cx="856388" cy="685110"/>
          </a:xfrm>
          <a:prstGeom prst="rect">
            <a:avLst/>
          </a:prstGeom>
        </p:spPr>
      </p:pic>
      <p:sp>
        <p:nvSpPr>
          <p:cNvPr id="7" name="TextBox 6"/>
          <p:cNvSpPr txBox="1"/>
          <p:nvPr/>
        </p:nvSpPr>
        <p:spPr>
          <a:xfrm>
            <a:off x="65173" y="112398"/>
            <a:ext cx="11820939" cy="7108825"/>
          </a:xfrm>
          <a:prstGeom prst="rect">
            <a:avLst/>
          </a:prstGeom>
          <a:noFill/>
        </p:spPr>
        <p:txBody>
          <a:bodyPr wrap="square" rtlCol="0">
            <a:spAutoFit/>
          </a:bodyPr>
          <a:lstStyle/>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a:t>
            </a:r>
            <a:r>
              <a:rPr lang="vi-VN" sz="2000" dirty="0">
                <a:solidFill>
                  <a:schemeClr val="accent2">
                    <a:lumMod val="75000"/>
                  </a:schemeClr>
                </a:solidFill>
                <a:latin typeface="Times New Roman" panose="02020603050405020304" pitchFamily="18" charset="0"/>
                <a:ea typeface="Arial-Rounded" panose="020B0604020202020204" pitchFamily="34" charset="0"/>
                <a:cs typeface="Times New Roman" panose="02020603050405020304" pitchFamily="18" charset="0"/>
              </a:rPr>
              <a:t>EM CÓ XINH KHÔNG?</a:t>
            </a:r>
            <a:endParaRPr lang="en-US" sz="2000" dirty="0">
              <a:solidFill>
                <a:schemeClr val="accent2">
                  <a:lumMod val="75000"/>
                </a:schemeClr>
              </a:solidFill>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Voi em thích mặc đẹp và thích được khen xinh. Ở nhà, voi em luôn hỏi anh: “Em có xinh       	không?”. Voi anh bao giờ cũng khen: “Em xinh lắm!”.</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Một hôm, gặp hươu, voi em hỏi:</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 Em có xinh không?</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Hươu ngắm voi rồi lắc đầu:</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 Chưa xinh lắm vì em không có đôi sừng giống anh.</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Nghe vậy, voi nhặt vài cành cây khô, gài lên đầu rồi đi tiếp.</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Gặp dê, voi hỏi:</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 Em có xinh không?</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 Không, vì cậu không có bộ râu giống tôi.</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Voi liền nhổ một khóm cỏ dại bên đường, gắn vào cằm rồi về nhà.</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Về nhà với đôi sừng và bộ râu giả, voi em hớn hở hỏi anh:</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 Em có xinh không?</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Voi anh nói:</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 Trời ơi, sao em lại thêm sừng và râu thế này? Xấu lắm!</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Voi em ngắm mình trong gương và thấy xấu thật. Sau khi bỏ sừng và râu đi, voi em thấy mình xinh đẹp hẳn lên. Giờ đây, voi em hiểu rằng mình chỉ xinh đẹp khi đúng là voi.</a:t>
            </a:r>
            <a:endParaRPr lang="en-US" sz="2000" dirty="0">
              <a:latin typeface="Times New Roman" panose="02020603050405020304" pitchFamily="18" charset="0"/>
              <a:ea typeface="Arial-Rounded" panose="020B0604020202020204" pitchFamily="34" charset="0"/>
              <a:cs typeface="Times New Roman" panose="02020603050405020304" pitchFamily="18" charset="0"/>
            </a:endParaRPr>
          </a:p>
          <a:p>
            <a:pPr lvl="1" algn="just">
              <a:lnSpc>
                <a:spcPct val="120000"/>
              </a:lnSpc>
            </a:pPr>
            <a:r>
              <a:rPr lang="en-US" sz="2000" dirty="0">
                <a:latin typeface="Times New Roman" panose="02020603050405020304" pitchFamily="18" charset="0"/>
                <a:ea typeface="Arial-Rounded" panose="020B0604020202020204" pitchFamily="34" charset="0"/>
                <a:cs typeface="Times New Roman" panose="02020603050405020304" pitchFamily="18" charset="0"/>
              </a:rPr>
              <a:t>   </a:t>
            </a:r>
            <a:endParaRPr lang="en-US" sz="2000" dirty="0">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2" name="5-Point Star 1"/>
          <p:cNvSpPr/>
          <p:nvPr/>
        </p:nvSpPr>
        <p:spPr>
          <a:xfrm>
            <a:off x="8470357" y="1159418"/>
            <a:ext cx="3721826" cy="292608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latin typeface="Times New Roman" panose="02020603050405020304" pitchFamily="18" charset="0"/>
                <a:cs typeface="Times New Roman" panose="02020603050405020304" pitchFamily="18" charset="0"/>
              </a:rPr>
              <a:t>Bài đọc chia làm mấy đoạn?</a:t>
            </a:r>
            <a:endParaRPr lang="en-US" sz="20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 calcmode="lin" valueType="num">
                                      <p:cBhvr additive="base">
                                        <p:cTn id="2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 calcmode="lin" valueType="num">
                                      <p:cBhvr additive="base">
                                        <p:cTn id="3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 calcmode="lin" valueType="num">
                                      <p:cBhvr additive="base">
                                        <p:cTn id="35"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anim calcmode="lin" valueType="num">
                                      <p:cBhvr additive="base">
                                        <p:cTn id="39"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anim calcmode="lin" valueType="num">
                                      <p:cBhvr additive="base">
                                        <p:cTn id="43"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anim calcmode="lin" valueType="num">
                                      <p:cBhvr additive="base">
                                        <p:cTn id="47"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xEl>
                                              <p:pRg st="11" end="11"/>
                                            </p:txEl>
                                          </p:spTgt>
                                        </p:tgtEl>
                                        <p:attrNameLst>
                                          <p:attrName>style.visibility</p:attrName>
                                        </p:attrNameLst>
                                      </p:cBhvr>
                                      <p:to>
                                        <p:strVal val="visible"/>
                                      </p:to>
                                    </p:set>
                                    <p:anim calcmode="lin" valueType="num">
                                      <p:cBhvr additive="base">
                                        <p:cTn id="51"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11" end="1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7">
                                            <p:txEl>
                                              <p:pRg st="12" end="12"/>
                                            </p:txEl>
                                          </p:spTgt>
                                        </p:tgtEl>
                                        <p:attrNameLst>
                                          <p:attrName>style.visibility</p:attrName>
                                        </p:attrNameLst>
                                      </p:cBhvr>
                                      <p:to>
                                        <p:strVal val="visible"/>
                                      </p:to>
                                    </p:set>
                                    <p:anim calcmode="lin" valueType="num">
                                      <p:cBhvr additive="base">
                                        <p:cTn id="55"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12" end="12"/>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7">
                                            <p:txEl>
                                              <p:pRg st="13" end="13"/>
                                            </p:txEl>
                                          </p:spTgt>
                                        </p:tgtEl>
                                        <p:attrNameLst>
                                          <p:attrName>style.visibility</p:attrName>
                                        </p:attrNameLst>
                                      </p:cBhvr>
                                      <p:to>
                                        <p:strVal val="visible"/>
                                      </p:to>
                                    </p:set>
                                    <p:anim calcmode="lin" valueType="num">
                                      <p:cBhvr additive="base">
                                        <p:cTn id="59" dur="500" fill="hold"/>
                                        <p:tgtEl>
                                          <p:spTgt spid="7">
                                            <p:txEl>
                                              <p:pRg st="13" end="1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
                                            <p:txEl>
                                              <p:pRg st="13" end="13"/>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7">
                                            <p:txEl>
                                              <p:pRg st="14" end="14"/>
                                            </p:txEl>
                                          </p:spTgt>
                                        </p:tgtEl>
                                        <p:attrNameLst>
                                          <p:attrName>style.visibility</p:attrName>
                                        </p:attrNameLst>
                                      </p:cBhvr>
                                      <p:to>
                                        <p:strVal val="visible"/>
                                      </p:to>
                                    </p:set>
                                    <p:anim calcmode="lin" valueType="num">
                                      <p:cBhvr additive="base">
                                        <p:cTn id="63" dur="500" fill="hold"/>
                                        <p:tgtEl>
                                          <p:spTgt spid="7">
                                            <p:txEl>
                                              <p:pRg st="14" end="14"/>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7">
                                            <p:txEl>
                                              <p:pRg st="14" end="14"/>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7">
                                            <p:txEl>
                                              <p:pRg st="15" end="15"/>
                                            </p:txEl>
                                          </p:spTgt>
                                        </p:tgtEl>
                                        <p:attrNameLst>
                                          <p:attrName>style.visibility</p:attrName>
                                        </p:attrNameLst>
                                      </p:cBhvr>
                                      <p:to>
                                        <p:strVal val="visible"/>
                                      </p:to>
                                    </p:set>
                                    <p:anim calcmode="lin" valueType="num">
                                      <p:cBhvr additive="base">
                                        <p:cTn id="67" dur="500" fill="hold"/>
                                        <p:tgtEl>
                                          <p:spTgt spid="7">
                                            <p:txEl>
                                              <p:pRg st="15" end="15"/>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7">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
                                        </p:tgtEl>
                                        <p:attrNameLst>
                                          <p:attrName>style.visibility</p:attrName>
                                        </p:attrNameLst>
                                      </p:cBhvr>
                                      <p:to>
                                        <p:strVal val="visible"/>
                                      </p:to>
                                    </p:set>
                                    <p:anim calcmode="lin" valueType="num">
                                      <p:cBhvr additive="base">
                                        <p:cTn id="73" dur="500" fill="hold"/>
                                        <p:tgtEl>
                                          <p:spTgt spid="2"/>
                                        </p:tgtEl>
                                        <p:attrNameLst>
                                          <p:attrName>ppt_x</p:attrName>
                                        </p:attrNameLst>
                                      </p:cBhvr>
                                      <p:tavLst>
                                        <p:tav tm="0">
                                          <p:val>
                                            <p:strVal val="#ppt_x"/>
                                          </p:val>
                                        </p:tav>
                                        <p:tav tm="100000">
                                          <p:val>
                                            <p:strVal val="#ppt_x"/>
                                          </p:val>
                                        </p:tav>
                                      </p:tavLst>
                                    </p:anim>
                                    <p:anim calcmode="lin" valueType="num">
                                      <p:cBhvr additive="base">
                                        <p:cTn id="7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92082" y="159285"/>
            <a:ext cx="11999917" cy="7182485"/>
          </a:xfrm>
          <a:prstGeom prst="rect">
            <a:avLst/>
          </a:prstGeom>
          <a:noFill/>
        </p:spPr>
        <p:txBody>
          <a:bodyPr wrap="square" rtlCol="0">
            <a:spAutoFit/>
          </a:bodyPr>
          <a:lstStyle/>
          <a:p>
            <a:pPr algn="ctr"/>
            <a:r>
              <a:rPr lang="vi-VN" sz="2400" dirty="0">
                <a:solidFill>
                  <a:schemeClr val="accent2">
                    <a:lumMod val="75000"/>
                  </a:schemeClr>
                </a:solidFill>
                <a:latin typeface="Times New Roman" panose="02020603050405020304" pitchFamily="18" charset="0"/>
                <a:ea typeface="Arial-Rounded" panose="020B0604020202020204" pitchFamily="34" charset="0"/>
                <a:cs typeface="Times New Roman" panose="02020603050405020304" pitchFamily="18" charset="0"/>
              </a:rPr>
              <a:t>EM CÓ XINH KHÔNG?</a:t>
            </a:r>
            <a:endParaRPr lang="en-US" sz="2400" dirty="0">
              <a:solidFill>
                <a:schemeClr val="accent2">
                  <a:lumMod val="75000"/>
                </a:schemeClr>
              </a:solidFill>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en-US" sz="2400" dirty="0">
                <a:solidFill>
                  <a:schemeClr val="accent2">
                    <a:lumMod val="75000"/>
                  </a:schemeClr>
                </a:solidFill>
                <a:latin typeface="Times New Roman" panose="02020603050405020304" pitchFamily="18" charset="0"/>
                <a:ea typeface="Arial-Rounded" panose="020B0604020202020204" pitchFamily="34" charset="0"/>
                <a:cs typeface="Times New Roman" panose="02020603050405020304" pitchFamily="18" charset="0"/>
              </a:rPr>
              <a:t>         </a:t>
            </a:r>
            <a:r>
              <a:rPr lang="en-US" sz="2000" dirty="0" err="1">
                <a:latin typeface="Times New Roman" panose="02020603050405020304" pitchFamily="18" charset="0"/>
                <a:ea typeface="Arial-Rounded" panose="020B0604020202020204" pitchFamily="34" charset="0"/>
                <a:cs typeface="Times New Roman" panose="02020603050405020304" pitchFamily="18" charset="0"/>
              </a:rPr>
              <a:t>Ngày</a:t>
            </a:r>
            <a:r>
              <a:rPr lang="en-US" sz="2000" dirty="0">
                <a:latin typeface="Times New Roman" panose="02020603050405020304" pitchFamily="18" charset="0"/>
                <a:ea typeface="Arial-Rounded" panose="020B0604020202020204" pitchFamily="34" charset="0"/>
                <a:cs typeface="Times New Roman" panose="02020603050405020304" pitchFamily="18" charset="0"/>
              </a:rPr>
              <a:t> </a:t>
            </a:r>
            <a:r>
              <a:rPr lang="vi-VN" sz="2000" dirty="0">
                <a:latin typeface="Times New Roman" panose="02020603050405020304" pitchFamily="18" charset="0"/>
                <a:ea typeface="Arial-Rounded" panose="020B0604020202020204" pitchFamily="34" charset="0"/>
                <a:cs typeface="Times New Roman" panose="02020603050405020304" pitchFamily="18" charset="0"/>
              </a:rPr>
              <a:t>Voi em thích mặc đẹp và thích được khen xinh. Ở nhà, voi em luôn hỏi anh: “Em có xinh       	không?”. Voi anh bao giờ cũng khen: “Em xinh lắm!”.</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Một hôm, gặp hươu, voi em hỏi:</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 Em có xinh không?</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Hươu ngắm voi rồi lắc đầu:</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 Chưa xinh lắm vì em không có đôi sừng giống anh.</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Nghe vậy, voi nhặt vài cành cây khô, gài lên đầu rồi đi tiếp.</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Gặp dê, voi hỏi:</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 Em có xinh không?</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 Không, vì cậu không có bộ râu giống tôi.</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Voi liền nhổ một khóm cỏ dại bên đường, gắn vào cằm rồi về nhà.</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Về nhà với đôi sừng và bộ râu giả, voi em hớn hở hỏi anh:</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 Em có xinh không?</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Voi anh nói:</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 Trời ơi, sao em lại thêm sừng và râu thế này? Xấu lắm!</a:t>
            </a:r>
            <a:endParaRPr 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vi-VN" sz="2000" dirty="0">
                <a:latin typeface="Times New Roman" panose="02020603050405020304" pitchFamily="18" charset="0"/>
                <a:ea typeface="Arial-Rounded" panose="020B0604020202020204" pitchFamily="34" charset="0"/>
                <a:cs typeface="Times New Roman" panose="02020603050405020304" pitchFamily="18" charset="0"/>
              </a:rPr>
              <a:t>       Voi em ngắm mình trong gương và thấy xấu thật. Sau khi bỏ sừng và râu đi, voi em thấy mình xinh đẹp hẳn lên. </a:t>
            </a:r>
            <a:r>
              <a:rPr lang="en-US" altLang="vi-VN" sz="2000" dirty="0">
                <a:latin typeface="Times New Roman" panose="02020603050405020304" pitchFamily="18" charset="0"/>
                <a:ea typeface="Arial-Rounded" panose="020B0604020202020204" pitchFamily="34" charset="0"/>
                <a:cs typeface="Times New Roman" panose="02020603050405020304" pitchFamily="18" charset="0"/>
              </a:rPr>
              <a:t>   </a:t>
            </a:r>
            <a:endParaRPr lang="en-US" altLang="vi-VN" sz="2000" dirty="0">
              <a:latin typeface="Times New Roman" panose="02020603050405020304" pitchFamily="18" charset="0"/>
              <a:ea typeface="Arial-Rounded" panose="020B0604020202020204" pitchFamily="34" charset="0"/>
              <a:cs typeface="Times New Roman" panose="02020603050405020304" pitchFamily="18" charset="0"/>
            </a:endParaRPr>
          </a:p>
          <a:p>
            <a:pPr algn="just">
              <a:lnSpc>
                <a:spcPct val="120000"/>
              </a:lnSpc>
            </a:pPr>
            <a:r>
              <a:rPr lang="en-US" altLang="vi-VN" sz="2000" dirty="0">
                <a:latin typeface="Times New Roman" panose="02020603050405020304" pitchFamily="18" charset="0"/>
                <a:ea typeface="Arial-Rounded" panose="020B0604020202020204" pitchFamily="34" charset="0"/>
                <a:cs typeface="Times New Roman" panose="02020603050405020304" pitchFamily="18" charset="0"/>
              </a:rPr>
              <a:t>    </a:t>
            </a:r>
            <a:r>
              <a:rPr lang="vi-VN" sz="2000" dirty="0">
                <a:latin typeface="Times New Roman" panose="02020603050405020304" pitchFamily="18" charset="0"/>
                <a:ea typeface="Arial-Rounded" panose="020B0604020202020204" pitchFamily="34" charset="0"/>
                <a:cs typeface="Times New Roman" panose="02020603050405020304" pitchFamily="18" charset="0"/>
              </a:rPr>
              <a:t>Giờ đây, voi em hiểu rằng mình chỉ xinh đẹp khi đúng là voi.</a:t>
            </a:r>
            <a:endParaRPr lang="en-US" sz="2000" dirty="0">
              <a:latin typeface="Times New Roman" panose="02020603050405020304" pitchFamily="18" charset="0"/>
              <a:ea typeface="Arial-Rounded" panose="020B0604020202020204" pitchFamily="34" charset="0"/>
              <a:cs typeface="Times New Roman" panose="02020603050405020304" pitchFamily="18" charset="0"/>
            </a:endParaRPr>
          </a:p>
          <a:p>
            <a:pPr lvl="1" algn="just">
              <a:lnSpc>
                <a:spcPct val="120000"/>
              </a:lnSpc>
            </a:pPr>
            <a:r>
              <a:rPr lang="en-US" sz="2000" dirty="0">
                <a:latin typeface="Times New Roman" panose="02020603050405020304" pitchFamily="18" charset="0"/>
                <a:ea typeface="Arial-Rounded" panose="020B0604020202020204" pitchFamily="34" charset="0"/>
                <a:cs typeface="Times New Roman" panose="02020603050405020304" pitchFamily="18" charset="0"/>
              </a:rPr>
              <a:t>   </a:t>
            </a:r>
            <a:endParaRPr lang="en-US" sz="2000" dirty="0">
              <a:latin typeface="Times New Roman" panose="02020603050405020304" pitchFamily="18" charset="0"/>
              <a:ea typeface="Arial-Rounded" panose="020B0604020202020204" pitchFamily="34" charset="0"/>
              <a:cs typeface="Times New Roman" panose="02020603050405020304" pitchFamily="18" charset="0"/>
            </a:endParaRPr>
          </a:p>
        </p:txBody>
      </p:sp>
      <p:pic>
        <p:nvPicPr>
          <p:cNvPr id="4" name="Picture 3"/>
          <p:cNvPicPr>
            <a:picLocks noChangeAspect="1"/>
          </p:cNvPicPr>
          <p:nvPr/>
        </p:nvPicPr>
        <p:blipFill>
          <a:blip r:embed="rId1"/>
          <a:stretch>
            <a:fillRect/>
          </a:stretch>
        </p:blipFill>
        <p:spPr>
          <a:xfrm>
            <a:off x="46875" y="34329"/>
            <a:ext cx="823789" cy="659031"/>
          </a:xfrm>
          <a:prstGeom prst="rect">
            <a:avLst/>
          </a:prstGeom>
        </p:spPr>
      </p:pic>
      <p:sp>
        <p:nvSpPr>
          <p:cNvPr id="2" name="Left Brace 1"/>
          <p:cNvSpPr/>
          <p:nvPr/>
        </p:nvSpPr>
        <p:spPr>
          <a:xfrm>
            <a:off x="349847" y="730521"/>
            <a:ext cx="193786" cy="3532197"/>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Oval 2"/>
          <p:cNvSpPr/>
          <p:nvPr/>
        </p:nvSpPr>
        <p:spPr>
          <a:xfrm>
            <a:off x="543633" y="758855"/>
            <a:ext cx="387572" cy="375714"/>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endParaRPr lang="en-US" sz="2400" b="1" dirty="0"/>
          </a:p>
        </p:txBody>
      </p:sp>
      <p:sp>
        <p:nvSpPr>
          <p:cNvPr id="9" name="Left Brace 8"/>
          <p:cNvSpPr/>
          <p:nvPr/>
        </p:nvSpPr>
        <p:spPr>
          <a:xfrm>
            <a:off x="391758" y="4550610"/>
            <a:ext cx="151876" cy="2307390"/>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9"/>
          <p:cNvSpPr/>
          <p:nvPr/>
        </p:nvSpPr>
        <p:spPr>
          <a:xfrm>
            <a:off x="645203" y="4362753"/>
            <a:ext cx="387572" cy="375714"/>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endParaRPr lang="en-US" sz="2400" b="1"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3" presetClass="emph" presetSubtype="2" fill="hold" nodeType="withEffect">
                                  <p:stCondLst>
                                    <p:cond delay="0"/>
                                  </p:stCondLst>
                                  <p:childTnLst>
                                    <p:animClr clrSpc="rgb" dir="cw">
                                      <p:cBhvr override="childStyle">
                                        <p:cTn id="12" dur="2000" fill="hold"/>
                                        <p:tgtEl>
                                          <p:spTgt spid="13">
                                            <p:txEl>
                                              <p:pRg st="1" end="1"/>
                                            </p:txEl>
                                          </p:spTgt>
                                        </p:tgtEl>
                                        <p:attrNameLst>
                                          <p:attrName>style.color</p:attrName>
                                        </p:attrNameLst>
                                      </p:cBhvr>
                                      <p:to>
                                        <a:srgbClr val="C00000"/>
                                      </p:to>
                                    </p:animClr>
                                  </p:childTnLst>
                                </p:cTn>
                              </p:par>
                              <p:par>
                                <p:cTn id="13" presetID="3" presetClass="emph" presetSubtype="2" fill="hold" nodeType="withEffect">
                                  <p:stCondLst>
                                    <p:cond delay="0"/>
                                  </p:stCondLst>
                                  <p:childTnLst>
                                    <p:animClr clrSpc="rgb" dir="cw">
                                      <p:cBhvr override="childStyle">
                                        <p:cTn id="14" dur="2000" fill="hold"/>
                                        <p:tgtEl>
                                          <p:spTgt spid="13">
                                            <p:txEl>
                                              <p:pRg st="2" end="2"/>
                                            </p:txEl>
                                          </p:spTgt>
                                        </p:tgtEl>
                                        <p:attrNameLst>
                                          <p:attrName>style.color</p:attrName>
                                        </p:attrNameLst>
                                      </p:cBhvr>
                                      <p:to>
                                        <a:srgbClr val="C00000"/>
                                      </p:to>
                                    </p:animClr>
                                  </p:childTnLst>
                                </p:cTn>
                              </p:par>
                              <p:par>
                                <p:cTn id="15" presetID="3" presetClass="emph" presetSubtype="2" fill="hold" nodeType="withEffect">
                                  <p:stCondLst>
                                    <p:cond delay="0"/>
                                  </p:stCondLst>
                                  <p:childTnLst>
                                    <p:animClr clrSpc="rgb" dir="cw">
                                      <p:cBhvr override="childStyle">
                                        <p:cTn id="16" dur="2000" fill="hold"/>
                                        <p:tgtEl>
                                          <p:spTgt spid="13">
                                            <p:txEl>
                                              <p:pRg st="3" end="3"/>
                                            </p:txEl>
                                          </p:spTgt>
                                        </p:tgtEl>
                                        <p:attrNameLst>
                                          <p:attrName>style.color</p:attrName>
                                        </p:attrNameLst>
                                      </p:cBhvr>
                                      <p:to>
                                        <a:srgbClr val="C00000"/>
                                      </p:to>
                                    </p:animClr>
                                  </p:childTnLst>
                                </p:cTn>
                              </p:par>
                              <p:par>
                                <p:cTn id="17" presetID="3" presetClass="emph" presetSubtype="2" fill="hold" nodeType="withEffect">
                                  <p:stCondLst>
                                    <p:cond delay="0"/>
                                  </p:stCondLst>
                                  <p:childTnLst>
                                    <p:animClr clrSpc="rgb" dir="cw">
                                      <p:cBhvr override="childStyle">
                                        <p:cTn id="18" dur="2000" fill="hold"/>
                                        <p:tgtEl>
                                          <p:spTgt spid="13">
                                            <p:txEl>
                                              <p:pRg st="4" end="4"/>
                                            </p:txEl>
                                          </p:spTgt>
                                        </p:tgtEl>
                                        <p:attrNameLst>
                                          <p:attrName>style.color</p:attrName>
                                        </p:attrNameLst>
                                      </p:cBhvr>
                                      <p:to>
                                        <a:srgbClr val="C00000"/>
                                      </p:to>
                                    </p:animClr>
                                  </p:childTnLst>
                                </p:cTn>
                              </p:par>
                              <p:par>
                                <p:cTn id="19" presetID="3" presetClass="emph" presetSubtype="2" fill="hold" nodeType="withEffect">
                                  <p:stCondLst>
                                    <p:cond delay="0"/>
                                  </p:stCondLst>
                                  <p:childTnLst>
                                    <p:animClr clrSpc="rgb" dir="cw">
                                      <p:cBhvr override="childStyle">
                                        <p:cTn id="20" dur="2000" fill="hold"/>
                                        <p:tgtEl>
                                          <p:spTgt spid="13">
                                            <p:txEl>
                                              <p:pRg st="5" end="5"/>
                                            </p:txEl>
                                          </p:spTgt>
                                        </p:tgtEl>
                                        <p:attrNameLst>
                                          <p:attrName>style.color</p:attrName>
                                        </p:attrNameLst>
                                      </p:cBhvr>
                                      <p:to>
                                        <a:srgbClr val="C00000"/>
                                      </p:to>
                                    </p:animClr>
                                  </p:childTnLst>
                                </p:cTn>
                              </p:par>
                              <p:par>
                                <p:cTn id="21" presetID="3" presetClass="emph" presetSubtype="2" fill="hold" nodeType="withEffect">
                                  <p:stCondLst>
                                    <p:cond delay="0"/>
                                  </p:stCondLst>
                                  <p:childTnLst>
                                    <p:animClr clrSpc="rgb" dir="cw">
                                      <p:cBhvr override="childStyle">
                                        <p:cTn id="22" dur="2000" fill="hold"/>
                                        <p:tgtEl>
                                          <p:spTgt spid="13">
                                            <p:txEl>
                                              <p:pRg st="6" end="6"/>
                                            </p:txEl>
                                          </p:spTgt>
                                        </p:tgtEl>
                                        <p:attrNameLst>
                                          <p:attrName>style.color</p:attrName>
                                        </p:attrNameLst>
                                      </p:cBhvr>
                                      <p:to>
                                        <a:srgbClr val="C00000"/>
                                      </p:to>
                                    </p:animClr>
                                  </p:childTnLst>
                                </p:cTn>
                              </p:par>
                              <p:par>
                                <p:cTn id="23" presetID="3" presetClass="emph" presetSubtype="2" fill="hold" nodeType="withEffect">
                                  <p:stCondLst>
                                    <p:cond delay="0"/>
                                  </p:stCondLst>
                                  <p:childTnLst>
                                    <p:animClr clrSpc="rgb" dir="cw">
                                      <p:cBhvr override="childStyle">
                                        <p:cTn id="24" dur="2000" fill="hold"/>
                                        <p:tgtEl>
                                          <p:spTgt spid="13">
                                            <p:txEl>
                                              <p:pRg st="7" end="7"/>
                                            </p:txEl>
                                          </p:spTgt>
                                        </p:tgtEl>
                                        <p:attrNameLst>
                                          <p:attrName>style.color</p:attrName>
                                        </p:attrNameLst>
                                      </p:cBhvr>
                                      <p:to>
                                        <a:srgbClr val="C00000"/>
                                      </p:to>
                                    </p:animClr>
                                  </p:childTnLst>
                                </p:cTn>
                              </p:par>
                              <p:par>
                                <p:cTn id="25" presetID="3" presetClass="emph" presetSubtype="2" fill="hold" nodeType="withEffect">
                                  <p:stCondLst>
                                    <p:cond delay="0"/>
                                  </p:stCondLst>
                                  <p:childTnLst>
                                    <p:animClr clrSpc="rgb" dir="cw">
                                      <p:cBhvr override="childStyle">
                                        <p:cTn id="26" dur="2000" fill="hold"/>
                                        <p:tgtEl>
                                          <p:spTgt spid="13">
                                            <p:txEl>
                                              <p:pRg st="8" end="8"/>
                                            </p:txEl>
                                          </p:spTgt>
                                        </p:tgtEl>
                                        <p:attrNameLst>
                                          <p:attrName>style.color</p:attrName>
                                        </p:attrNameLst>
                                      </p:cBhvr>
                                      <p:to>
                                        <a:srgbClr val="C00000"/>
                                      </p:to>
                                    </p:animClr>
                                  </p:childTnLst>
                                </p:cTn>
                              </p:par>
                              <p:par>
                                <p:cTn id="27" presetID="3" presetClass="emph" presetSubtype="2" fill="hold" nodeType="withEffect">
                                  <p:stCondLst>
                                    <p:cond delay="0"/>
                                  </p:stCondLst>
                                  <p:childTnLst>
                                    <p:animClr clrSpc="rgb" dir="cw">
                                      <p:cBhvr override="childStyle">
                                        <p:cTn id="28" dur="2000" fill="hold"/>
                                        <p:tgtEl>
                                          <p:spTgt spid="13">
                                            <p:txEl>
                                              <p:pRg st="9" end="9"/>
                                            </p:txEl>
                                          </p:spTgt>
                                        </p:tgtEl>
                                        <p:attrNameLst>
                                          <p:attrName>style.color</p:attrName>
                                        </p:attrNameLst>
                                      </p:cBhvr>
                                      <p:to>
                                        <a:srgbClr val="C00000"/>
                                      </p:to>
                                    </p:animClr>
                                  </p:childTnLst>
                                </p:cTn>
                              </p:par>
                              <p:par>
                                <p:cTn id="29" presetID="3" presetClass="emph" presetSubtype="2" fill="hold" nodeType="withEffect">
                                  <p:stCondLst>
                                    <p:cond delay="0"/>
                                  </p:stCondLst>
                                  <p:childTnLst>
                                    <p:animClr clrSpc="rgb" dir="cw">
                                      <p:cBhvr override="childStyle">
                                        <p:cTn id="30" dur="2000" fill="hold"/>
                                        <p:tgtEl>
                                          <p:spTgt spid="13">
                                            <p:txEl>
                                              <p:pRg st="10" end="10"/>
                                            </p:txEl>
                                          </p:spTgt>
                                        </p:tgtEl>
                                        <p:attrNameLst>
                                          <p:attrName>style.color</p:attrName>
                                        </p:attrNameLst>
                                      </p:cBhvr>
                                      <p:to>
                                        <a:srgbClr val="C00000"/>
                                      </p:to>
                                    </p:animClr>
                                  </p:childTnLst>
                                </p:cTn>
                              </p:par>
                              <p:par>
                                <p:cTn id="31" presetID="3" presetClass="emph" presetSubtype="2" fill="hold" nodeType="withEffect">
                                  <p:stCondLst>
                                    <p:cond delay="0"/>
                                  </p:stCondLst>
                                  <p:childTnLst>
                                    <p:animClr clrSpc="rgb" dir="cw">
                                      <p:cBhvr override="childStyle">
                                        <p:cTn id="32" dur="2000" fill="hold"/>
                                        <p:tgtEl>
                                          <p:spTgt spid="13">
                                            <p:txEl>
                                              <p:pRg st="11" end="11"/>
                                            </p:txEl>
                                          </p:spTgt>
                                        </p:tgtEl>
                                        <p:attrNameLst>
                                          <p:attrName>style.color</p:attrName>
                                        </p:attrNameLst>
                                      </p:cBhvr>
                                      <p:to>
                                        <a:srgbClr val="C00000"/>
                                      </p:to>
                                    </p:animClr>
                                  </p:childTnLst>
                                </p:cTn>
                              </p:par>
                              <p:par>
                                <p:cTn id="33" presetID="3" presetClass="emph" presetSubtype="2" fill="hold" nodeType="withEffect">
                                  <p:stCondLst>
                                    <p:cond delay="0"/>
                                  </p:stCondLst>
                                  <p:childTnLst>
                                    <p:animClr clrSpc="rgb" dir="cw">
                                      <p:cBhvr override="childStyle">
                                        <p:cTn id="34" dur="2000" fill="hold"/>
                                        <p:tgtEl>
                                          <p:spTgt spid="13">
                                            <p:txEl>
                                              <p:pRg st="12" end="12"/>
                                            </p:txEl>
                                          </p:spTgt>
                                        </p:tgtEl>
                                        <p:attrNameLst>
                                          <p:attrName>style.color</p:attrName>
                                        </p:attrNameLst>
                                      </p:cBhvr>
                                      <p:to>
                                        <a:srgbClr val="C00000"/>
                                      </p:to>
                                    </p:animClr>
                                  </p:childTnLst>
                                </p:cTn>
                              </p:par>
                              <p:par>
                                <p:cTn id="35" presetID="3" presetClass="emph" presetSubtype="2" fill="hold" nodeType="withEffect">
                                  <p:stCondLst>
                                    <p:cond delay="0"/>
                                  </p:stCondLst>
                                  <p:childTnLst>
                                    <p:animClr clrSpc="rgb" dir="cw">
                                      <p:cBhvr override="childStyle">
                                        <p:cTn id="36" dur="2000" fill="hold"/>
                                        <p:tgtEl>
                                          <p:spTgt spid="13">
                                            <p:txEl>
                                              <p:pRg st="13" end="13"/>
                                            </p:txEl>
                                          </p:spTgt>
                                        </p:tgtEl>
                                        <p:attrNameLst>
                                          <p:attrName>style.color</p:attrName>
                                        </p:attrNameLst>
                                      </p:cBhvr>
                                      <p:to>
                                        <a:srgbClr val="C00000"/>
                                      </p:to>
                                    </p:animClr>
                                  </p:childTnLst>
                                </p:cTn>
                              </p:par>
                              <p:par>
                                <p:cTn id="37" presetID="3" presetClass="emph" presetSubtype="2" fill="hold" nodeType="withEffect">
                                  <p:stCondLst>
                                    <p:cond delay="0"/>
                                  </p:stCondLst>
                                  <p:childTnLst>
                                    <p:animClr clrSpc="rgb" dir="cw">
                                      <p:cBhvr override="childStyle">
                                        <p:cTn id="38" dur="2000" fill="hold"/>
                                        <p:tgtEl>
                                          <p:spTgt spid="13">
                                            <p:txEl>
                                              <p:pRg st="14" end="14"/>
                                            </p:txEl>
                                          </p:spTgt>
                                        </p:tgtEl>
                                        <p:attrNameLst>
                                          <p:attrName>style.color</p:attrName>
                                        </p:attrNameLst>
                                      </p:cBhvr>
                                      <p:to>
                                        <a:srgbClr val="C00000"/>
                                      </p:to>
                                    </p:animClr>
                                  </p:childTnLst>
                                </p:cTn>
                              </p:par>
                              <p:par>
                                <p:cTn id="39" presetID="3" presetClass="emph" presetSubtype="2" fill="hold" nodeType="withEffect">
                                  <p:stCondLst>
                                    <p:cond delay="0"/>
                                  </p:stCondLst>
                                  <p:childTnLst>
                                    <p:animClr clrSpc="rgb" dir="cw">
                                      <p:cBhvr override="childStyle">
                                        <p:cTn id="40" dur="2000" fill="hold"/>
                                        <p:tgtEl>
                                          <p:spTgt spid="13">
                                            <p:txEl>
                                              <p:pRg st="15" end="15"/>
                                            </p:txEl>
                                          </p:spTgt>
                                        </p:tgtEl>
                                        <p:attrNameLst>
                                          <p:attrName>style.color</p:attrName>
                                        </p:attrNameLst>
                                      </p:cBhvr>
                                      <p:to>
                                        <a:srgbClr val="C00000"/>
                                      </p:to>
                                    </p:animClr>
                                  </p:childTnLst>
                                </p:cTn>
                              </p:par>
                              <p:par>
                                <p:cTn id="41" presetID="3" presetClass="emph" presetSubtype="2" fill="hold" nodeType="withEffect">
                                  <p:stCondLst>
                                    <p:cond delay="0"/>
                                  </p:stCondLst>
                                  <p:childTnLst>
                                    <p:animClr clrSpc="rgb" dir="cw">
                                      <p:cBhvr override="childStyle">
                                        <p:cTn id="42" dur="2000" fill="hold"/>
                                        <p:tgtEl>
                                          <p:spTgt spid="13">
                                            <p:txEl>
                                              <p:pRg st="16" end="16"/>
                                            </p:txEl>
                                          </p:spTgt>
                                        </p:tgtEl>
                                        <p:attrNameLst>
                                          <p:attrName>style.color</p:attrName>
                                        </p:attrNameLst>
                                      </p:cBhvr>
                                      <p:to>
                                        <a:srgbClr val="C00000"/>
                                      </p:to>
                                    </p:animClr>
                                  </p:childTnLst>
                                </p:cTn>
                              </p:par>
                              <p:par>
                                <p:cTn id="43" presetID="3" presetClass="emph" presetSubtype="2" fill="hold" nodeType="withEffect">
                                  <p:stCondLst>
                                    <p:cond delay="0"/>
                                  </p:stCondLst>
                                  <p:childTnLst>
                                    <p:animClr clrSpc="rgb" dir="cw">
                                      <p:cBhvr override="childStyle">
                                        <p:cTn id="44" dur="2000" fill="hold"/>
                                        <p:tgtEl>
                                          <p:spTgt spid="13">
                                            <p:txEl>
                                              <p:pRg st="0" end="0"/>
                                            </p:txEl>
                                          </p:spTgt>
                                        </p:tgtEl>
                                        <p:attrNameLst>
                                          <p:attrName>style.color</p:attrName>
                                        </p:attrNameLst>
                                      </p:cBhvr>
                                      <p:to>
                                        <a:srgbClr val="C00000"/>
                                      </p:to>
                                    </p:animClr>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par>
                                <p:cTn id="53" presetID="3" presetClass="emph" presetSubtype="2" fill="hold" nodeType="withEffect">
                                  <p:stCondLst>
                                    <p:cond delay="0"/>
                                  </p:stCondLst>
                                  <p:childTnLst>
                                    <p:animClr clrSpc="rgb" dir="cw">
                                      <p:cBhvr override="childStyle">
                                        <p:cTn id="54" dur="2000" fill="hold"/>
                                        <p:tgtEl>
                                          <p:spTgt spid="13">
                                            <p:txEl>
                                              <p:pRg st="17" end="17"/>
                                            </p:txEl>
                                          </p:spTgt>
                                        </p:tgtEl>
                                        <p:attrNameLst>
                                          <p:attrName>style.color</p:attrName>
                                        </p:attrNameLst>
                                      </p:cBhvr>
                                      <p:to>
                                        <a:srgbClr val="00206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P spid="10" grpId="0" animBg="1"/>
    </p:bldLst>
  </p:timing>
</p:sld>
</file>

<file path=ppt/tags/tag1.xml><?xml version="1.0" encoding="utf-8"?>
<p:tagLst xmlns:p="http://schemas.openxmlformats.org/presentationml/2006/main">
  <p:tag name="PA" val="v3.0.0"/>
</p:tagLst>
</file>

<file path=ppt/tags/tag2.xml><?xml version="1.0" encoding="utf-8"?>
<p:tagLst xmlns:p="http://schemas.openxmlformats.org/presentationml/2006/main">
  <p:tag name="PA" val="v3.0.0"/>
</p:tagLst>
</file>

<file path=ppt/tags/tag3.xml><?xml version="1.0" encoding="utf-8"?>
<p:tagLst xmlns:p="http://schemas.openxmlformats.org/presentationml/2006/main">
  <p:tag name="PA" val="v3.0.0"/>
</p:tagLst>
</file>

<file path=ppt/tags/tag4.xml><?xml version="1.0" encoding="utf-8"?>
<p:tagLst xmlns:p="http://schemas.openxmlformats.org/presentationml/2006/main">
  <p:tag name="PA" val="v3.0.0"/>
</p:tagLst>
</file>

<file path=ppt/tags/tag5.xml><?xml version="1.0" encoding="utf-8"?>
<p:tagLst xmlns:p="http://schemas.openxmlformats.org/presentationml/2006/main">
  <p:tag name="ISPRING_UUID" val="{BF30E823-DE71-4314-9CA2-02BFC57E0858}"/>
  <p:tag name="ISPRING_RESOURCE_FOLDER" val="C:\Users\Lenovo\Desktop\E LEARNING\SẢN PHẨM NGUỒN\LÀM VIỆC THẬT LÀ VUI (T1+2)\LÀM VIỆC THẬT LÀ VUI (T1+2)\"/>
  <p:tag name="ISPRING_PRESENTATION_PATH" val="C:\Users\Lenovo\Desktop\E LEARNING\SẢN PHẨM NGUỒN\LÀM VIỆC THẬT LÀ VUI (T1+2)\LÀM VIỆC THẬT LÀ VUI (T1+2).pptx"/>
  <p:tag name="ISPRING_PROJECT_VERSION" val="9"/>
  <p:tag name="ISPRING_PROJECT_FOLDER_UPDATED" val="1"/>
  <p:tag name="ISPRING_SCREEN_RECS_UPDATED" val="C:\Users\Lenovo\Desktop\E LEARNING\SẢN PHẨM NGUỒN\LÀM VIỆC THẬT LÀ VUI (T1+2)\LÀM VIỆC THẬT LÀ VUI (T1+2)\"/>
  <p:tag name="FLASHSPRING_PRESENTATION_REFERENCES" val=""/>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ỀN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ền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8286</Words>
  <Application>WPS Presentation</Application>
  <PresentationFormat>Widescreen</PresentationFormat>
  <Paragraphs>274</Paragraphs>
  <Slides>39</Slides>
  <Notes>6</Notes>
  <HiddenSlides>0</HiddenSlides>
  <MMClips>2</MMClips>
  <ScaleCrop>false</ScaleCrop>
  <HeadingPairs>
    <vt:vector size="6" baseType="variant">
      <vt:variant>
        <vt:lpstr>已用的字体</vt:lpstr>
      </vt:variant>
      <vt:variant>
        <vt:i4>13</vt:i4>
      </vt:variant>
      <vt:variant>
        <vt:lpstr>主题</vt:lpstr>
      </vt:variant>
      <vt:variant>
        <vt:i4>4</vt:i4>
      </vt:variant>
      <vt:variant>
        <vt:lpstr>幻灯片标题</vt:lpstr>
      </vt:variant>
      <vt:variant>
        <vt:i4>39</vt:i4>
      </vt:variant>
    </vt:vector>
  </HeadingPairs>
  <TitlesOfParts>
    <vt:vector size="56" baseType="lpstr">
      <vt:lpstr>Arial</vt:lpstr>
      <vt:lpstr>SimSun</vt:lpstr>
      <vt:lpstr>Wingdings</vt:lpstr>
      <vt:lpstr>Calibri</vt:lpstr>
      <vt:lpstr>Calibri</vt:lpstr>
      <vt:lpstr>Microsoft YaHei</vt:lpstr>
      <vt:lpstr>Times New Roman</vt:lpstr>
      <vt:lpstr>Arial</vt:lpstr>
      <vt:lpstr>Arial-Rounded</vt:lpstr>
      <vt:lpstr>Segoe Print</vt:lpstr>
      <vt:lpstr>Arial Unicode MS</vt:lpstr>
      <vt:lpstr>Calibri Light</vt:lpstr>
      <vt:lpstr>HP001 4 hàng</vt:lpstr>
      <vt:lpstr>3_Office Theme</vt:lpstr>
      <vt:lpstr>NỀN 5</vt:lpstr>
      <vt:lpstr>nền 3</vt:lpstr>
      <vt:lpstr>6_Office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ADMIN</cp:lastModifiedBy>
  <cp:revision>105</cp:revision>
  <dcterms:created xsi:type="dcterms:W3CDTF">2021-06-24T12:42:00Z</dcterms:created>
  <dcterms:modified xsi:type="dcterms:W3CDTF">2021-09-23T15:55:24Z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F1AEB6373D1D4E81968062B8B1977A07</vt:lpwstr>
  </property>
  <property fmtid="{D5CDD505-2E9C-101B-9397-08002B2CF9AE}" pid="3" name="KSOProductBuildVer">
    <vt:lpwstr>1033-11.2.0.10296</vt:lpwstr>
  </property>
</Properties>
</file>