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0"/>
  </p:notesMasterIdLst>
  <p:sldIdLst>
    <p:sldId id="589" r:id="rId5"/>
    <p:sldId id="586" r:id="rId6"/>
    <p:sldId id="587" r:id="rId7"/>
    <p:sldId id="588" r:id="rId8"/>
    <p:sldId id="307" r:id="rId9"/>
    <p:sldId id="361" r:id="rId10"/>
    <p:sldId id="530" r:id="rId11"/>
    <p:sldId id="531" r:id="rId12"/>
    <p:sldId id="533" r:id="rId13"/>
    <p:sldId id="590" r:id="rId14"/>
    <p:sldId id="591" r:id="rId15"/>
    <p:sldId id="592" r:id="rId16"/>
    <p:sldId id="593" r:id="rId17"/>
    <p:sldId id="266"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02971B-BC64-44FA-B25A-54FC2D3EA63C}"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2F8B8-EDEE-46F9-9188-8171D208BEC9}" type="slidenum">
              <a:rPr lang="en-US" smtClean="0"/>
              <a:t>‹#›</a:t>
            </a:fld>
            <a:endParaRPr lang="en-US"/>
          </a:p>
        </p:txBody>
      </p:sp>
    </p:spTree>
    <p:extLst>
      <p:ext uri="{BB962C8B-B14F-4D97-AF65-F5344CB8AC3E}">
        <p14:creationId xmlns:p14="http://schemas.microsoft.com/office/powerpoint/2010/main" val="1287241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2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0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345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427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2957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7579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86448510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33679530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41136518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43305725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75200286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59513650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933728282"/>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90952973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6062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33897956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015406266"/>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3576401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07970026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8983734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77474061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1866573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451591028"/>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759553930"/>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44019292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9811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487111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94996395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83888340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19/02/2025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345345461"/>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47665" indent="0" algn="ctr">
              <a:buNone/>
              <a:defRPr>
                <a:solidFill>
                  <a:schemeClr val="tx1">
                    <a:tint val="75000"/>
                  </a:schemeClr>
                </a:solidFill>
              </a:defRPr>
            </a:lvl2pPr>
            <a:lvl3pPr marL="495330" indent="0" algn="ctr">
              <a:buNone/>
              <a:defRPr>
                <a:solidFill>
                  <a:schemeClr val="tx1">
                    <a:tint val="75000"/>
                  </a:schemeClr>
                </a:solidFill>
              </a:defRPr>
            </a:lvl3pPr>
            <a:lvl4pPr marL="742996" indent="0" algn="ctr">
              <a:buNone/>
              <a:defRPr>
                <a:solidFill>
                  <a:schemeClr val="tx1">
                    <a:tint val="75000"/>
                  </a:schemeClr>
                </a:solidFill>
              </a:defRPr>
            </a:lvl4pPr>
            <a:lvl5pPr marL="990661" indent="0" algn="ctr">
              <a:buNone/>
              <a:defRPr>
                <a:solidFill>
                  <a:schemeClr val="tx1">
                    <a:tint val="75000"/>
                  </a:schemeClr>
                </a:solidFill>
              </a:defRPr>
            </a:lvl5pPr>
            <a:lvl6pPr marL="1238326" indent="0" algn="ctr">
              <a:buNone/>
              <a:defRPr>
                <a:solidFill>
                  <a:schemeClr val="tx1">
                    <a:tint val="75000"/>
                  </a:schemeClr>
                </a:solidFill>
              </a:defRPr>
            </a:lvl6pPr>
            <a:lvl7pPr marL="1485991" indent="0" algn="ctr">
              <a:buNone/>
              <a:defRPr>
                <a:solidFill>
                  <a:schemeClr val="tx1">
                    <a:tint val="75000"/>
                  </a:schemeClr>
                </a:solidFill>
              </a:defRPr>
            </a:lvl7pPr>
            <a:lvl8pPr marL="1733657" indent="0" algn="ctr">
              <a:buNone/>
              <a:defRPr>
                <a:solidFill>
                  <a:schemeClr val="tx1">
                    <a:tint val="75000"/>
                  </a:schemeClr>
                </a:solidFill>
              </a:defRPr>
            </a:lvl8pPr>
            <a:lvl9pPr marL="19813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913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1872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1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083">
                <a:solidFill>
                  <a:schemeClr val="tx1">
                    <a:tint val="75000"/>
                  </a:schemeClr>
                </a:solidFill>
              </a:defRPr>
            </a:lvl1pPr>
            <a:lvl2pPr marL="247665" indent="0">
              <a:buNone/>
              <a:defRPr sz="975">
                <a:solidFill>
                  <a:schemeClr val="tx1">
                    <a:tint val="75000"/>
                  </a:schemeClr>
                </a:solidFill>
              </a:defRPr>
            </a:lvl2pPr>
            <a:lvl3pPr marL="495330" indent="0">
              <a:buNone/>
              <a:defRPr sz="867">
                <a:solidFill>
                  <a:schemeClr val="tx1">
                    <a:tint val="75000"/>
                  </a:schemeClr>
                </a:solidFill>
              </a:defRPr>
            </a:lvl3pPr>
            <a:lvl4pPr marL="742996" indent="0">
              <a:buNone/>
              <a:defRPr sz="758">
                <a:solidFill>
                  <a:schemeClr val="tx1">
                    <a:tint val="75000"/>
                  </a:schemeClr>
                </a:solidFill>
              </a:defRPr>
            </a:lvl4pPr>
            <a:lvl5pPr marL="990661" indent="0">
              <a:buNone/>
              <a:defRPr sz="758">
                <a:solidFill>
                  <a:schemeClr val="tx1">
                    <a:tint val="75000"/>
                  </a:schemeClr>
                </a:solidFill>
              </a:defRPr>
            </a:lvl5pPr>
            <a:lvl6pPr marL="1238326" indent="0">
              <a:buNone/>
              <a:defRPr sz="758">
                <a:solidFill>
                  <a:schemeClr val="tx1">
                    <a:tint val="75000"/>
                  </a:schemeClr>
                </a:solidFill>
              </a:defRPr>
            </a:lvl6pPr>
            <a:lvl7pPr marL="1485991" indent="0">
              <a:buNone/>
              <a:defRPr sz="758">
                <a:solidFill>
                  <a:schemeClr val="tx1">
                    <a:tint val="75000"/>
                  </a:schemeClr>
                </a:solidFill>
              </a:defRPr>
            </a:lvl7pPr>
            <a:lvl8pPr marL="1733657" indent="0">
              <a:buNone/>
              <a:defRPr sz="758">
                <a:solidFill>
                  <a:schemeClr val="tx1">
                    <a:tint val="75000"/>
                  </a:schemeClr>
                </a:solidFill>
              </a:defRPr>
            </a:lvl8pPr>
            <a:lvl9pPr marL="1981322" indent="0">
              <a:buNone/>
              <a:defRPr sz="7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774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1" y="1066801"/>
            <a:ext cx="2692400" cy="3017309"/>
          </a:xfrm>
        </p:spPr>
        <p:txBody>
          <a:bodyPr/>
          <a:lstStyle>
            <a:lvl1pPr>
              <a:defRPr sz="1517"/>
            </a:lvl1pPr>
            <a:lvl2pPr>
              <a:defRPr sz="1300"/>
            </a:lvl2pPr>
            <a:lvl3pPr>
              <a:defRPr sz="1083"/>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1" y="1066801"/>
            <a:ext cx="2692400" cy="3017309"/>
          </a:xfrm>
        </p:spPr>
        <p:txBody>
          <a:bodyPr/>
          <a:lstStyle>
            <a:lvl1pPr>
              <a:defRPr sz="1517"/>
            </a:lvl1pPr>
            <a:lvl2pPr>
              <a:defRPr sz="1300"/>
            </a:lvl2pPr>
            <a:lvl3pPr>
              <a:defRPr sz="1083"/>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466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8" cy="426508"/>
          </a:xfrm>
        </p:spPr>
        <p:txBody>
          <a:bodyPr anchor="b"/>
          <a:lstStyle>
            <a:lvl1pPr marL="0" indent="0">
              <a:buNone/>
              <a:defRPr sz="1300" b="1"/>
            </a:lvl1pPr>
            <a:lvl2pPr marL="247665" indent="0">
              <a:buNone/>
              <a:defRPr sz="1083" b="1"/>
            </a:lvl2pPr>
            <a:lvl3pPr marL="495330" indent="0">
              <a:buNone/>
              <a:defRPr sz="975" b="1"/>
            </a:lvl3pPr>
            <a:lvl4pPr marL="742996" indent="0">
              <a:buNone/>
              <a:defRPr sz="867" b="1"/>
            </a:lvl4pPr>
            <a:lvl5pPr marL="990661" indent="0">
              <a:buNone/>
              <a:defRPr sz="867" b="1"/>
            </a:lvl5pPr>
            <a:lvl6pPr marL="1238326" indent="0">
              <a:buNone/>
              <a:defRPr sz="867" b="1"/>
            </a:lvl6pPr>
            <a:lvl7pPr marL="1485991" indent="0">
              <a:buNone/>
              <a:defRPr sz="867" b="1"/>
            </a:lvl7pPr>
            <a:lvl8pPr marL="1733657" indent="0">
              <a:buNone/>
              <a:defRPr sz="867" b="1"/>
            </a:lvl8pPr>
            <a:lvl9pPr marL="1981322" indent="0">
              <a:buNone/>
              <a:defRPr sz="867" b="1"/>
            </a:lvl9pPr>
          </a:lstStyle>
          <a:p>
            <a:pPr lvl="0"/>
            <a:r>
              <a:rPr lang="en-US"/>
              <a:t>Click to edit Master text styles</a:t>
            </a:r>
          </a:p>
        </p:txBody>
      </p:sp>
      <p:sp>
        <p:nvSpPr>
          <p:cNvPr id="4" name="Content Placeholder 3"/>
          <p:cNvSpPr>
            <a:spLocks noGrp="1"/>
          </p:cNvSpPr>
          <p:nvPr>
            <p:ph sz="half" idx="2"/>
          </p:nvPr>
        </p:nvSpPr>
        <p:spPr>
          <a:xfrm>
            <a:off x="304801" y="1449917"/>
            <a:ext cx="2693458" cy="2634192"/>
          </a:xfrm>
        </p:spPr>
        <p:txBody>
          <a:bodyPr/>
          <a:lstStyle>
            <a:lvl1pPr>
              <a:defRPr sz="1300"/>
            </a:lvl1pPr>
            <a:lvl2pPr>
              <a:defRPr sz="1083"/>
            </a:lvl2pPr>
            <a:lvl3pPr>
              <a:defRPr sz="975"/>
            </a:lvl3pPr>
            <a:lvl4pPr>
              <a:defRPr sz="867"/>
            </a:lvl4pPr>
            <a:lvl5pPr>
              <a:defRPr sz="867"/>
            </a:lvl5pPr>
            <a:lvl6pPr>
              <a:defRPr sz="867"/>
            </a:lvl6pPr>
            <a:lvl7pPr>
              <a:defRPr sz="867"/>
            </a:lvl7pPr>
            <a:lvl8pPr>
              <a:defRPr sz="867"/>
            </a:lvl8pPr>
            <a:lvl9pPr>
              <a:defRPr sz="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300" b="1"/>
            </a:lvl1pPr>
            <a:lvl2pPr marL="247665" indent="0">
              <a:buNone/>
              <a:defRPr sz="1083" b="1"/>
            </a:lvl2pPr>
            <a:lvl3pPr marL="495330" indent="0">
              <a:buNone/>
              <a:defRPr sz="975" b="1"/>
            </a:lvl3pPr>
            <a:lvl4pPr marL="742996" indent="0">
              <a:buNone/>
              <a:defRPr sz="867" b="1"/>
            </a:lvl4pPr>
            <a:lvl5pPr marL="990661" indent="0">
              <a:buNone/>
              <a:defRPr sz="867" b="1"/>
            </a:lvl5pPr>
            <a:lvl6pPr marL="1238326" indent="0">
              <a:buNone/>
              <a:defRPr sz="867" b="1"/>
            </a:lvl6pPr>
            <a:lvl7pPr marL="1485991" indent="0">
              <a:buNone/>
              <a:defRPr sz="867" b="1"/>
            </a:lvl7pPr>
            <a:lvl8pPr marL="1733657" indent="0">
              <a:buNone/>
              <a:defRPr sz="867" b="1"/>
            </a:lvl8pPr>
            <a:lvl9pPr marL="1981322" indent="0">
              <a:buNone/>
              <a:defRPr sz="8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300"/>
            </a:lvl1pPr>
            <a:lvl2pPr>
              <a:defRPr sz="1083"/>
            </a:lvl2pPr>
            <a:lvl3pPr>
              <a:defRPr sz="975"/>
            </a:lvl3pPr>
            <a:lvl4pPr>
              <a:defRPr sz="867"/>
            </a:lvl4pPr>
            <a:lvl5pPr>
              <a:defRPr sz="867"/>
            </a:lvl5pPr>
            <a:lvl6pPr>
              <a:defRPr sz="867"/>
            </a:lvl6pPr>
            <a:lvl7pPr>
              <a:defRPr sz="867"/>
            </a:lvl7pPr>
            <a:lvl8pPr>
              <a:defRPr sz="867"/>
            </a:lvl8pPr>
            <a:lvl9pPr>
              <a:defRPr sz="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7301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411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1602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439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2" cy="774700"/>
          </a:xfrm>
        </p:spPr>
        <p:txBody>
          <a:bodyPr anchor="b"/>
          <a:lstStyle>
            <a:lvl1pPr algn="l">
              <a:defRPr sz="1083" b="1"/>
            </a:lvl1pPr>
          </a:lstStyle>
          <a:p>
            <a:r>
              <a:rPr lang="en-US"/>
              <a:t>Click to edit Master title style</a:t>
            </a:r>
          </a:p>
        </p:txBody>
      </p:sp>
      <p:sp>
        <p:nvSpPr>
          <p:cNvPr id="3" name="Content Placeholder 2"/>
          <p:cNvSpPr>
            <a:spLocks noGrp="1"/>
          </p:cNvSpPr>
          <p:nvPr>
            <p:ph idx="1"/>
          </p:nvPr>
        </p:nvSpPr>
        <p:spPr>
          <a:xfrm>
            <a:off x="2383367" y="182035"/>
            <a:ext cx="3407834" cy="3902075"/>
          </a:xfrm>
        </p:spPr>
        <p:txBody>
          <a:bodyPr/>
          <a:lstStyle>
            <a:lvl1pPr>
              <a:defRPr sz="1733"/>
            </a:lvl1pPr>
            <a:lvl2pPr>
              <a:defRPr sz="1517"/>
            </a:lvl2pPr>
            <a:lvl3pPr>
              <a:defRPr sz="1300"/>
            </a:lvl3pPr>
            <a:lvl4pPr>
              <a:defRPr sz="1083"/>
            </a:lvl4pPr>
            <a:lvl5pPr>
              <a:defRPr sz="1083"/>
            </a:lvl5pPr>
            <a:lvl6pPr>
              <a:defRPr sz="1083"/>
            </a:lvl6pPr>
            <a:lvl7pPr>
              <a:defRPr sz="1083"/>
            </a:lvl7pPr>
            <a:lvl8pPr>
              <a:defRPr sz="1083"/>
            </a:lvl8pPr>
            <a:lvl9pPr>
              <a:defRPr sz="10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758"/>
            </a:lvl1pPr>
            <a:lvl2pPr marL="247665" indent="0">
              <a:buNone/>
              <a:defRPr sz="650"/>
            </a:lvl2pPr>
            <a:lvl3pPr marL="495330" indent="0">
              <a:buNone/>
              <a:defRPr sz="542"/>
            </a:lvl3pPr>
            <a:lvl4pPr marL="742996" indent="0">
              <a:buNone/>
              <a:defRPr sz="488"/>
            </a:lvl4pPr>
            <a:lvl5pPr marL="990661" indent="0">
              <a:buNone/>
              <a:defRPr sz="488"/>
            </a:lvl5pPr>
            <a:lvl6pPr marL="1238326" indent="0">
              <a:buNone/>
              <a:defRPr sz="488"/>
            </a:lvl6pPr>
            <a:lvl7pPr marL="1485991" indent="0">
              <a:buNone/>
              <a:defRPr sz="488"/>
            </a:lvl7pPr>
            <a:lvl8pPr marL="1733657" indent="0">
              <a:buNone/>
              <a:defRPr sz="488"/>
            </a:lvl8pPr>
            <a:lvl9pPr marL="1981322" indent="0">
              <a:buNone/>
              <a:defRPr sz="48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5182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8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733"/>
            </a:lvl1pPr>
            <a:lvl2pPr marL="247665" indent="0">
              <a:buNone/>
              <a:defRPr sz="1517"/>
            </a:lvl2pPr>
            <a:lvl3pPr marL="495330" indent="0">
              <a:buNone/>
              <a:defRPr sz="1300"/>
            </a:lvl3pPr>
            <a:lvl4pPr marL="742996" indent="0">
              <a:buNone/>
              <a:defRPr sz="1083"/>
            </a:lvl4pPr>
            <a:lvl5pPr marL="990661" indent="0">
              <a:buNone/>
              <a:defRPr sz="1083"/>
            </a:lvl5pPr>
            <a:lvl6pPr marL="1238326" indent="0">
              <a:buNone/>
              <a:defRPr sz="1083"/>
            </a:lvl6pPr>
            <a:lvl7pPr marL="1485991" indent="0">
              <a:buNone/>
              <a:defRPr sz="1083"/>
            </a:lvl7pPr>
            <a:lvl8pPr marL="1733657" indent="0">
              <a:buNone/>
              <a:defRPr sz="1083"/>
            </a:lvl8pPr>
            <a:lvl9pPr marL="1981322" indent="0">
              <a:buNone/>
              <a:defRPr sz="108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58"/>
            </a:lvl1pPr>
            <a:lvl2pPr marL="247665" indent="0">
              <a:buNone/>
              <a:defRPr sz="650"/>
            </a:lvl2pPr>
            <a:lvl3pPr marL="495330" indent="0">
              <a:buNone/>
              <a:defRPr sz="542"/>
            </a:lvl3pPr>
            <a:lvl4pPr marL="742996" indent="0">
              <a:buNone/>
              <a:defRPr sz="488"/>
            </a:lvl4pPr>
            <a:lvl5pPr marL="990661" indent="0">
              <a:buNone/>
              <a:defRPr sz="488"/>
            </a:lvl5pPr>
            <a:lvl6pPr marL="1238326" indent="0">
              <a:buNone/>
              <a:defRPr sz="488"/>
            </a:lvl6pPr>
            <a:lvl7pPr marL="1485991" indent="0">
              <a:buNone/>
              <a:defRPr sz="488"/>
            </a:lvl7pPr>
            <a:lvl8pPr marL="1733657" indent="0">
              <a:buNone/>
              <a:defRPr sz="488"/>
            </a:lvl8pPr>
            <a:lvl9pPr marL="1981322" indent="0">
              <a:buNone/>
              <a:defRPr sz="488"/>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193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42340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395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652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1742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2495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120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9756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58268F1-B3D6-27DD-0240-6DE09BEAF6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0474" y="129208"/>
            <a:ext cx="1490869" cy="1490869"/>
          </a:xfrm>
          <a:prstGeom prst="rect">
            <a:avLst/>
          </a:prstGeom>
        </p:spPr>
      </p:pic>
    </p:spTree>
    <p:extLst>
      <p:ext uri="{BB962C8B-B14F-4D97-AF65-F5344CB8AC3E}">
        <p14:creationId xmlns:p14="http://schemas.microsoft.com/office/powerpoint/2010/main" val="598527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321FC42-8BFA-DEFF-04E6-8599C0C1FE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7497" y="0"/>
            <a:ext cx="1463925" cy="1463925"/>
          </a:xfrm>
          <a:prstGeom prst="rect">
            <a:avLst/>
          </a:prstGeom>
        </p:spPr>
      </p:pic>
    </p:spTree>
    <p:extLst>
      <p:ext uri="{BB962C8B-B14F-4D97-AF65-F5344CB8AC3E}">
        <p14:creationId xmlns:p14="http://schemas.microsoft.com/office/powerpoint/2010/main" val="32466229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6AF7CF32-3EBA-4E33-E941-B7C939B0DF3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7497" y="0"/>
            <a:ext cx="1463925" cy="1463925"/>
          </a:xfrm>
          <a:prstGeom prst="rect">
            <a:avLst/>
          </a:prstGeom>
        </p:spPr>
      </p:pic>
    </p:spTree>
    <p:extLst>
      <p:ext uri="{BB962C8B-B14F-4D97-AF65-F5344CB8AC3E}">
        <p14:creationId xmlns:p14="http://schemas.microsoft.com/office/powerpoint/2010/main" val="6401788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5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5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364640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95330" rtl="0" eaLnBrk="1" latinLnBrk="0" hangingPunct="1">
        <a:spcBef>
          <a:spcPct val="0"/>
        </a:spcBef>
        <a:buNone/>
        <a:defRPr sz="2383" kern="1200">
          <a:solidFill>
            <a:schemeClr val="tx1"/>
          </a:solidFill>
          <a:latin typeface="+mj-lt"/>
          <a:ea typeface="+mj-ea"/>
          <a:cs typeface="+mj-cs"/>
        </a:defRPr>
      </a:lvl1pPr>
    </p:titleStyle>
    <p:bodyStyle>
      <a:lvl1pPr marL="185749" indent="-185749" algn="l" defTabSz="495330" rtl="0" eaLnBrk="1" latinLnBrk="0" hangingPunct="1">
        <a:spcBef>
          <a:spcPct val="20000"/>
        </a:spcBef>
        <a:buFont typeface="Arial" pitchFamily="34" charset="0"/>
        <a:buChar char="•"/>
        <a:defRPr sz="1733" kern="1200">
          <a:solidFill>
            <a:schemeClr val="tx1"/>
          </a:solidFill>
          <a:latin typeface="+mn-lt"/>
          <a:ea typeface="+mn-ea"/>
          <a:cs typeface="+mn-cs"/>
        </a:defRPr>
      </a:lvl1pPr>
      <a:lvl2pPr marL="402456" indent="-154791" algn="l" defTabSz="495330" rtl="0" eaLnBrk="1" latinLnBrk="0" hangingPunct="1">
        <a:spcBef>
          <a:spcPct val="20000"/>
        </a:spcBef>
        <a:buFont typeface="Arial" pitchFamily="34" charset="0"/>
        <a:buChar char="–"/>
        <a:defRPr sz="1517" kern="1200">
          <a:solidFill>
            <a:schemeClr val="tx1"/>
          </a:solidFill>
          <a:latin typeface="+mn-lt"/>
          <a:ea typeface="+mn-ea"/>
          <a:cs typeface="+mn-cs"/>
        </a:defRPr>
      </a:lvl2pPr>
      <a:lvl3pPr marL="619163" indent="-123833" algn="l" defTabSz="495330" rtl="0" eaLnBrk="1" latinLnBrk="0" hangingPunct="1">
        <a:spcBef>
          <a:spcPct val="20000"/>
        </a:spcBef>
        <a:buFont typeface="Arial" pitchFamily="34" charset="0"/>
        <a:buChar char="•"/>
        <a:defRPr sz="1300" kern="1200">
          <a:solidFill>
            <a:schemeClr val="tx1"/>
          </a:solidFill>
          <a:latin typeface="+mn-lt"/>
          <a:ea typeface="+mn-ea"/>
          <a:cs typeface="+mn-cs"/>
        </a:defRPr>
      </a:lvl3pPr>
      <a:lvl4pPr marL="866828"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4pPr>
      <a:lvl5pPr marL="1114494"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5pPr>
      <a:lvl6pPr marL="1362159"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6pPr>
      <a:lvl7pPr marL="1609824"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7pPr>
      <a:lvl8pPr marL="1857489"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8pPr>
      <a:lvl9pPr marL="2105155" indent="-123833" algn="l" defTabSz="495330" rtl="0" eaLnBrk="1" latinLnBrk="0" hangingPunct="1">
        <a:spcBef>
          <a:spcPct val="20000"/>
        </a:spcBef>
        <a:buFont typeface="Arial" pitchFamily="34" charset="0"/>
        <a:buChar char="•"/>
        <a:defRPr sz="1083" kern="1200">
          <a:solidFill>
            <a:schemeClr val="tx1"/>
          </a:solidFill>
          <a:latin typeface="+mn-lt"/>
          <a:ea typeface="+mn-ea"/>
          <a:cs typeface="+mn-cs"/>
        </a:defRPr>
      </a:lvl9pPr>
    </p:bodyStyle>
    <p:otherStyle>
      <a:defPPr>
        <a:defRPr lang="en-US"/>
      </a:defPPr>
      <a:lvl1pPr marL="0" algn="l" defTabSz="495330" rtl="0" eaLnBrk="1" latinLnBrk="0" hangingPunct="1">
        <a:defRPr sz="975" kern="1200">
          <a:solidFill>
            <a:schemeClr val="tx1"/>
          </a:solidFill>
          <a:latin typeface="+mn-lt"/>
          <a:ea typeface="+mn-ea"/>
          <a:cs typeface="+mn-cs"/>
        </a:defRPr>
      </a:lvl1pPr>
      <a:lvl2pPr marL="247665" algn="l" defTabSz="495330" rtl="0" eaLnBrk="1" latinLnBrk="0" hangingPunct="1">
        <a:defRPr sz="975" kern="1200">
          <a:solidFill>
            <a:schemeClr val="tx1"/>
          </a:solidFill>
          <a:latin typeface="+mn-lt"/>
          <a:ea typeface="+mn-ea"/>
          <a:cs typeface="+mn-cs"/>
        </a:defRPr>
      </a:lvl2pPr>
      <a:lvl3pPr marL="495330" algn="l" defTabSz="495330" rtl="0" eaLnBrk="1" latinLnBrk="0" hangingPunct="1">
        <a:defRPr sz="975" kern="1200">
          <a:solidFill>
            <a:schemeClr val="tx1"/>
          </a:solidFill>
          <a:latin typeface="+mn-lt"/>
          <a:ea typeface="+mn-ea"/>
          <a:cs typeface="+mn-cs"/>
        </a:defRPr>
      </a:lvl3pPr>
      <a:lvl4pPr marL="742996" algn="l" defTabSz="495330" rtl="0" eaLnBrk="1" latinLnBrk="0" hangingPunct="1">
        <a:defRPr sz="975" kern="1200">
          <a:solidFill>
            <a:schemeClr val="tx1"/>
          </a:solidFill>
          <a:latin typeface="+mn-lt"/>
          <a:ea typeface="+mn-ea"/>
          <a:cs typeface="+mn-cs"/>
        </a:defRPr>
      </a:lvl4pPr>
      <a:lvl5pPr marL="990661" algn="l" defTabSz="495330" rtl="0" eaLnBrk="1" latinLnBrk="0" hangingPunct="1">
        <a:defRPr sz="975" kern="1200">
          <a:solidFill>
            <a:schemeClr val="tx1"/>
          </a:solidFill>
          <a:latin typeface="+mn-lt"/>
          <a:ea typeface="+mn-ea"/>
          <a:cs typeface="+mn-cs"/>
        </a:defRPr>
      </a:lvl5pPr>
      <a:lvl6pPr marL="1238326" algn="l" defTabSz="495330" rtl="0" eaLnBrk="1" latinLnBrk="0" hangingPunct="1">
        <a:defRPr sz="975" kern="1200">
          <a:solidFill>
            <a:schemeClr val="tx1"/>
          </a:solidFill>
          <a:latin typeface="+mn-lt"/>
          <a:ea typeface="+mn-ea"/>
          <a:cs typeface="+mn-cs"/>
        </a:defRPr>
      </a:lvl6pPr>
      <a:lvl7pPr marL="1485991" algn="l" defTabSz="495330" rtl="0" eaLnBrk="1" latinLnBrk="0" hangingPunct="1">
        <a:defRPr sz="975" kern="1200">
          <a:solidFill>
            <a:schemeClr val="tx1"/>
          </a:solidFill>
          <a:latin typeface="+mn-lt"/>
          <a:ea typeface="+mn-ea"/>
          <a:cs typeface="+mn-cs"/>
        </a:defRPr>
      </a:lvl7pPr>
      <a:lvl8pPr marL="1733657" algn="l" defTabSz="495330" rtl="0" eaLnBrk="1" latinLnBrk="0" hangingPunct="1">
        <a:defRPr sz="975" kern="1200">
          <a:solidFill>
            <a:schemeClr val="tx1"/>
          </a:solidFill>
          <a:latin typeface="+mn-lt"/>
          <a:ea typeface="+mn-ea"/>
          <a:cs typeface="+mn-cs"/>
        </a:defRPr>
      </a:lvl8pPr>
      <a:lvl9pPr marL="1981322" algn="l" defTabSz="495330" rtl="0" eaLnBrk="1" latinLnBrk="0" hangingPunct="1">
        <a:defRPr sz="9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0.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slide" Target="slide3.xml"/><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slide" Target="slide5.xml"/><Relationship Id="rId1" Type="http://schemas.openxmlformats.org/officeDocument/2006/relationships/slideLayout" Target="../slideLayouts/slideLayout34.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image" Target="../media/image8.svg"/><Relationship Id="rId15" Type="http://schemas.openxmlformats.org/officeDocument/2006/relationships/image" Target="../media/image17.png"/><Relationship Id="rId10" Type="http://schemas.openxmlformats.org/officeDocument/2006/relationships/image" Target="../media/image13.png"/><Relationship Id="rId19" Type="http://schemas.openxmlformats.org/officeDocument/2006/relationships/slide" Target="slide4.xml"/><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slide" Target="slide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34.xml"/><Relationship Id="rId6" Type="http://schemas.openxmlformats.org/officeDocument/2006/relationships/image" Target="../media/image20.png"/><Relationship Id="rId5" Type="http://schemas.openxmlformats.org/officeDocument/2006/relationships/slide" Target="slide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1.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7" name="Picture 6" descr="A close up of a text&#10;&#10;Description automatically generated">
            <a:extLst>
              <a:ext uri="{FF2B5EF4-FFF2-40B4-BE49-F238E27FC236}">
                <a16:creationId xmlns:a16="http://schemas.microsoft.com/office/drawing/2014/main" id="{E735A0FC-2BA2-4B63-D8BC-0DF103600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7367" y="1822201"/>
            <a:ext cx="9839797" cy="3426249"/>
          </a:xfrm>
          <a:prstGeom prst="rect">
            <a:avLst/>
          </a:prstGeom>
        </p:spPr>
      </p:pic>
    </p:spTree>
    <p:custDataLst>
      <p:tags r:id="rId1"/>
    </p:custDataLst>
    <p:extLst>
      <p:ext uri="{BB962C8B-B14F-4D97-AF65-F5344CB8AC3E}">
        <p14:creationId xmlns:p14="http://schemas.microsoft.com/office/powerpoint/2010/main" val="993664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yellow and pink text on a black background&#10;&#10;Description automatically generated">
            <a:extLst>
              <a:ext uri="{FF2B5EF4-FFF2-40B4-BE49-F238E27FC236}">
                <a16:creationId xmlns:a16="http://schemas.microsoft.com/office/drawing/2014/main" id="{21206FAB-7307-00B2-4CC5-B60E28300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521" y="1827859"/>
            <a:ext cx="8070025" cy="2710820"/>
          </a:xfrm>
          <a:prstGeom prst="rect">
            <a:avLst/>
          </a:prstGeom>
        </p:spPr>
      </p:pic>
    </p:spTree>
    <p:extLst>
      <p:ext uri="{BB962C8B-B14F-4D97-AF65-F5344CB8AC3E}">
        <p14:creationId xmlns:p14="http://schemas.microsoft.com/office/powerpoint/2010/main" val="1115982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35"/>
            <a:ext cx="12630592" cy="6874635"/>
          </a:xfrm>
        </p:spPr>
      </p:pic>
      <p:sp>
        <p:nvSpPr>
          <p:cNvPr id="2" name="Flowchart: Terminator 2">
            <a:extLst>
              <a:ext uri="{FF2B5EF4-FFF2-40B4-BE49-F238E27FC236}">
                <a16:creationId xmlns:a16="http://schemas.microsoft.com/office/drawing/2014/main" id="{556649B8-BEEE-13BF-2A4C-91D2E3B410FD}"/>
              </a:ext>
            </a:extLst>
          </p:cNvPr>
          <p:cNvSpPr/>
          <p:nvPr/>
        </p:nvSpPr>
        <p:spPr>
          <a:xfrm>
            <a:off x="1549261" y="993914"/>
            <a:ext cx="9821103" cy="1252330"/>
          </a:xfrm>
          <a:prstGeom prst="roundRect">
            <a:avLst>
              <a:gd name="adj" fmla="val 39198"/>
            </a:avLst>
          </a:prstGeom>
          <a:solidFill>
            <a:srgbClr val="FFFFCC"/>
          </a:solidFill>
          <a:ln w="76200">
            <a:solidFill>
              <a:srgbClr val="00B050"/>
            </a:solidFill>
            <a:prstDash val="sysDot"/>
            <a:extLst>
              <a:ext uri="{C807C97D-BFC1-408E-A445-0C87EB9F89A2}">
                <ask:lineSketchStyleProps xmlns:ask="http://schemas.microsoft.com/office/drawing/2018/sketchyshapes" sd="1086508122">
                  <a:custGeom>
                    <a:avLst/>
                    <a:gdLst>
                      <a:gd name="connsiteX0" fmla="*/ 0 w 8610600"/>
                      <a:gd name="connsiteY0" fmla="*/ 190243 h 1141436"/>
                      <a:gd name="connsiteX1" fmla="*/ 190243 w 8610600"/>
                      <a:gd name="connsiteY1" fmla="*/ 0 h 1141436"/>
                      <a:gd name="connsiteX2" fmla="*/ 860409 w 8610600"/>
                      <a:gd name="connsiteY2" fmla="*/ 0 h 1141436"/>
                      <a:gd name="connsiteX3" fmla="*/ 1201371 w 8610600"/>
                      <a:gd name="connsiteY3" fmla="*/ 0 h 1141436"/>
                      <a:gd name="connsiteX4" fmla="*/ 1624634 w 8610600"/>
                      <a:gd name="connsiteY4" fmla="*/ 0 h 1141436"/>
                      <a:gd name="connsiteX5" fmla="*/ 2047897 w 8610600"/>
                      <a:gd name="connsiteY5" fmla="*/ 0 h 1141436"/>
                      <a:gd name="connsiteX6" fmla="*/ 2471160 w 8610600"/>
                      <a:gd name="connsiteY6" fmla="*/ 0 h 1141436"/>
                      <a:gd name="connsiteX7" fmla="*/ 2812122 w 8610600"/>
                      <a:gd name="connsiteY7" fmla="*/ 0 h 1141436"/>
                      <a:gd name="connsiteX8" fmla="*/ 3235385 w 8610600"/>
                      <a:gd name="connsiteY8" fmla="*/ 0 h 1141436"/>
                      <a:gd name="connsiteX9" fmla="*/ 3905552 w 8610600"/>
                      <a:gd name="connsiteY9" fmla="*/ 0 h 1141436"/>
                      <a:gd name="connsiteX10" fmla="*/ 4246513 w 8610600"/>
                      <a:gd name="connsiteY10" fmla="*/ 0 h 1141436"/>
                      <a:gd name="connsiteX11" fmla="*/ 4669776 w 8610600"/>
                      <a:gd name="connsiteY11" fmla="*/ 0 h 1141436"/>
                      <a:gd name="connsiteX12" fmla="*/ 5257642 w 8610600"/>
                      <a:gd name="connsiteY12" fmla="*/ 0 h 1141436"/>
                      <a:gd name="connsiteX13" fmla="*/ 5927808 w 8610600"/>
                      <a:gd name="connsiteY13" fmla="*/ 0 h 1141436"/>
                      <a:gd name="connsiteX14" fmla="*/ 6268770 w 8610600"/>
                      <a:gd name="connsiteY14" fmla="*/ 0 h 1141436"/>
                      <a:gd name="connsiteX15" fmla="*/ 6938936 w 8610600"/>
                      <a:gd name="connsiteY15" fmla="*/ 0 h 1141436"/>
                      <a:gd name="connsiteX16" fmla="*/ 7362199 w 8610600"/>
                      <a:gd name="connsiteY16" fmla="*/ 0 h 1141436"/>
                      <a:gd name="connsiteX17" fmla="*/ 7867764 w 8610600"/>
                      <a:gd name="connsiteY17" fmla="*/ 0 h 1141436"/>
                      <a:gd name="connsiteX18" fmla="*/ 8420357 w 8610600"/>
                      <a:gd name="connsiteY18" fmla="*/ 0 h 1141436"/>
                      <a:gd name="connsiteX19" fmla="*/ 8610600 w 8610600"/>
                      <a:gd name="connsiteY19" fmla="*/ 190243 h 1141436"/>
                      <a:gd name="connsiteX20" fmla="*/ 8610600 w 8610600"/>
                      <a:gd name="connsiteY20" fmla="*/ 555499 h 1141436"/>
                      <a:gd name="connsiteX21" fmla="*/ 8610600 w 8610600"/>
                      <a:gd name="connsiteY21" fmla="*/ 951193 h 1141436"/>
                      <a:gd name="connsiteX22" fmla="*/ 8420357 w 8610600"/>
                      <a:gd name="connsiteY22" fmla="*/ 1141436 h 1141436"/>
                      <a:gd name="connsiteX23" fmla="*/ 7667889 w 8610600"/>
                      <a:gd name="connsiteY23" fmla="*/ 1141436 h 1141436"/>
                      <a:gd name="connsiteX24" fmla="*/ 7162325 w 8610600"/>
                      <a:gd name="connsiteY24" fmla="*/ 1141436 h 1141436"/>
                      <a:gd name="connsiteX25" fmla="*/ 6656761 w 8610600"/>
                      <a:gd name="connsiteY25" fmla="*/ 1141436 h 1141436"/>
                      <a:gd name="connsiteX26" fmla="*/ 5904294 w 8610600"/>
                      <a:gd name="connsiteY26" fmla="*/ 1141436 h 1141436"/>
                      <a:gd name="connsiteX27" fmla="*/ 5563332 w 8610600"/>
                      <a:gd name="connsiteY27" fmla="*/ 1141436 h 1141436"/>
                      <a:gd name="connsiteX28" fmla="*/ 4975466 w 8610600"/>
                      <a:gd name="connsiteY28" fmla="*/ 1141436 h 1141436"/>
                      <a:gd name="connsiteX29" fmla="*/ 4552203 w 8610600"/>
                      <a:gd name="connsiteY29" fmla="*/ 1141436 h 1141436"/>
                      <a:gd name="connsiteX30" fmla="*/ 4211242 w 8610600"/>
                      <a:gd name="connsiteY30" fmla="*/ 1141436 h 1141436"/>
                      <a:gd name="connsiteX31" fmla="*/ 3458774 w 8610600"/>
                      <a:gd name="connsiteY31" fmla="*/ 1141436 h 1141436"/>
                      <a:gd name="connsiteX32" fmla="*/ 3035511 w 8610600"/>
                      <a:gd name="connsiteY32" fmla="*/ 1141436 h 1141436"/>
                      <a:gd name="connsiteX33" fmla="*/ 2612248 w 8610600"/>
                      <a:gd name="connsiteY33" fmla="*/ 1141436 h 1141436"/>
                      <a:gd name="connsiteX34" fmla="*/ 2106684 w 8610600"/>
                      <a:gd name="connsiteY34" fmla="*/ 1141436 h 1141436"/>
                      <a:gd name="connsiteX35" fmla="*/ 1518819 w 8610600"/>
                      <a:gd name="connsiteY35" fmla="*/ 1141436 h 1141436"/>
                      <a:gd name="connsiteX36" fmla="*/ 1095556 w 8610600"/>
                      <a:gd name="connsiteY36" fmla="*/ 1141436 h 1141436"/>
                      <a:gd name="connsiteX37" fmla="*/ 190243 w 8610600"/>
                      <a:gd name="connsiteY37" fmla="*/ 1141436 h 1141436"/>
                      <a:gd name="connsiteX38" fmla="*/ 0 w 8610600"/>
                      <a:gd name="connsiteY38" fmla="*/ 951193 h 1141436"/>
                      <a:gd name="connsiteX39" fmla="*/ 0 w 8610600"/>
                      <a:gd name="connsiteY39" fmla="*/ 578328 h 1141436"/>
                      <a:gd name="connsiteX40" fmla="*/ 0 w 8610600"/>
                      <a:gd name="connsiteY40" fmla="*/ 190243 h 114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10600" h="1141436" fill="none" extrusionOk="0">
                        <a:moveTo>
                          <a:pt x="0" y="190243"/>
                        </a:moveTo>
                        <a:cubicBezTo>
                          <a:pt x="23024" y="83185"/>
                          <a:pt x="88805" y="23543"/>
                          <a:pt x="190243" y="0"/>
                        </a:cubicBezTo>
                        <a:cubicBezTo>
                          <a:pt x="494076" y="-5611"/>
                          <a:pt x="639681" y="80319"/>
                          <a:pt x="860409" y="0"/>
                        </a:cubicBezTo>
                        <a:cubicBezTo>
                          <a:pt x="1081137" y="-80319"/>
                          <a:pt x="1082391" y="16633"/>
                          <a:pt x="1201371" y="0"/>
                        </a:cubicBezTo>
                        <a:cubicBezTo>
                          <a:pt x="1320351" y="-16633"/>
                          <a:pt x="1437496" y="20878"/>
                          <a:pt x="1624634" y="0"/>
                        </a:cubicBezTo>
                        <a:cubicBezTo>
                          <a:pt x="1811772" y="-20878"/>
                          <a:pt x="1867505" y="3838"/>
                          <a:pt x="2047897" y="0"/>
                        </a:cubicBezTo>
                        <a:cubicBezTo>
                          <a:pt x="2228289" y="-3838"/>
                          <a:pt x="2359513" y="1188"/>
                          <a:pt x="2471160" y="0"/>
                        </a:cubicBezTo>
                        <a:cubicBezTo>
                          <a:pt x="2582807" y="-1188"/>
                          <a:pt x="2683877" y="13700"/>
                          <a:pt x="2812122" y="0"/>
                        </a:cubicBezTo>
                        <a:cubicBezTo>
                          <a:pt x="2940367" y="-13700"/>
                          <a:pt x="3093151" y="32983"/>
                          <a:pt x="3235385" y="0"/>
                        </a:cubicBezTo>
                        <a:cubicBezTo>
                          <a:pt x="3377619" y="-32983"/>
                          <a:pt x="3700431" y="16428"/>
                          <a:pt x="3905552" y="0"/>
                        </a:cubicBezTo>
                        <a:cubicBezTo>
                          <a:pt x="4110673" y="-16428"/>
                          <a:pt x="4127294" y="14160"/>
                          <a:pt x="4246513" y="0"/>
                        </a:cubicBezTo>
                        <a:cubicBezTo>
                          <a:pt x="4365732" y="-14160"/>
                          <a:pt x="4513109" y="20437"/>
                          <a:pt x="4669776" y="0"/>
                        </a:cubicBezTo>
                        <a:cubicBezTo>
                          <a:pt x="4826443" y="-20437"/>
                          <a:pt x="5003990" y="62104"/>
                          <a:pt x="5257642" y="0"/>
                        </a:cubicBezTo>
                        <a:cubicBezTo>
                          <a:pt x="5511294" y="-62104"/>
                          <a:pt x="5650760" y="26803"/>
                          <a:pt x="5927808" y="0"/>
                        </a:cubicBezTo>
                        <a:cubicBezTo>
                          <a:pt x="6204856" y="-26803"/>
                          <a:pt x="6100089" y="21646"/>
                          <a:pt x="6268770" y="0"/>
                        </a:cubicBezTo>
                        <a:cubicBezTo>
                          <a:pt x="6437451" y="-21646"/>
                          <a:pt x="6764088" y="73275"/>
                          <a:pt x="6938936" y="0"/>
                        </a:cubicBezTo>
                        <a:cubicBezTo>
                          <a:pt x="7113784" y="-73275"/>
                          <a:pt x="7185341" y="25492"/>
                          <a:pt x="7362199" y="0"/>
                        </a:cubicBezTo>
                        <a:cubicBezTo>
                          <a:pt x="7539057" y="-25492"/>
                          <a:pt x="7671638" y="32346"/>
                          <a:pt x="7867764" y="0"/>
                        </a:cubicBezTo>
                        <a:cubicBezTo>
                          <a:pt x="8063890" y="-32346"/>
                          <a:pt x="8267022" y="18745"/>
                          <a:pt x="8420357" y="0"/>
                        </a:cubicBezTo>
                        <a:cubicBezTo>
                          <a:pt x="8536233" y="-1247"/>
                          <a:pt x="8635966" y="84718"/>
                          <a:pt x="8610600" y="190243"/>
                        </a:cubicBezTo>
                        <a:cubicBezTo>
                          <a:pt x="8619548" y="343137"/>
                          <a:pt x="8579125" y="395742"/>
                          <a:pt x="8610600" y="555499"/>
                        </a:cubicBezTo>
                        <a:cubicBezTo>
                          <a:pt x="8642075" y="715256"/>
                          <a:pt x="8571428" y="776600"/>
                          <a:pt x="8610600" y="951193"/>
                        </a:cubicBezTo>
                        <a:cubicBezTo>
                          <a:pt x="8621743" y="1035661"/>
                          <a:pt x="8525596" y="1153516"/>
                          <a:pt x="8420357" y="1141436"/>
                        </a:cubicBezTo>
                        <a:cubicBezTo>
                          <a:pt x="8237302" y="1227089"/>
                          <a:pt x="7846245" y="1124694"/>
                          <a:pt x="7667889" y="1141436"/>
                        </a:cubicBezTo>
                        <a:cubicBezTo>
                          <a:pt x="7489533" y="1158178"/>
                          <a:pt x="7332915" y="1085034"/>
                          <a:pt x="7162325" y="1141436"/>
                        </a:cubicBezTo>
                        <a:cubicBezTo>
                          <a:pt x="6991735" y="1197838"/>
                          <a:pt x="6794562" y="1127997"/>
                          <a:pt x="6656761" y="1141436"/>
                        </a:cubicBezTo>
                        <a:cubicBezTo>
                          <a:pt x="6518960" y="1154875"/>
                          <a:pt x="6257443" y="1112198"/>
                          <a:pt x="5904294" y="1141436"/>
                        </a:cubicBezTo>
                        <a:cubicBezTo>
                          <a:pt x="5551145" y="1170674"/>
                          <a:pt x="5691118" y="1131930"/>
                          <a:pt x="5563332" y="1141436"/>
                        </a:cubicBezTo>
                        <a:cubicBezTo>
                          <a:pt x="5435546" y="1150942"/>
                          <a:pt x="5139175" y="1122511"/>
                          <a:pt x="4975466" y="1141436"/>
                        </a:cubicBezTo>
                        <a:cubicBezTo>
                          <a:pt x="4811757" y="1160361"/>
                          <a:pt x="4724432" y="1119926"/>
                          <a:pt x="4552203" y="1141436"/>
                        </a:cubicBezTo>
                        <a:cubicBezTo>
                          <a:pt x="4379974" y="1162946"/>
                          <a:pt x="4313917" y="1123104"/>
                          <a:pt x="4211242" y="1141436"/>
                        </a:cubicBezTo>
                        <a:cubicBezTo>
                          <a:pt x="4108567" y="1159768"/>
                          <a:pt x="3640526" y="1112442"/>
                          <a:pt x="3458774" y="1141436"/>
                        </a:cubicBezTo>
                        <a:cubicBezTo>
                          <a:pt x="3277022" y="1170430"/>
                          <a:pt x="3242114" y="1138641"/>
                          <a:pt x="3035511" y="1141436"/>
                        </a:cubicBezTo>
                        <a:cubicBezTo>
                          <a:pt x="2828908" y="1144231"/>
                          <a:pt x="2715136" y="1115423"/>
                          <a:pt x="2612248" y="1141436"/>
                        </a:cubicBezTo>
                        <a:cubicBezTo>
                          <a:pt x="2509360" y="1167449"/>
                          <a:pt x="2297010" y="1084221"/>
                          <a:pt x="2106684" y="1141436"/>
                        </a:cubicBezTo>
                        <a:cubicBezTo>
                          <a:pt x="1916358" y="1198651"/>
                          <a:pt x="1729741" y="1110637"/>
                          <a:pt x="1518819" y="1141436"/>
                        </a:cubicBezTo>
                        <a:cubicBezTo>
                          <a:pt x="1307898" y="1172235"/>
                          <a:pt x="1215945" y="1136483"/>
                          <a:pt x="1095556" y="1141436"/>
                        </a:cubicBezTo>
                        <a:cubicBezTo>
                          <a:pt x="975167" y="1146389"/>
                          <a:pt x="450539" y="1057534"/>
                          <a:pt x="190243" y="1141436"/>
                        </a:cubicBezTo>
                        <a:cubicBezTo>
                          <a:pt x="77526" y="1142792"/>
                          <a:pt x="-2772" y="1042080"/>
                          <a:pt x="0" y="951193"/>
                        </a:cubicBezTo>
                        <a:cubicBezTo>
                          <a:pt x="-32432" y="803600"/>
                          <a:pt x="40480" y="730044"/>
                          <a:pt x="0" y="578328"/>
                        </a:cubicBezTo>
                        <a:cubicBezTo>
                          <a:pt x="-40480" y="426612"/>
                          <a:pt x="38441" y="357452"/>
                          <a:pt x="0" y="190243"/>
                        </a:cubicBezTo>
                        <a:close/>
                      </a:path>
                      <a:path w="8610600" h="1141436" stroke="0" extrusionOk="0">
                        <a:moveTo>
                          <a:pt x="0" y="190243"/>
                        </a:moveTo>
                        <a:cubicBezTo>
                          <a:pt x="-4353" y="106395"/>
                          <a:pt x="83580" y="7544"/>
                          <a:pt x="190243" y="0"/>
                        </a:cubicBezTo>
                        <a:cubicBezTo>
                          <a:pt x="319891" y="-10929"/>
                          <a:pt x="410447" y="15330"/>
                          <a:pt x="613506" y="0"/>
                        </a:cubicBezTo>
                        <a:cubicBezTo>
                          <a:pt x="816565" y="-15330"/>
                          <a:pt x="1053858" y="27400"/>
                          <a:pt x="1365974" y="0"/>
                        </a:cubicBezTo>
                        <a:cubicBezTo>
                          <a:pt x="1678090" y="-27400"/>
                          <a:pt x="1623022" y="17868"/>
                          <a:pt x="1706935" y="0"/>
                        </a:cubicBezTo>
                        <a:cubicBezTo>
                          <a:pt x="1790848" y="-17868"/>
                          <a:pt x="1995402" y="4234"/>
                          <a:pt x="2212500" y="0"/>
                        </a:cubicBezTo>
                        <a:cubicBezTo>
                          <a:pt x="2429599" y="-4234"/>
                          <a:pt x="2493836" y="523"/>
                          <a:pt x="2718064" y="0"/>
                        </a:cubicBezTo>
                        <a:cubicBezTo>
                          <a:pt x="2942292" y="-523"/>
                          <a:pt x="3313646" y="11274"/>
                          <a:pt x="3470531" y="0"/>
                        </a:cubicBezTo>
                        <a:cubicBezTo>
                          <a:pt x="3627416" y="-11274"/>
                          <a:pt x="3685115" y="41284"/>
                          <a:pt x="3893794" y="0"/>
                        </a:cubicBezTo>
                        <a:cubicBezTo>
                          <a:pt x="4102473" y="-41284"/>
                          <a:pt x="4387653" y="22087"/>
                          <a:pt x="4563961" y="0"/>
                        </a:cubicBezTo>
                        <a:cubicBezTo>
                          <a:pt x="4740269" y="-22087"/>
                          <a:pt x="4955160" y="49061"/>
                          <a:pt x="5151826" y="0"/>
                        </a:cubicBezTo>
                        <a:cubicBezTo>
                          <a:pt x="5348492" y="-49061"/>
                          <a:pt x="5442516" y="49104"/>
                          <a:pt x="5575089" y="0"/>
                        </a:cubicBezTo>
                        <a:cubicBezTo>
                          <a:pt x="5707662" y="-49104"/>
                          <a:pt x="5973099" y="28071"/>
                          <a:pt x="6080653" y="0"/>
                        </a:cubicBezTo>
                        <a:cubicBezTo>
                          <a:pt x="6188207" y="-28071"/>
                          <a:pt x="6385971" y="40342"/>
                          <a:pt x="6503916" y="0"/>
                        </a:cubicBezTo>
                        <a:cubicBezTo>
                          <a:pt x="6621861" y="-40342"/>
                          <a:pt x="6803525" y="57651"/>
                          <a:pt x="7009480" y="0"/>
                        </a:cubicBezTo>
                        <a:cubicBezTo>
                          <a:pt x="7215435" y="-57651"/>
                          <a:pt x="7339712" y="30170"/>
                          <a:pt x="7515044" y="0"/>
                        </a:cubicBezTo>
                        <a:cubicBezTo>
                          <a:pt x="7690376" y="-30170"/>
                          <a:pt x="8041631" y="5286"/>
                          <a:pt x="8420357" y="0"/>
                        </a:cubicBezTo>
                        <a:cubicBezTo>
                          <a:pt x="8522894" y="-24129"/>
                          <a:pt x="8612787" y="88870"/>
                          <a:pt x="8610600" y="190243"/>
                        </a:cubicBezTo>
                        <a:cubicBezTo>
                          <a:pt x="8611044" y="362230"/>
                          <a:pt x="8568037" y="391175"/>
                          <a:pt x="8610600" y="563109"/>
                        </a:cubicBezTo>
                        <a:cubicBezTo>
                          <a:pt x="8653163" y="735043"/>
                          <a:pt x="8597794" y="860345"/>
                          <a:pt x="8610600" y="951193"/>
                        </a:cubicBezTo>
                        <a:cubicBezTo>
                          <a:pt x="8630849" y="1043477"/>
                          <a:pt x="8507597" y="1164767"/>
                          <a:pt x="8420357" y="1141436"/>
                        </a:cubicBezTo>
                        <a:cubicBezTo>
                          <a:pt x="8238666" y="1210692"/>
                          <a:pt x="7933636" y="1107999"/>
                          <a:pt x="7750191" y="1141436"/>
                        </a:cubicBezTo>
                        <a:cubicBezTo>
                          <a:pt x="7566746" y="1174873"/>
                          <a:pt x="7387336" y="1126078"/>
                          <a:pt x="7080024" y="1141436"/>
                        </a:cubicBezTo>
                        <a:cubicBezTo>
                          <a:pt x="6772712" y="1156794"/>
                          <a:pt x="6692764" y="1135880"/>
                          <a:pt x="6409858" y="1141436"/>
                        </a:cubicBezTo>
                        <a:cubicBezTo>
                          <a:pt x="6126952" y="1146992"/>
                          <a:pt x="6104902" y="1081522"/>
                          <a:pt x="5821992" y="1141436"/>
                        </a:cubicBezTo>
                        <a:cubicBezTo>
                          <a:pt x="5539082" y="1201350"/>
                          <a:pt x="5486015" y="1096322"/>
                          <a:pt x="5316428" y="1141436"/>
                        </a:cubicBezTo>
                        <a:cubicBezTo>
                          <a:pt x="5146841" y="1186550"/>
                          <a:pt x="5060115" y="1133465"/>
                          <a:pt x="4893165" y="1141436"/>
                        </a:cubicBezTo>
                        <a:cubicBezTo>
                          <a:pt x="4726215" y="1149407"/>
                          <a:pt x="4509094" y="1057748"/>
                          <a:pt x="4140698" y="1141436"/>
                        </a:cubicBezTo>
                        <a:cubicBezTo>
                          <a:pt x="3772302" y="1225124"/>
                          <a:pt x="3960974" y="1122685"/>
                          <a:pt x="3799736" y="1141436"/>
                        </a:cubicBezTo>
                        <a:cubicBezTo>
                          <a:pt x="3638498" y="1160187"/>
                          <a:pt x="3220448" y="1124732"/>
                          <a:pt x="3047268" y="1141436"/>
                        </a:cubicBezTo>
                        <a:cubicBezTo>
                          <a:pt x="2874088" y="1158140"/>
                          <a:pt x="2769108" y="1103196"/>
                          <a:pt x="2541704" y="1141436"/>
                        </a:cubicBezTo>
                        <a:cubicBezTo>
                          <a:pt x="2314300" y="1179676"/>
                          <a:pt x="2277862" y="1083531"/>
                          <a:pt x="2036140" y="1141436"/>
                        </a:cubicBezTo>
                        <a:cubicBezTo>
                          <a:pt x="1794418" y="1199341"/>
                          <a:pt x="1702790" y="1139916"/>
                          <a:pt x="1530576" y="1141436"/>
                        </a:cubicBezTo>
                        <a:cubicBezTo>
                          <a:pt x="1358362" y="1142956"/>
                          <a:pt x="1161476" y="1097640"/>
                          <a:pt x="860409" y="1141436"/>
                        </a:cubicBezTo>
                        <a:cubicBezTo>
                          <a:pt x="559342" y="1185232"/>
                          <a:pt x="426599" y="1068072"/>
                          <a:pt x="190243" y="1141436"/>
                        </a:cubicBezTo>
                        <a:cubicBezTo>
                          <a:pt x="97204" y="1138347"/>
                          <a:pt x="-18113" y="1068957"/>
                          <a:pt x="0" y="951193"/>
                        </a:cubicBezTo>
                        <a:cubicBezTo>
                          <a:pt x="-25631" y="863317"/>
                          <a:pt x="35636" y="694290"/>
                          <a:pt x="0" y="555499"/>
                        </a:cubicBezTo>
                        <a:cubicBezTo>
                          <a:pt x="-35636" y="416708"/>
                          <a:pt x="26684" y="296344"/>
                          <a:pt x="0" y="190243"/>
                        </a:cubicBezTo>
                        <a:close/>
                      </a:path>
                    </a:pathLst>
                  </a:custGeom>
                  <ask:type>
                    <ask:lineSketchNon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just" defTabSz="685800"/>
            <a:r>
              <a:rPr lang="en-US" sz="3600" b="1" dirty="0" err="1">
                <a:solidFill>
                  <a:prstClr val="black"/>
                </a:solidFill>
                <a:latin typeface="Calibri" panose="020F0502020204030204"/>
              </a:rPr>
              <a:t>Nhiệm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vụ</a:t>
            </a:r>
            <a:r>
              <a:rPr lang="en-US" sz="3600" b="1" dirty="0">
                <a:solidFill>
                  <a:prstClr val="black"/>
                </a:solidFill>
                <a:latin typeface="Calibri" panose="020F0502020204030204"/>
              </a:rPr>
              <a:t> 1: </a:t>
            </a:r>
            <a:r>
              <a:rPr lang="vi-VN" sz="3600" b="1" dirty="0">
                <a:solidFill>
                  <a:prstClr val="black"/>
                </a:solidFill>
                <a:latin typeface="Calibri" panose="020F0502020204030204"/>
              </a:rPr>
              <a:t>Thiết kế bưu thiếp về một trong các công trình tiêu biểu ở Lào hoặc Cam-pu-chia.</a:t>
            </a:r>
            <a:endParaRPr lang="en-US" sz="3600" b="1" dirty="0">
              <a:solidFill>
                <a:prstClr val="black"/>
              </a:solidFill>
              <a:latin typeface="Calibri" panose="020F0502020204030204"/>
            </a:endParaRPr>
          </a:p>
        </p:txBody>
      </p:sp>
      <p:sp>
        <p:nvSpPr>
          <p:cNvPr id="3" name="Flowchart: Terminator 2">
            <a:extLst>
              <a:ext uri="{FF2B5EF4-FFF2-40B4-BE49-F238E27FC236}">
                <a16:creationId xmlns:a16="http://schemas.microsoft.com/office/drawing/2014/main" id="{D05A6177-325F-79F3-6759-561FFA40031A}"/>
              </a:ext>
            </a:extLst>
          </p:cNvPr>
          <p:cNvSpPr/>
          <p:nvPr/>
        </p:nvSpPr>
        <p:spPr>
          <a:xfrm>
            <a:off x="1630017" y="2812774"/>
            <a:ext cx="9879495" cy="3061252"/>
          </a:xfrm>
          <a:prstGeom prst="roundRect">
            <a:avLst>
              <a:gd name="adj" fmla="val 39198"/>
            </a:avLst>
          </a:prstGeom>
          <a:solidFill>
            <a:srgbClr val="FFFFCC"/>
          </a:solidFill>
          <a:ln w="76200">
            <a:solidFill>
              <a:srgbClr val="00B050"/>
            </a:solidFill>
            <a:prstDash val="sysDot"/>
            <a:extLst>
              <a:ext uri="{C807C97D-BFC1-408E-A445-0C87EB9F89A2}">
                <ask:lineSketchStyleProps xmlns:ask="http://schemas.microsoft.com/office/drawing/2018/sketchyshapes" sd="1086508122">
                  <a:custGeom>
                    <a:avLst/>
                    <a:gdLst>
                      <a:gd name="connsiteX0" fmla="*/ 0 w 8610600"/>
                      <a:gd name="connsiteY0" fmla="*/ 190243 h 1141436"/>
                      <a:gd name="connsiteX1" fmla="*/ 190243 w 8610600"/>
                      <a:gd name="connsiteY1" fmla="*/ 0 h 1141436"/>
                      <a:gd name="connsiteX2" fmla="*/ 860409 w 8610600"/>
                      <a:gd name="connsiteY2" fmla="*/ 0 h 1141436"/>
                      <a:gd name="connsiteX3" fmla="*/ 1201371 w 8610600"/>
                      <a:gd name="connsiteY3" fmla="*/ 0 h 1141436"/>
                      <a:gd name="connsiteX4" fmla="*/ 1624634 w 8610600"/>
                      <a:gd name="connsiteY4" fmla="*/ 0 h 1141436"/>
                      <a:gd name="connsiteX5" fmla="*/ 2047897 w 8610600"/>
                      <a:gd name="connsiteY5" fmla="*/ 0 h 1141436"/>
                      <a:gd name="connsiteX6" fmla="*/ 2471160 w 8610600"/>
                      <a:gd name="connsiteY6" fmla="*/ 0 h 1141436"/>
                      <a:gd name="connsiteX7" fmla="*/ 2812122 w 8610600"/>
                      <a:gd name="connsiteY7" fmla="*/ 0 h 1141436"/>
                      <a:gd name="connsiteX8" fmla="*/ 3235385 w 8610600"/>
                      <a:gd name="connsiteY8" fmla="*/ 0 h 1141436"/>
                      <a:gd name="connsiteX9" fmla="*/ 3905552 w 8610600"/>
                      <a:gd name="connsiteY9" fmla="*/ 0 h 1141436"/>
                      <a:gd name="connsiteX10" fmla="*/ 4246513 w 8610600"/>
                      <a:gd name="connsiteY10" fmla="*/ 0 h 1141436"/>
                      <a:gd name="connsiteX11" fmla="*/ 4669776 w 8610600"/>
                      <a:gd name="connsiteY11" fmla="*/ 0 h 1141436"/>
                      <a:gd name="connsiteX12" fmla="*/ 5257642 w 8610600"/>
                      <a:gd name="connsiteY12" fmla="*/ 0 h 1141436"/>
                      <a:gd name="connsiteX13" fmla="*/ 5927808 w 8610600"/>
                      <a:gd name="connsiteY13" fmla="*/ 0 h 1141436"/>
                      <a:gd name="connsiteX14" fmla="*/ 6268770 w 8610600"/>
                      <a:gd name="connsiteY14" fmla="*/ 0 h 1141436"/>
                      <a:gd name="connsiteX15" fmla="*/ 6938936 w 8610600"/>
                      <a:gd name="connsiteY15" fmla="*/ 0 h 1141436"/>
                      <a:gd name="connsiteX16" fmla="*/ 7362199 w 8610600"/>
                      <a:gd name="connsiteY16" fmla="*/ 0 h 1141436"/>
                      <a:gd name="connsiteX17" fmla="*/ 7867764 w 8610600"/>
                      <a:gd name="connsiteY17" fmla="*/ 0 h 1141436"/>
                      <a:gd name="connsiteX18" fmla="*/ 8420357 w 8610600"/>
                      <a:gd name="connsiteY18" fmla="*/ 0 h 1141436"/>
                      <a:gd name="connsiteX19" fmla="*/ 8610600 w 8610600"/>
                      <a:gd name="connsiteY19" fmla="*/ 190243 h 1141436"/>
                      <a:gd name="connsiteX20" fmla="*/ 8610600 w 8610600"/>
                      <a:gd name="connsiteY20" fmla="*/ 555499 h 1141436"/>
                      <a:gd name="connsiteX21" fmla="*/ 8610600 w 8610600"/>
                      <a:gd name="connsiteY21" fmla="*/ 951193 h 1141436"/>
                      <a:gd name="connsiteX22" fmla="*/ 8420357 w 8610600"/>
                      <a:gd name="connsiteY22" fmla="*/ 1141436 h 1141436"/>
                      <a:gd name="connsiteX23" fmla="*/ 7667889 w 8610600"/>
                      <a:gd name="connsiteY23" fmla="*/ 1141436 h 1141436"/>
                      <a:gd name="connsiteX24" fmla="*/ 7162325 w 8610600"/>
                      <a:gd name="connsiteY24" fmla="*/ 1141436 h 1141436"/>
                      <a:gd name="connsiteX25" fmla="*/ 6656761 w 8610600"/>
                      <a:gd name="connsiteY25" fmla="*/ 1141436 h 1141436"/>
                      <a:gd name="connsiteX26" fmla="*/ 5904294 w 8610600"/>
                      <a:gd name="connsiteY26" fmla="*/ 1141436 h 1141436"/>
                      <a:gd name="connsiteX27" fmla="*/ 5563332 w 8610600"/>
                      <a:gd name="connsiteY27" fmla="*/ 1141436 h 1141436"/>
                      <a:gd name="connsiteX28" fmla="*/ 4975466 w 8610600"/>
                      <a:gd name="connsiteY28" fmla="*/ 1141436 h 1141436"/>
                      <a:gd name="connsiteX29" fmla="*/ 4552203 w 8610600"/>
                      <a:gd name="connsiteY29" fmla="*/ 1141436 h 1141436"/>
                      <a:gd name="connsiteX30" fmla="*/ 4211242 w 8610600"/>
                      <a:gd name="connsiteY30" fmla="*/ 1141436 h 1141436"/>
                      <a:gd name="connsiteX31" fmla="*/ 3458774 w 8610600"/>
                      <a:gd name="connsiteY31" fmla="*/ 1141436 h 1141436"/>
                      <a:gd name="connsiteX32" fmla="*/ 3035511 w 8610600"/>
                      <a:gd name="connsiteY32" fmla="*/ 1141436 h 1141436"/>
                      <a:gd name="connsiteX33" fmla="*/ 2612248 w 8610600"/>
                      <a:gd name="connsiteY33" fmla="*/ 1141436 h 1141436"/>
                      <a:gd name="connsiteX34" fmla="*/ 2106684 w 8610600"/>
                      <a:gd name="connsiteY34" fmla="*/ 1141436 h 1141436"/>
                      <a:gd name="connsiteX35" fmla="*/ 1518819 w 8610600"/>
                      <a:gd name="connsiteY35" fmla="*/ 1141436 h 1141436"/>
                      <a:gd name="connsiteX36" fmla="*/ 1095556 w 8610600"/>
                      <a:gd name="connsiteY36" fmla="*/ 1141436 h 1141436"/>
                      <a:gd name="connsiteX37" fmla="*/ 190243 w 8610600"/>
                      <a:gd name="connsiteY37" fmla="*/ 1141436 h 1141436"/>
                      <a:gd name="connsiteX38" fmla="*/ 0 w 8610600"/>
                      <a:gd name="connsiteY38" fmla="*/ 951193 h 1141436"/>
                      <a:gd name="connsiteX39" fmla="*/ 0 w 8610600"/>
                      <a:gd name="connsiteY39" fmla="*/ 578328 h 1141436"/>
                      <a:gd name="connsiteX40" fmla="*/ 0 w 8610600"/>
                      <a:gd name="connsiteY40" fmla="*/ 190243 h 114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10600" h="1141436" fill="none" extrusionOk="0">
                        <a:moveTo>
                          <a:pt x="0" y="190243"/>
                        </a:moveTo>
                        <a:cubicBezTo>
                          <a:pt x="23024" y="83185"/>
                          <a:pt x="88805" y="23543"/>
                          <a:pt x="190243" y="0"/>
                        </a:cubicBezTo>
                        <a:cubicBezTo>
                          <a:pt x="494076" y="-5611"/>
                          <a:pt x="639681" y="80319"/>
                          <a:pt x="860409" y="0"/>
                        </a:cubicBezTo>
                        <a:cubicBezTo>
                          <a:pt x="1081137" y="-80319"/>
                          <a:pt x="1082391" y="16633"/>
                          <a:pt x="1201371" y="0"/>
                        </a:cubicBezTo>
                        <a:cubicBezTo>
                          <a:pt x="1320351" y="-16633"/>
                          <a:pt x="1437496" y="20878"/>
                          <a:pt x="1624634" y="0"/>
                        </a:cubicBezTo>
                        <a:cubicBezTo>
                          <a:pt x="1811772" y="-20878"/>
                          <a:pt x="1867505" y="3838"/>
                          <a:pt x="2047897" y="0"/>
                        </a:cubicBezTo>
                        <a:cubicBezTo>
                          <a:pt x="2228289" y="-3838"/>
                          <a:pt x="2359513" y="1188"/>
                          <a:pt x="2471160" y="0"/>
                        </a:cubicBezTo>
                        <a:cubicBezTo>
                          <a:pt x="2582807" y="-1188"/>
                          <a:pt x="2683877" y="13700"/>
                          <a:pt x="2812122" y="0"/>
                        </a:cubicBezTo>
                        <a:cubicBezTo>
                          <a:pt x="2940367" y="-13700"/>
                          <a:pt x="3093151" y="32983"/>
                          <a:pt x="3235385" y="0"/>
                        </a:cubicBezTo>
                        <a:cubicBezTo>
                          <a:pt x="3377619" y="-32983"/>
                          <a:pt x="3700431" y="16428"/>
                          <a:pt x="3905552" y="0"/>
                        </a:cubicBezTo>
                        <a:cubicBezTo>
                          <a:pt x="4110673" y="-16428"/>
                          <a:pt x="4127294" y="14160"/>
                          <a:pt x="4246513" y="0"/>
                        </a:cubicBezTo>
                        <a:cubicBezTo>
                          <a:pt x="4365732" y="-14160"/>
                          <a:pt x="4513109" y="20437"/>
                          <a:pt x="4669776" y="0"/>
                        </a:cubicBezTo>
                        <a:cubicBezTo>
                          <a:pt x="4826443" y="-20437"/>
                          <a:pt x="5003990" y="62104"/>
                          <a:pt x="5257642" y="0"/>
                        </a:cubicBezTo>
                        <a:cubicBezTo>
                          <a:pt x="5511294" y="-62104"/>
                          <a:pt x="5650760" y="26803"/>
                          <a:pt x="5927808" y="0"/>
                        </a:cubicBezTo>
                        <a:cubicBezTo>
                          <a:pt x="6204856" y="-26803"/>
                          <a:pt x="6100089" y="21646"/>
                          <a:pt x="6268770" y="0"/>
                        </a:cubicBezTo>
                        <a:cubicBezTo>
                          <a:pt x="6437451" y="-21646"/>
                          <a:pt x="6764088" y="73275"/>
                          <a:pt x="6938936" y="0"/>
                        </a:cubicBezTo>
                        <a:cubicBezTo>
                          <a:pt x="7113784" y="-73275"/>
                          <a:pt x="7185341" y="25492"/>
                          <a:pt x="7362199" y="0"/>
                        </a:cubicBezTo>
                        <a:cubicBezTo>
                          <a:pt x="7539057" y="-25492"/>
                          <a:pt x="7671638" y="32346"/>
                          <a:pt x="7867764" y="0"/>
                        </a:cubicBezTo>
                        <a:cubicBezTo>
                          <a:pt x="8063890" y="-32346"/>
                          <a:pt x="8267022" y="18745"/>
                          <a:pt x="8420357" y="0"/>
                        </a:cubicBezTo>
                        <a:cubicBezTo>
                          <a:pt x="8536233" y="-1247"/>
                          <a:pt x="8635966" y="84718"/>
                          <a:pt x="8610600" y="190243"/>
                        </a:cubicBezTo>
                        <a:cubicBezTo>
                          <a:pt x="8619548" y="343137"/>
                          <a:pt x="8579125" y="395742"/>
                          <a:pt x="8610600" y="555499"/>
                        </a:cubicBezTo>
                        <a:cubicBezTo>
                          <a:pt x="8642075" y="715256"/>
                          <a:pt x="8571428" y="776600"/>
                          <a:pt x="8610600" y="951193"/>
                        </a:cubicBezTo>
                        <a:cubicBezTo>
                          <a:pt x="8621743" y="1035661"/>
                          <a:pt x="8525596" y="1153516"/>
                          <a:pt x="8420357" y="1141436"/>
                        </a:cubicBezTo>
                        <a:cubicBezTo>
                          <a:pt x="8237302" y="1227089"/>
                          <a:pt x="7846245" y="1124694"/>
                          <a:pt x="7667889" y="1141436"/>
                        </a:cubicBezTo>
                        <a:cubicBezTo>
                          <a:pt x="7489533" y="1158178"/>
                          <a:pt x="7332915" y="1085034"/>
                          <a:pt x="7162325" y="1141436"/>
                        </a:cubicBezTo>
                        <a:cubicBezTo>
                          <a:pt x="6991735" y="1197838"/>
                          <a:pt x="6794562" y="1127997"/>
                          <a:pt x="6656761" y="1141436"/>
                        </a:cubicBezTo>
                        <a:cubicBezTo>
                          <a:pt x="6518960" y="1154875"/>
                          <a:pt x="6257443" y="1112198"/>
                          <a:pt x="5904294" y="1141436"/>
                        </a:cubicBezTo>
                        <a:cubicBezTo>
                          <a:pt x="5551145" y="1170674"/>
                          <a:pt x="5691118" y="1131930"/>
                          <a:pt x="5563332" y="1141436"/>
                        </a:cubicBezTo>
                        <a:cubicBezTo>
                          <a:pt x="5435546" y="1150942"/>
                          <a:pt x="5139175" y="1122511"/>
                          <a:pt x="4975466" y="1141436"/>
                        </a:cubicBezTo>
                        <a:cubicBezTo>
                          <a:pt x="4811757" y="1160361"/>
                          <a:pt x="4724432" y="1119926"/>
                          <a:pt x="4552203" y="1141436"/>
                        </a:cubicBezTo>
                        <a:cubicBezTo>
                          <a:pt x="4379974" y="1162946"/>
                          <a:pt x="4313917" y="1123104"/>
                          <a:pt x="4211242" y="1141436"/>
                        </a:cubicBezTo>
                        <a:cubicBezTo>
                          <a:pt x="4108567" y="1159768"/>
                          <a:pt x="3640526" y="1112442"/>
                          <a:pt x="3458774" y="1141436"/>
                        </a:cubicBezTo>
                        <a:cubicBezTo>
                          <a:pt x="3277022" y="1170430"/>
                          <a:pt x="3242114" y="1138641"/>
                          <a:pt x="3035511" y="1141436"/>
                        </a:cubicBezTo>
                        <a:cubicBezTo>
                          <a:pt x="2828908" y="1144231"/>
                          <a:pt x="2715136" y="1115423"/>
                          <a:pt x="2612248" y="1141436"/>
                        </a:cubicBezTo>
                        <a:cubicBezTo>
                          <a:pt x="2509360" y="1167449"/>
                          <a:pt x="2297010" y="1084221"/>
                          <a:pt x="2106684" y="1141436"/>
                        </a:cubicBezTo>
                        <a:cubicBezTo>
                          <a:pt x="1916358" y="1198651"/>
                          <a:pt x="1729741" y="1110637"/>
                          <a:pt x="1518819" y="1141436"/>
                        </a:cubicBezTo>
                        <a:cubicBezTo>
                          <a:pt x="1307898" y="1172235"/>
                          <a:pt x="1215945" y="1136483"/>
                          <a:pt x="1095556" y="1141436"/>
                        </a:cubicBezTo>
                        <a:cubicBezTo>
                          <a:pt x="975167" y="1146389"/>
                          <a:pt x="450539" y="1057534"/>
                          <a:pt x="190243" y="1141436"/>
                        </a:cubicBezTo>
                        <a:cubicBezTo>
                          <a:pt x="77526" y="1142792"/>
                          <a:pt x="-2772" y="1042080"/>
                          <a:pt x="0" y="951193"/>
                        </a:cubicBezTo>
                        <a:cubicBezTo>
                          <a:pt x="-32432" y="803600"/>
                          <a:pt x="40480" y="730044"/>
                          <a:pt x="0" y="578328"/>
                        </a:cubicBezTo>
                        <a:cubicBezTo>
                          <a:pt x="-40480" y="426612"/>
                          <a:pt x="38441" y="357452"/>
                          <a:pt x="0" y="190243"/>
                        </a:cubicBezTo>
                        <a:close/>
                      </a:path>
                      <a:path w="8610600" h="1141436" stroke="0" extrusionOk="0">
                        <a:moveTo>
                          <a:pt x="0" y="190243"/>
                        </a:moveTo>
                        <a:cubicBezTo>
                          <a:pt x="-4353" y="106395"/>
                          <a:pt x="83580" y="7544"/>
                          <a:pt x="190243" y="0"/>
                        </a:cubicBezTo>
                        <a:cubicBezTo>
                          <a:pt x="319891" y="-10929"/>
                          <a:pt x="410447" y="15330"/>
                          <a:pt x="613506" y="0"/>
                        </a:cubicBezTo>
                        <a:cubicBezTo>
                          <a:pt x="816565" y="-15330"/>
                          <a:pt x="1053858" y="27400"/>
                          <a:pt x="1365974" y="0"/>
                        </a:cubicBezTo>
                        <a:cubicBezTo>
                          <a:pt x="1678090" y="-27400"/>
                          <a:pt x="1623022" y="17868"/>
                          <a:pt x="1706935" y="0"/>
                        </a:cubicBezTo>
                        <a:cubicBezTo>
                          <a:pt x="1790848" y="-17868"/>
                          <a:pt x="1995402" y="4234"/>
                          <a:pt x="2212500" y="0"/>
                        </a:cubicBezTo>
                        <a:cubicBezTo>
                          <a:pt x="2429599" y="-4234"/>
                          <a:pt x="2493836" y="523"/>
                          <a:pt x="2718064" y="0"/>
                        </a:cubicBezTo>
                        <a:cubicBezTo>
                          <a:pt x="2942292" y="-523"/>
                          <a:pt x="3313646" y="11274"/>
                          <a:pt x="3470531" y="0"/>
                        </a:cubicBezTo>
                        <a:cubicBezTo>
                          <a:pt x="3627416" y="-11274"/>
                          <a:pt x="3685115" y="41284"/>
                          <a:pt x="3893794" y="0"/>
                        </a:cubicBezTo>
                        <a:cubicBezTo>
                          <a:pt x="4102473" y="-41284"/>
                          <a:pt x="4387653" y="22087"/>
                          <a:pt x="4563961" y="0"/>
                        </a:cubicBezTo>
                        <a:cubicBezTo>
                          <a:pt x="4740269" y="-22087"/>
                          <a:pt x="4955160" y="49061"/>
                          <a:pt x="5151826" y="0"/>
                        </a:cubicBezTo>
                        <a:cubicBezTo>
                          <a:pt x="5348492" y="-49061"/>
                          <a:pt x="5442516" y="49104"/>
                          <a:pt x="5575089" y="0"/>
                        </a:cubicBezTo>
                        <a:cubicBezTo>
                          <a:pt x="5707662" y="-49104"/>
                          <a:pt x="5973099" y="28071"/>
                          <a:pt x="6080653" y="0"/>
                        </a:cubicBezTo>
                        <a:cubicBezTo>
                          <a:pt x="6188207" y="-28071"/>
                          <a:pt x="6385971" y="40342"/>
                          <a:pt x="6503916" y="0"/>
                        </a:cubicBezTo>
                        <a:cubicBezTo>
                          <a:pt x="6621861" y="-40342"/>
                          <a:pt x="6803525" y="57651"/>
                          <a:pt x="7009480" y="0"/>
                        </a:cubicBezTo>
                        <a:cubicBezTo>
                          <a:pt x="7215435" y="-57651"/>
                          <a:pt x="7339712" y="30170"/>
                          <a:pt x="7515044" y="0"/>
                        </a:cubicBezTo>
                        <a:cubicBezTo>
                          <a:pt x="7690376" y="-30170"/>
                          <a:pt x="8041631" y="5286"/>
                          <a:pt x="8420357" y="0"/>
                        </a:cubicBezTo>
                        <a:cubicBezTo>
                          <a:pt x="8522894" y="-24129"/>
                          <a:pt x="8612787" y="88870"/>
                          <a:pt x="8610600" y="190243"/>
                        </a:cubicBezTo>
                        <a:cubicBezTo>
                          <a:pt x="8611044" y="362230"/>
                          <a:pt x="8568037" y="391175"/>
                          <a:pt x="8610600" y="563109"/>
                        </a:cubicBezTo>
                        <a:cubicBezTo>
                          <a:pt x="8653163" y="735043"/>
                          <a:pt x="8597794" y="860345"/>
                          <a:pt x="8610600" y="951193"/>
                        </a:cubicBezTo>
                        <a:cubicBezTo>
                          <a:pt x="8630849" y="1043477"/>
                          <a:pt x="8507597" y="1164767"/>
                          <a:pt x="8420357" y="1141436"/>
                        </a:cubicBezTo>
                        <a:cubicBezTo>
                          <a:pt x="8238666" y="1210692"/>
                          <a:pt x="7933636" y="1107999"/>
                          <a:pt x="7750191" y="1141436"/>
                        </a:cubicBezTo>
                        <a:cubicBezTo>
                          <a:pt x="7566746" y="1174873"/>
                          <a:pt x="7387336" y="1126078"/>
                          <a:pt x="7080024" y="1141436"/>
                        </a:cubicBezTo>
                        <a:cubicBezTo>
                          <a:pt x="6772712" y="1156794"/>
                          <a:pt x="6692764" y="1135880"/>
                          <a:pt x="6409858" y="1141436"/>
                        </a:cubicBezTo>
                        <a:cubicBezTo>
                          <a:pt x="6126952" y="1146992"/>
                          <a:pt x="6104902" y="1081522"/>
                          <a:pt x="5821992" y="1141436"/>
                        </a:cubicBezTo>
                        <a:cubicBezTo>
                          <a:pt x="5539082" y="1201350"/>
                          <a:pt x="5486015" y="1096322"/>
                          <a:pt x="5316428" y="1141436"/>
                        </a:cubicBezTo>
                        <a:cubicBezTo>
                          <a:pt x="5146841" y="1186550"/>
                          <a:pt x="5060115" y="1133465"/>
                          <a:pt x="4893165" y="1141436"/>
                        </a:cubicBezTo>
                        <a:cubicBezTo>
                          <a:pt x="4726215" y="1149407"/>
                          <a:pt x="4509094" y="1057748"/>
                          <a:pt x="4140698" y="1141436"/>
                        </a:cubicBezTo>
                        <a:cubicBezTo>
                          <a:pt x="3772302" y="1225124"/>
                          <a:pt x="3960974" y="1122685"/>
                          <a:pt x="3799736" y="1141436"/>
                        </a:cubicBezTo>
                        <a:cubicBezTo>
                          <a:pt x="3638498" y="1160187"/>
                          <a:pt x="3220448" y="1124732"/>
                          <a:pt x="3047268" y="1141436"/>
                        </a:cubicBezTo>
                        <a:cubicBezTo>
                          <a:pt x="2874088" y="1158140"/>
                          <a:pt x="2769108" y="1103196"/>
                          <a:pt x="2541704" y="1141436"/>
                        </a:cubicBezTo>
                        <a:cubicBezTo>
                          <a:pt x="2314300" y="1179676"/>
                          <a:pt x="2277862" y="1083531"/>
                          <a:pt x="2036140" y="1141436"/>
                        </a:cubicBezTo>
                        <a:cubicBezTo>
                          <a:pt x="1794418" y="1199341"/>
                          <a:pt x="1702790" y="1139916"/>
                          <a:pt x="1530576" y="1141436"/>
                        </a:cubicBezTo>
                        <a:cubicBezTo>
                          <a:pt x="1358362" y="1142956"/>
                          <a:pt x="1161476" y="1097640"/>
                          <a:pt x="860409" y="1141436"/>
                        </a:cubicBezTo>
                        <a:cubicBezTo>
                          <a:pt x="559342" y="1185232"/>
                          <a:pt x="426599" y="1068072"/>
                          <a:pt x="190243" y="1141436"/>
                        </a:cubicBezTo>
                        <a:cubicBezTo>
                          <a:pt x="97204" y="1138347"/>
                          <a:pt x="-18113" y="1068957"/>
                          <a:pt x="0" y="951193"/>
                        </a:cubicBezTo>
                        <a:cubicBezTo>
                          <a:pt x="-25631" y="863317"/>
                          <a:pt x="35636" y="694290"/>
                          <a:pt x="0" y="555499"/>
                        </a:cubicBezTo>
                        <a:cubicBezTo>
                          <a:pt x="-35636" y="416708"/>
                          <a:pt x="26684" y="296344"/>
                          <a:pt x="0" y="190243"/>
                        </a:cubicBezTo>
                        <a:close/>
                      </a:path>
                    </a:pathLst>
                  </a:custGeom>
                  <ask:type>
                    <ask:lineSketchNon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just" defTabSz="685800"/>
            <a:r>
              <a:rPr lang="vi-VN" sz="3600" b="1" dirty="0">
                <a:solidFill>
                  <a:prstClr val="black"/>
                </a:solidFill>
                <a:latin typeface="Calibri" panose="020F0502020204030204"/>
              </a:rPr>
              <a:t>Nhiệm vụ 2: Nếu được đi du lịch tới Lào hoặc Cam-pu-chia, em sẽ chọn công trình tiêu biểu nào để đến tham quan? Vì sao? Trước khi đi, em cần chuẩn bị những kiến thức gì về địa điểm đó.</a:t>
            </a:r>
            <a:endParaRPr lang="en-US" sz="3600" b="1" dirty="0">
              <a:solidFill>
                <a:prstClr val="black"/>
              </a:solidFill>
              <a:latin typeface="Calibri" panose="020F0502020204030204"/>
            </a:endParaRPr>
          </a:p>
        </p:txBody>
      </p:sp>
    </p:spTree>
    <p:extLst>
      <p:ext uri="{BB962C8B-B14F-4D97-AF65-F5344CB8AC3E}">
        <p14:creationId xmlns:p14="http://schemas.microsoft.com/office/powerpoint/2010/main" val="2800038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35"/>
            <a:ext cx="12630592" cy="6874635"/>
          </a:xfrm>
        </p:spPr>
      </p:pic>
      <p:pic>
        <p:nvPicPr>
          <p:cNvPr id="1026" name="Picture 2" descr="Lịch Sử và Địa Lí lớp 5 Cánh diều Bài 18: Nước Cộng hoà Dân chủ Nhân dân Lào và Vương quốc Cam-pu-chia">
            <a:extLst>
              <a:ext uri="{FF2B5EF4-FFF2-40B4-BE49-F238E27FC236}">
                <a16:creationId xmlns:a16="http://schemas.microsoft.com/office/drawing/2014/main" id="{FE9AFE75-3F7A-A604-7718-657B4C274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547" y="1022695"/>
            <a:ext cx="8328992" cy="477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7114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35"/>
            <a:ext cx="12630592" cy="6874635"/>
          </a:xfrm>
        </p:spPr>
      </p:pic>
      <p:sp>
        <p:nvSpPr>
          <p:cNvPr id="3" name="TextBox 2">
            <a:extLst>
              <a:ext uri="{FF2B5EF4-FFF2-40B4-BE49-F238E27FC236}">
                <a16:creationId xmlns:a16="http://schemas.microsoft.com/office/drawing/2014/main" id="{A964357E-6C75-6952-48A2-74F2AD53D7F3}"/>
              </a:ext>
            </a:extLst>
          </p:cNvPr>
          <p:cNvSpPr txBox="1"/>
          <p:nvPr/>
        </p:nvSpPr>
        <p:spPr>
          <a:xfrm>
            <a:off x="976518" y="841658"/>
            <a:ext cx="10165247" cy="2246769"/>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Công trình kiến trúc của Cam-pu-chia mà em muốn đến thăm: </a:t>
            </a:r>
            <a:r>
              <a:rPr lang="vi-VN" sz="2800" b="0" i="0" dirty="0">
                <a:solidFill>
                  <a:srgbClr val="000000"/>
                </a:solidFill>
                <a:effectLst/>
                <a:latin typeface="Cambria" panose="02040503050406030204" pitchFamily="18" charset="0"/>
                <a:ea typeface="Cambria" panose="02040503050406030204" pitchFamily="18" charset="0"/>
              </a:rPr>
              <a:t>đền Ăng-co Vát vì đây là biểu tượng của đất nước Cam-pu-chia và cũng là di tích tôn giáo lớn nhất thế giới. Ngôi đền là đỉnh cao của phong cách kiến trúc Khmer, kiến trúc hùng vĩ và hài hòa của nghệ thuật điêu khắc.</a:t>
            </a:r>
            <a:endParaRPr lang="en-US" sz="2800" dirty="0">
              <a:latin typeface="Cambria" panose="02040503050406030204" pitchFamily="18" charset="0"/>
              <a:ea typeface="Cambria" panose="02040503050406030204" pitchFamily="18" charset="0"/>
            </a:endParaRPr>
          </a:p>
        </p:txBody>
      </p:sp>
      <p:pic>
        <p:nvPicPr>
          <p:cNvPr id="2050" name="Picture 2" descr="Quần thể di tích đền Angkor – Kỳ quan thế giới tại Campuchia | Báo Dân tộc  và Phát triển">
            <a:extLst>
              <a:ext uri="{FF2B5EF4-FFF2-40B4-BE49-F238E27FC236}">
                <a16:creationId xmlns:a16="http://schemas.microsoft.com/office/drawing/2014/main" id="{36D7B33F-7529-42E1-EAF3-0BA4F216E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2279" y="2832652"/>
            <a:ext cx="6096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366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63CC1751-DDAA-4C38-8A7E-E9F42F4B0A67}"/>
              </a:ext>
            </a:extLst>
          </p:cNvPr>
          <p:cNvSpPr txBox="1"/>
          <p:nvPr/>
        </p:nvSpPr>
        <p:spPr>
          <a:xfrm>
            <a:off x="2922830" y="1227290"/>
            <a:ext cx="5198199"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A02B93"/>
                </a:solidFill>
                <a:effectLst/>
                <a:uLnTx/>
                <a:uFillTx/>
                <a:latin typeface="SVN-Caprica Script" pitchFamily="2" charset="0"/>
                <a:ea typeface="Microsoft YaHei"/>
                <a:cs typeface="+mn-cs"/>
              </a:rPr>
              <a:t>DẶN DÒ</a:t>
            </a:r>
            <a:endParaRPr kumimoji="0" lang="vi-VN" sz="6600" b="0" i="0" u="none" strike="noStrike" kern="1200" cap="none" spc="0" normalizeH="0" baseline="0" noProof="0" dirty="0">
              <a:ln>
                <a:noFill/>
              </a:ln>
              <a:solidFill>
                <a:srgbClr val="A02B93"/>
              </a:solidFill>
              <a:effectLst/>
              <a:uLnTx/>
              <a:uFillTx/>
              <a:latin typeface="SVN-Caprica Script" pitchFamily="2" charset="0"/>
              <a:ea typeface="Microsoft YaHei"/>
              <a:cs typeface="+mn-cs"/>
            </a:endParaRPr>
          </a:p>
        </p:txBody>
      </p:sp>
      <p:sp>
        <p:nvSpPr>
          <p:cNvPr id="11" name="TextBox 10">
            <a:extLst>
              <a:ext uri="{FF2B5EF4-FFF2-40B4-BE49-F238E27FC236}">
                <a16:creationId xmlns:a16="http://schemas.microsoft.com/office/drawing/2014/main" id="{F8E09383-6F24-4E27-8A23-B9D9983E06D6}"/>
              </a:ext>
            </a:extLst>
          </p:cNvPr>
          <p:cNvSpPr txBox="1"/>
          <p:nvPr/>
        </p:nvSpPr>
        <p:spPr>
          <a:xfrm>
            <a:off x="897252" y="2581908"/>
            <a:ext cx="439393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4000" b="0" i="0" u="none" strike="noStrike" kern="1200" cap="none" spc="0" normalizeH="0" baseline="0" noProof="0">
                <a:ln>
                  <a:noFill/>
                </a:ln>
                <a:solidFill>
                  <a:prstClr val="black"/>
                </a:solidFill>
                <a:effectLst/>
                <a:uLnTx/>
                <a:uFillTx/>
                <a:latin typeface="Aptos" panose="02110004020202020204"/>
                <a:ea typeface="+mn-ea"/>
                <a:cs typeface="+mn-cs"/>
              </a:rPr>
              <a:t>-</a:t>
            </a: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F502EBF-33CD-4823-85F2-EE422FEA150B}"/>
              </a:ext>
            </a:extLst>
          </p:cNvPr>
          <p:cNvSpPr txBox="1"/>
          <p:nvPr/>
        </p:nvSpPr>
        <p:spPr>
          <a:xfrm>
            <a:off x="2051191" y="3429000"/>
            <a:ext cx="439393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4000" b="0" i="0" u="none" strike="noStrike" kern="1200" cap="none" spc="0" normalizeH="0" baseline="0" noProof="0">
                <a:ln>
                  <a:noFill/>
                </a:ln>
                <a:solidFill>
                  <a:prstClr val="black"/>
                </a:solidFill>
                <a:effectLst/>
                <a:uLnTx/>
                <a:uFillTx/>
                <a:latin typeface="Aptos" panose="02110004020202020204"/>
                <a:ea typeface="+mn-ea"/>
                <a:cs typeface="+mn-cs"/>
              </a:rPr>
              <a:t>-</a:t>
            </a: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62B38CB8-279B-4162-87A0-530CA336CFD2}"/>
              </a:ext>
            </a:extLst>
          </p:cNvPr>
          <p:cNvSpPr txBox="1"/>
          <p:nvPr/>
        </p:nvSpPr>
        <p:spPr>
          <a:xfrm>
            <a:off x="3727090" y="4427622"/>
            <a:ext cx="439393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4000" b="0" i="0" u="none" strike="noStrike" kern="1200" cap="none" spc="0" normalizeH="0" baseline="0" noProof="0">
                <a:ln>
                  <a:noFill/>
                </a:ln>
                <a:solidFill>
                  <a:prstClr val="black"/>
                </a:solidFill>
                <a:effectLst/>
                <a:uLnTx/>
                <a:uFillTx/>
                <a:latin typeface="Aptos" panose="02110004020202020204"/>
                <a:ea typeface="+mn-ea"/>
                <a:cs typeface="+mn-cs"/>
              </a:rPr>
              <a:t>-</a:t>
            </a:r>
            <a:r>
              <a:rPr kumimoji="0" lang="en-US" sz="28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2134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D7947FC0-E4B1-BE66-0079-CA1DBF846296}"/>
              </a:ext>
            </a:extLst>
          </p:cNvPr>
          <p:cNvPicPr>
            <a:picLocks noChangeAspect="1"/>
          </p:cNvPicPr>
          <p:nvPr/>
        </p:nvPicPr>
        <p:blipFill>
          <a:blip r:embed="rId4"/>
          <a:stretch>
            <a:fillRect/>
          </a:stretch>
        </p:blipFill>
        <p:spPr>
          <a:xfrm>
            <a:off x="958391" y="1701171"/>
            <a:ext cx="7689879" cy="3129540"/>
          </a:xfrm>
          <a:prstGeom prst="rect">
            <a:avLst/>
          </a:prstGeom>
        </p:spPr>
      </p:pic>
    </p:spTree>
    <p:extLst>
      <p:ext uri="{BB962C8B-B14F-4D97-AF65-F5344CB8AC3E}">
        <p14:creationId xmlns:p14="http://schemas.microsoft.com/office/powerpoint/2010/main" val="3811954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66079" y="870275"/>
            <a:ext cx="1428063" cy="1525301"/>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4137520" y="786137"/>
            <a:ext cx="4074130" cy="211080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7"/>
          <a:srcRect/>
          <a:stretch>
            <a:fillRect/>
          </a:stretch>
        </p:blipFill>
        <p:spPr>
          <a:xfrm flipH="1">
            <a:off x="2969071" y="4805312"/>
            <a:ext cx="930366" cy="814071"/>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8"/>
          <a:srcRect/>
          <a:stretch>
            <a:fillRect/>
          </a:stretch>
        </p:blipFill>
        <p:spPr>
          <a:xfrm>
            <a:off x="1152213" y="4378466"/>
            <a:ext cx="741110" cy="1121478"/>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9"/>
          <a:srcRect/>
          <a:stretch>
            <a:fillRect/>
          </a:stretch>
        </p:blipFill>
        <p:spPr>
          <a:xfrm>
            <a:off x="1590447" y="4032812"/>
            <a:ext cx="1521823" cy="1544998"/>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162606" y="5200318"/>
            <a:ext cx="9872552" cy="68233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0"/>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0"/>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0"/>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0"/>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0"/>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0"/>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0"/>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0"/>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0"/>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0"/>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0"/>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0"/>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0"/>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0"/>
            <a:srcRect/>
            <a:stretch>
              <a:fillRect/>
            </a:stretch>
          </p:blipFill>
          <p:spPr>
            <a:xfrm>
              <a:off x="11286733" y="5622700"/>
              <a:ext cx="888230" cy="826184"/>
            </a:xfrm>
            <a:prstGeom prst="rect">
              <a:avLst/>
            </a:prstGeom>
          </p:spPr>
        </p:pic>
      </p:grpSp>
      <p:pic>
        <p:nvPicPr>
          <p:cNvPr id="3" name="Picture 2">
            <a:hlinkClick r:id="rId11"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2"/>
          <a:stretch>
            <a:fillRect/>
          </a:stretch>
        </p:blipFill>
        <p:spPr>
          <a:xfrm>
            <a:off x="9525012" y="4774676"/>
            <a:ext cx="1530610" cy="1431542"/>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2368265" y="1150422"/>
            <a:ext cx="4928354" cy="2115688"/>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6"/>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3359470" y="982807"/>
            <a:ext cx="4531705" cy="5251614"/>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3785330" y="1661842"/>
            <a:ext cx="738061" cy="1178916"/>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4826788" y="1847263"/>
            <a:ext cx="743014" cy="1183869"/>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5658122" y="1379579"/>
            <a:ext cx="743014" cy="1178916"/>
          </a:xfrm>
          <a:prstGeom prst="rect">
            <a:avLst/>
          </a:prstGeom>
        </p:spPr>
      </p:pic>
      <p:sp>
        <p:nvSpPr>
          <p:cNvPr id="6" name="Oval 5">
            <a:hlinkClick r:id="rId18" action="ppaction://hlinksldjump"/>
            <a:extLst>
              <a:ext uri="{FF2B5EF4-FFF2-40B4-BE49-F238E27FC236}">
                <a16:creationId xmlns:a16="http://schemas.microsoft.com/office/drawing/2014/main" id="{30ECB528-9C8F-1A4F-DEEC-AA1069FB5592}"/>
              </a:ext>
            </a:extLst>
          </p:cNvPr>
          <p:cNvSpPr/>
          <p:nvPr/>
        </p:nvSpPr>
        <p:spPr>
          <a:xfrm>
            <a:off x="3989746" y="5769563"/>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a:t>
            </a:r>
          </a:p>
        </p:txBody>
      </p:sp>
      <p:sp>
        <p:nvSpPr>
          <p:cNvPr id="7" name="Oval 6">
            <a:hlinkClick r:id="rId19" action="ppaction://hlinksldjump"/>
            <a:extLst>
              <a:ext uri="{FF2B5EF4-FFF2-40B4-BE49-F238E27FC236}">
                <a16:creationId xmlns:a16="http://schemas.microsoft.com/office/drawing/2014/main" id="{F01B215B-011D-B286-1A77-A844B569D84B}"/>
              </a:ext>
            </a:extLst>
          </p:cNvPr>
          <p:cNvSpPr/>
          <p:nvPr/>
        </p:nvSpPr>
        <p:spPr>
          <a:xfrm>
            <a:off x="4980346" y="5769563"/>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2</a:t>
            </a:r>
          </a:p>
        </p:txBody>
      </p:sp>
      <p:sp>
        <p:nvSpPr>
          <p:cNvPr id="9" name="Oval 8">
            <a:hlinkClick r:id="rId20" action="ppaction://hlinksldjump"/>
            <a:extLst>
              <a:ext uri="{FF2B5EF4-FFF2-40B4-BE49-F238E27FC236}">
                <a16:creationId xmlns:a16="http://schemas.microsoft.com/office/drawing/2014/main" id="{E2647FEF-F278-85AC-9691-1392700984FF}"/>
              </a:ext>
            </a:extLst>
          </p:cNvPr>
          <p:cNvSpPr/>
          <p:nvPr/>
        </p:nvSpPr>
        <p:spPr>
          <a:xfrm>
            <a:off x="5970946" y="5769563"/>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3</a:t>
            </a:r>
          </a:p>
        </p:txBody>
      </p:sp>
    </p:spTree>
    <p:extLst>
      <p:ext uri="{BB962C8B-B14F-4D97-AF65-F5344CB8AC3E}">
        <p14:creationId xmlns:p14="http://schemas.microsoft.com/office/powerpoint/2010/main" val="818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6"/>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6"/>
                                        </p:tgtEl>
                                      </p:cBhvr>
                                    </p:animEffect>
                                    <p:anim calcmode="lin" valueType="num">
                                      <p:cBhvr>
                                        <p:cTn id="20" dur="1000"/>
                                        <p:tgtEl>
                                          <p:spTgt spid="76"/>
                                        </p:tgtEl>
                                        <p:attrNameLst>
                                          <p:attrName>ppt_x</p:attrName>
                                        </p:attrNameLst>
                                      </p:cBhvr>
                                      <p:tavLst>
                                        <p:tav tm="0">
                                          <p:val>
                                            <p:strVal val="ppt_x"/>
                                          </p:val>
                                        </p:tav>
                                        <p:tav tm="100000">
                                          <p:val>
                                            <p:strVal val="ppt_x"/>
                                          </p:val>
                                        </p:tav>
                                      </p:tavLst>
                                    </p:anim>
                                    <p:anim calcmode="lin" valueType="num">
                                      <p:cBhvr>
                                        <p:cTn id="21" dur="1000"/>
                                        <p:tgtEl>
                                          <p:spTgt spid="76"/>
                                        </p:tgtEl>
                                        <p:attrNameLst>
                                          <p:attrName>ppt_y</p:attrName>
                                        </p:attrNameLst>
                                      </p:cBhvr>
                                      <p:tavLst>
                                        <p:tav tm="0">
                                          <p:val>
                                            <p:strVal val="ppt_y"/>
                                          </p:val>
                                        </p:tav>
                                        <p:tav tm="100000">
                                          <p:val>
                                            <p:strVal val="ppt_y+.1"/>
                                          </p:val>
                                        </p:tav>
                                      </p:tavLst>
                                    </p:anim>
                                    <p:set>
                                      <p:cBhvr>
                                        <p:cTn id="22" dur="1" fill="hold">
                                          <p:stCondLst>
                                            <p:cond delay="999"/>
                                          </p:stCondLst>
                                        </p:cTn>
                                        <p:tgtEl>
                                          <p:spTgt spid="7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6" restart="whenNotActive" fill="hold" evtFilter="cancelBubble" nodeType="interactiveSeq">
                <p:stCondLst>
                  <p:cond evt="onClick" delay="0">
                    <p:tgtEl>
                      <p:spTgt spid="77"/>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7"/>
                                        </p:tgtEl>
                                      </p:cBhvr>
                                    </p:animEffect>
                                    <p:anim calcmode="lin" valueType="num">
                                      <p:cBhvr>
                                        <p:cTn id="31" dur="1000"/>
                                        <p:tgtEl>
                                          <p:spTgt spid="77"/>
                                        </p:tgtEl>
                                        <p:attrNameLst>
                                          <p:attrName>ppt_x</p:attrName>
                                        </p:attrNameLst>
                                      </p:cBhvr>
                                      <p:tavLst>
                                        <p:tav tm="0">
                                          <p:val>
                                            <p:strVal val="ppt_x"/>
                                          </p:val>
                                        </p:tav>
                                        <p:tav tm="100000">
                                          <p:val>
                                            <p:strVal val="ppt_x"/>
                                          </p:val>
                                        </p:tav>
                                      </p:tavLst>
                                    </p:anim>
                                    <p:anim calcmode="lin" valueType="num">
                                      <p:cBhvr>
                                        <p:cTn id="32" dur="1000"/>
                                        <p:tgtEl>
                                          <p:spTgt spid="77"/>
                                        </p:tgtEl>
                                        <p:attrNameLst>
                                          <p:attrName>ppt_y</p:attrName>
                                        </p:attrNameLst>
                                      </p:cBhvr>
                                      <p:tavLst>
                                        <p:tav tm="0">
                                          <p:val>
                                            <p:strVal val="ppt_y"/>
                                          </p:val>
                                        </p:tav>
                                        <p:tav tm="100000">
                                          <p:val>
                                            <p:strVal val="ppt_y+.1"/>
                                          </p:val>
                                        </p:tav>
                                      </p:tavLst>
                                    </p:anim>
                                    <p:set>
                                      <p:cBhvr>
                                        <p:cTn id="33" dur="1" fill="hold">
                                          <p:stCondLst>
                                            <p:cond delay="999"/>
                                          </p:stCondLst>
                                        </p:cTn>
                                        <p:tgtEl>
                                          <p:spTgt spid="7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8"/>
                                        </p:tgtEl>
                                      </p:cBhvr>
                                    </p:animEffect>
                                    <p:anim calcmode="lin" valueType="num">
                                      <p:cBhvr>
                                        <p:cTn id="42" dur="1000"/>
                                        <p:tgtEl>
                                          <p:spTgt spid="78"/>
                                        </p:tgtEl>
                                        <p:attrNameLst>
                                          <p:attrName>ppt_x</p:attrName>
                                        </p:attrNameLst>
                                      </p:cBhvr>
                                      <p:tavLst>
                                        <p:tav tm="0">
                                          <p:val>
                                            <p:strVal val="ppt_x"/>
                                          </p:val>
                                        </p:tav>
                                        <p:tav tm="100000">
                                          <p:val>
                                            <p:strVal val="ppt_x"/>
                                          </p:val>
                                        </p:tav>
                                      </p:tavLst>
                                    </p:anim>
                                    <p:anim calcmode="lin" valueType="num">
                                      <p:cBhvr>
                                        <p:cTn id="43" dur="1000"/>
                                        <p:tgtEl>
                                          <p:spTgt spid="78"/>
                                        </p:tgtEl>
                                        <p:attrNameLst>
                                          <p:attrName>ppt_y</p:attrName>
                                        </p:attrNameLst>
                                      </p:cBhvr>
                                      <p:tavLst>
                                        <p:tav tm="0">
                                          <p:val>
                                            <p:strVal val="ppt_y"/>
                                          </p:val>
                                        </p:tav>
                                        <p:tav tm="100000">
                                          <p:val>
                                            <p:strVal val="ppt_y+.1"/>
                                          </p:val>
                                        </p:tav>
                                      </p:tavLst>
                                    </p:anim>
                                    <p:set>
                                      <p:cBhvr>
                                        <p:cTn id="44" dur="1" fill="hold">
                                          <p:stCondLst>
                                            <p:cond delay="999"/>
                                          </p:stCondLst>
                                        </p:cTn>
                                        <p:tgtEl>
                                          <p:spTgt spid="7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6" grpId="0" animBg="1"/>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hlinkClick r:id="rId4"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5"/>
          <a:stretch>
            <a:fillRect/>
          </a:stretch>
        </p:blipFill>
        <p:spPr>
          <a:xfrm>
            <a:off x="10945203" y="5625295"/>
            <a:ext cx="1316455" cy="1222423"/>
          </a:xfrm>
          <a:prstGeom prst="rect">
            <a:avLst/>
          </a:prstGeom>
        </p:spPr>
      </p:pic>
      <p:sp>
        <p:nvSpPr>
          <p:cNvPr id="2" name="Rectangle: Rounded Corners 13">
            <a:extLst>
              <a:ext uri="{FF2B5EF4-FFF2-40B4-BE49-F238E27FC236}">
                <a16:creationId xmlns:a16="http://schemas.microsoft.com/office/drawing/2014/main" id="{759BE830-AED7-06EF-FA02-6CAB0FDFC7C8}"/>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nhiệt</a:t>
            </a:r>
            <a:r>
              <a:rPr kumimoji="0" lang="en-US" sz="32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đới</a:t>
            </a:r>
            <a:r>
              <a:rPr kumimoji="0" lang="en-US" sz="32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gió</a:t>
            </a:r>
            <a:r>
              <a:rPr kumimoji="0" lang="en-US" sz="32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mùa</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14">
            <a:extLst>
              <a:ext uri="{FF2B5EF4-FFF2-40B4-BE49-F238E27FC236}">
                <a16:creationId xmlns:a16="http://schemas.microsoft.com/office/drawing/2014/main" id="{8045ECA6-5906-E865-237F-13BB92CF1A64}"/>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Ôn</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hoà</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Rounded Corners 15">
            <a:extLst>
              <a:ext uri="{FF2B5EF4-FFF2-40B4-BE49-F238E27FC236}">
                <a16:creationId xmlns:a16="http://schemas.microsoft.com/office/drawing/2014/main" id="{0C6596EB-DC4D-A1DA-095F-A46B2BE856B7}"/>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Nóng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ẩm</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6">
            <a:extLst>
              <a:ext uri="{FF2B5EF4-FFF2-40B4-BE49-F238E27FC236}">
                <a16:creationId xmlns:a16="http://schemas.microsoft.com/office/drawing/2014/main" id="{B69FEC94-83F5-11B3-BEB6-1C09230729D3}"/>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953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Cận</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nhiệt</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7" name="Picture 18">
            <a:extLst>
              <a:ext uri="{FF2B5EF4-FFF2-40B4-BE49-F238E27FC236}">
                <a16:creationId xmlns:a16="http://schemas.microsoft.com/office/drawing/2014/main" id="{3962BD7E-4677-8AED-1E60-7873EAE996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1779" y="3534666"/>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7E8D9EE-A4BA-50B8-F37E-F03DB45524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1FD1F2-29C6-BC71-82FB-505C3CBC73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58821" y="353762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E0E46-1D30-C8AE-A395-BD683CAF2B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1779" y="5278335"/>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1D24632-5D27-D9A7-BFA3-42E6150D0E56}"/>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53638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Nêu</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hậu</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ở Cam-</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pu</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-chia</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2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84A0A606-F947-9490-60BA-CC9F5B2B7B57}"/>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495330">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15,</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5</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triệu người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5" name="Rectangle: Rounded Corners 14">
            <a:extLst>
              <a:ext uri="{FF2B5EF4-FFF2-40B4-BE49-F238E27FC236}">
                <a16:creationId xmlns:a16="http://schemas.microsoft.com/office/drawing/2014/main" id="{5801183C-D43B-A53C-3F43-A4E36FA70B3B}"/>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a:buSzPts val="3200"/>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15,</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6</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triệu người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15">
            <a:extLst>
              <a:ext uri="{FF2B5EF4-FFF2-40B4-BE49-F238E27FC236}">
                <a16:creationId xmlns:a16="http://schemas.microsoft.com/office/drawing/2014/main" id="{C0441136-2DC6-783B-E1B9-DF8A6E3BB1BC}"/>
              </a:ext>
            </a:extLst>
          </p:cNvPr>
          <p:cNvSpPr/>
          <p:nvPr/>
        </p:nvSpPr>
        <p:spPr>
          <a:xfrm>
            <a:off x="6398064" y="4653248"/>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 </a:t>
            </a:r>
            <a:r>
              <a:rPr lang="vi-VN" sz="2800" dirty="0">
                <a:solidFill>
                  <a:srgbClr val="000000"/>
                </a:solidFill>
                <a:latin typeface="Cambria" panose="02040503050406030204" pitchFamily="18" charset="0"/>
                <a:ea typeface="Cambria" panose="02040503050406030204" pitchFamily="18" charset="0"/>
                <a:cs typeface="Arial" panose="020B0604020202020204" pitchFamily="34" charset="0"/>
              </a:rPr>
              <a:t>15,7 triệu người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8028A999-B949-C8F0-93EE-C00917F18DB1}"/>
              </a:ext>
            </a:extLst>
          </p:cNvPr>
          <p:cNvSpPr/>
          <p:nvPr/>
        </p:nvSpPr>
        <p:spPr>
          <a:xfrm>
            <a:off x="6398064" y="2913859"/>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a:buSzPts val="3200"/>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15,</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6</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triệu người</a:t>
            </a:r>
            <a:endParaRPr kumimoji="0" lang="en-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2076ACD3-D4AA-1B46-93FE-F46939513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8740" y="5279656"/>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F8D61CD7-56F2-A4BA-6D19-CE02306138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22293" y="3607808"/>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3D84273-9A92-0AE7-F763-982945F697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0599" y="3513202"/>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43DC550-1641-17A7-6EAC-0F0E2CED0A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9616" y="4988774"/>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31BAFEC-4E26-69CA-F429-652CD49EA11D}"/>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defRPr/>
            </a:pPr>
            <a:r>
              <a:rPr lang="fr-FR" sz="2800" b="1" dirty="0" err="1">
                <a:solidFill>
                  <a:srgbClr val="000000"/>
                </a:solidFill>
                <a:latin typeface="Cambria" panose="02040503050406030204" pitchFamily="18" charset="0"/>
                <a:ea typeface="Cambria" panose="02040503050406030204" pitchFamily="18" charset="0"/>
                <a:cs typeface="Arial" panose="020B0604020202020204" pitchFamily="34" charset="0"/>
              </a:rPr>
              <a:t>Năm</a:t>
            </a:r>
            <a:r>
              <a:rPr lang="fr-FR" sz="2800" b="1" dirty="0">
                <a:solidFill>
                  <a:srgbClr val="000000"/>
                </a:solidFill>
                <a:latin typeface="Cambria" panose="02040503050406030204" pitchFamily="18" charset="0"/>
                <a:ea typeface="Cambria" panose="02040503050406030204" pitchFamily="18" charset="0"/>
                <a:cs typeface="Arial" panose="020B0604020202020204" pitchFamily="34" charset="0"/>
              </a:rPr>
              <a:t> 2021, Cam-pu-chia </a:t>
            </a:r>
            <a:r>
              <a:rPr lang="fr-FR" sz="2800" b="1" dirty="0" err="1">
                <a:solidFill>
                  <a:srgbClr val="000000"/>
                </a:solidFill>
                <a:latin typeface="Cambria" panose="02040503050406030204" pitchFamily="18" charset="0"/>
                <a:ea typeface="Cambria" panose="02040503050406030204" pitchFamily="18" charset="0"/>
                <a:cs typeface="Arial" panose="020B0604020202020204" pitchFamily="34" charset="0"/>
              </a:rPr>
              <a:t>có</a:t>
            </a:r>
            <a:r>
              <a:rPr lang="fr-FR" sz="2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fr-FR" sz="2800" b="1" dirty="0" err="1">
                <a:solidFill>
                  <a:srgbClr val="000000"/>
                </a:solidFill>
                <a:latin typeface="Cambria" panose="02040503050406030204" pitchFamily="18" charset="0"/>
                <a:ea typeface="Cambria" panose="02040503050406030204" pitchFamily="18" charset="0"/>
                <a:cs typeface="Arial" panose="020B0604020202020204" pitchFamily="34" charset="0"/>
              </a:rPr>
              <a:t>số</a:t>
            </a:r>
            <a:r>
              <a:rPr lang="fr-FR" sz="2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fr-FR" sz="2800" b="1" dirty="0" err="1">
                <a:solidFill>
                  <a:srgbClr val="000000"/>
                </a:solidFill>
                <a:latin typeface="Cambria" panose="02040503050406030204" pitchFamily="18" charset="0"/>
                <a:ea typeface="Cambria" panose="02040503050406030204" pitchFamily="18" charset="0"/>
                <a:cs typeface="Arial" panose="020B0604020202020204" pitchFamily="34" charset="0"/>
              </a:rPr>
              <a:t>dân</a:t>
            </a:r>
            <a:r>
              <a:rPr lang="fr-FR" sz="2800" b="1" dirty="0">
                <a:solidFill>
                  <a:srgbClr val="000000"/>
                </a:solidFill>
                <a:latin typeface="Cambria" panose="02040503050406030204" pitchFamily="18" charset="0"/>
                <a:ea typeface="Cambria" panose="02040503050406030204" pitchFamily="18" charset="0"/>
                <a:cs typeface="Arial" panose="020B0604020202020204" pitchFamily="34" charset="0"/>
              </a:rPr>
              <a:t> là bao </a:t>
            </a:r>
            <a:r>
              <a:rPr lang="fr-FR" sz="2800" b="1" dirty="0" err="1">
                <a:solidFill>
                  <a:srgbClr val="000000"/>
                </a:solidFill>
                <a:latin typeface="Cambria" panose="02040503050406030204" pitchFamily="18" charset="0"/>
                <a:ea typeface="Cambria" panose="02040503050406030204" pitchFamily="18" charset="0"/>
                <a:cs typeface="Arial" panose="020B0604020202020204" pitchFamily="34" charset="0"/>
              </a:rPr>
              <a:t>nhiêu</a:t>
            </a:r>
            <a:r>
              <a:rPr lang="fr-FR" sz="2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5" name="Picture 34">
            <a:hlinkClick r:id="rId6" action="ppaction://hlinksldjump"/>
            <a:extLst>
              <a:ext uri="{FF2B5EF4-FFF2-40B4-BE49-F238E27FC236}">
                <a16:creationId xmlns:a16="http://schemas.microsoft.com/office/drawing/2014/main" id="{968442B4-BE64-7F82-894A-78E0A91FEBAF}"/>
              </a:ext>
            </a:extLst>
          </p:cNvPr>
          <p:cNvPicPr>
            <a:picLocks noChangeAspect="1"/>
          </p:cNvPicPr>
          <p:nvPr/>
        </p:nvPicPr>
        <p:blipFill>
          <a:blip r:embed="rId7"/>
          <a:stretch>
            <a:fillRect/>
          </a:stretch>
        </p:blipFill>
        <p:spPr>
          <a:xfrm>
            <a:off x="10945203" y="5625295"/>
            <a:ext cx="1316455" cy="1222423"/>
          </a:xfrm>
          <a:prstGeom prst="rect">
            <a:avLst/>
          </a:prstGeom>
        </p:spPr>
      </p:pic>
    </p:spTree>
    <p:extLst>
      <p:ext uri="{BB962C8B-B14F-4D97-AF65-F5344CB8AC3E}">
        <p14:creationId xmlns:p14="http://schemas.microsoft.com/office/powerpoint/2010/main" val="4777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59EA9AB-A64E-DC5F-D462-28F22D225CC3}"/>
              </a:ext>
            </a:extLst>
          </p:cNvPr>
          <p:cNvSpPr/>
          <p:nvPr/>
        </p:nvSpPr>
        <p:spPr>
          <a:xfrm>
            <a:off x="954074"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 2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tầng</a:t>
            </a:r>
            <a:endParaRPr kumimoji="0" lang="en-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D1FDD047-BB5E-854A-1456-9C7539C80E3B}"/>
              </a:ext>
            </a:extLst>
          </p:cNvPr>
          <p:cNvSpPr/>
          <p:nvPr/>
        </p:nvSpPr>
        <p:spPr>
          <a:xfrm>
            <a:off x="6284431" y="2829026"/>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 3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tầng</a:t>
            </a:r>
            <a:endParaRPr kumimoji="0" lang="en-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486DD70-2F12-68FF-F091-FE9D2E25AF80}"/>
              </a:ext>
            </a:extLst>
          </p:cNvPr>
          <p:cNvSpPr/>
          <p:nvPr/>
        </p:nvSpPr>
        <p:spPr>
          <a:xfrm>
            <a:off x="954074" y="4640661"/>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Pts val="3200"/>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 4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tầng</a:t>
            </a:r>
            <a:endParaRPr kumimoji="0" lang="en-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9" name="Rectangle: Rounded Corners 16">
            <a:extLst>
              <a:ext uri="{FF2B5EF4-FFF2-40B4-BE49-F238E27FC236}">
                <a16:creationId xmlns:a16="http://schemas.microsoft.com/office/drawing/2014/main" id="{03C393CA-F07F-0198-6EDB-5552B7B3F0A9}"/>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 5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tầng</a:t>
            </a:r>
            <a:endParaRPr kumimoji="0" lang="en-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0" name="Picture 18">
            <a:extLst>
              <a:ext uri="{FF2B5EF4-FFF2-40B4-BE49-F238E27FC236}">
                <a16:creationId xmlns:a16="http://schemas.microsoft.com/office/drawing/2014/main" id="{B997BCAE-9EC5-ED6F-3967-6E772B857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1045" y="3564212"/>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D973ED-8FD2-E57E-A5FB-D8A73290C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9799" y="5111846"/>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9D54904-F407-BDF8-C72F-E2647F38D9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442" y="5170059"/>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4B0AA5-7D62-CEF3-67E4-6A3D139C2B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0234" y="3500078"/>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C8D26BE5-E838-E58B-219D-6E82CB5B38DD}"/>
              </a:ext>
            </a:extLst>
          </p:cNvPr>
          <p:cNvSpPr/>
          <p:nvPr/>
        </p:nvSpPr>
        <p:spPr>
          <a:xfrm>
            <a:off x="841150" y="376088"/>
            <a:ext cx="9725593" cy="2201276"/>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lvl="0" algn="ctr" defTabSz="536387">
              <a:lnSpc>
                <a:spcPct val="150000"/>
              </a:lnSpc>
              <a:defRPr/>
            </a:pPr>
            <a:r>
              <a:rPr lang="en-US" sz="3600" b="1" dirty="0" err="1">
                <a:solidFill>
                  <a:srgbClr val="000000"/>
                </a:solidFill>
                <a:latin typeface="Cambria" panose="02040503050406030204" pitchFamily="18" charset="0"/>
                <a:ea typeface="Cambria" panose="02040503050406030204" pitchFamily="18" charset="0"/>
                <a:cs typeface="Arial" panose="020B0604020202020204" pitchFamily="34" charset="0"/>
              </a:rPr>
              <a:t>Công</a:t>
            </a: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000000"/>
                </a:solidFill>
                <a:latin typeface="Cambria" panose="02040503050406030204" pitchFamily="18" charset="0"/>
                <a:ea typeface="Cambria" panose="02040503050406030204" pitchFamily="18" charset="0"/>
                <a:cs typeface="Arial" panose="020B0604020202020204" pitchFamily="34" charset="0"/>
              </a:rPr>
              <a:t>trình</a:t>
            </a: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000000"/>
                </a:solidFill>
                <a:latin typeface="Cambria" panose="02040503050406030204" pitchFamily="18" charset="0"/>
                <a:ea typeface="Cambria" panose="02040503050406030204" pitchFamily="18" charset="0"/>
                <a:cs typeface="Arial" panose="020B0604020202020204" pitchFamily="34" charset="0"/>
              </a:rPr>
              <a:t>Ăng</a:t>
            </a: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-co </a:t>
            </a:r>
            <a:r>
              <a:rPr lang="en-US" sz="3600" b="1" dirty="0" err="1">
                <a:solidFill>
                  <a:srgbClr val="000000"/>
                </a:solidFill>
                <a:latin typeface="Cambria" panose="02040503050406030204" pitchFamily="18" charset="0"/>
                <a:ea typeface="Cambria" panose="02040503050406030204" pitchFamily="18" charset="0"/>
                <a:cs typeface="Arial" panose="020B0604020202020204" pitchFamily="34" charset="0"/>
              </a:rPr>
              <a:t>Vát</a:t>
            </a: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000000"/>
                </a:solidFill>
                <a:latin typeface="Cambria" panose="02040503050406030204" pitchFamily="18" charset="0"/>
                <a:ea typeface="Cambria" panose="02040503050406030204" pitchFamily="18" charset="0"/>
                <a:cs typeface="Arial" panose="020B0604020202020204" pitchFamily="34" charset="0"/>
              </a:rPr>
              <a:t>có</a:t>
            </a: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000000"/>
                </a:solidFill>
                <a:latin typeface="Cambria" panose="02040503050406030204" pitchFamily="18" charset="0"/>
                <a:ea typeface="Cambria" panose="02040503050406030204" pitchFamily="18" charset="0"/>
                <a:cs typeface="Arial" panose="020B0604020202020204" pitchFamily="34" charset="0"/>
              </a:rPr>
              <a:t>mấy</a:t>
            </a: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000000"/>
                </a:solidFill>
                <a:latin typeface="Cambria" panose="02040503050406030204" pitchFamily="18" charset="0"/>
                <a:ea typeface="Cambria" panose="02040503050406030204" pitchFamily="18" charset="0"/>
                <a:cs typeface="Arial" panose="020B0604020202020204" pitchFamily="34" charset="0"/>
              </a:rPr>
              <a:t>tầng</a:t>
            </a: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5" name="Picture 24">
            <a:hlinkClick r:id="rId5" action="ppaction://hlinksldjump"/>
            <a:extLst>
              <a:ext uri="{FF2B5EF4-FFF2-40B4-BE49-F238E27FC236}">
                <a16:creationId xmlns:a16="http://schemas.microsoft.com/office/drawing/2014/main" id="{6B027461-12DD-A6E0-6261-37076E32B052}"/>
              </a:ext>
            </a:extLst>
          </p:cNvPr>
          <p:cNvPicPr>
            <a:picLocks noChangeAspect="1"/>
          </p:cNvPicPr>
          <p:nvPr/>
        </p:nvPicPr>
        <p:blipFill>
          <a:blip r:embed="rId6"/>
          <a:stretch>
            <a:fillRect/>
          </a:stretch>
        </p:blipFill>
        <p:spPr>
          <a:xfrm>
            <a:off x="10945203" y="5625295"/>
            <a:ext cx="1316455" cy="1222423"/>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nextCondLst>
                <p:cond evt="onClick" delay="0">
                  <p:tgtEl>
                    <p:spTgt spid="16"/>
                  </p:tgtEl>
                </p:cond>
              </p:nextCondLst>
            </p:seq>
          </p:childTnLst>
        </p:cTn>
      </p:par>
    </p:tnLst>
    <p:bldLst>
      <p:bldP spid="5" grpId="0" animBg="1"/>
      <p:bldP spid="6" grpId="0" animBg="1"/>
      <p:bldP spid="16" grpId="0" animBg="1"/>
      <p:bldP spid="19"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id="{F06DB5AF-2746-ED72-32E0-27C4BACCB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12192000" cy="8077200"/>
          </a:xfrm>
          <a:prstGeom prst="rect">
            <a:avLst/>
          </a:prstGeom>
        </p:spPr>
      </p:pic>
      <p:sp>
        <p:nvSpPr>
          <p:cNvPr id="10" name="Rectangle: Rounded Corners 9">
            <a:extLst>
              <a:ext uri="{FF2B5EF4-FFF2-40B4-BE49-F238E27FC236}">
                <a16:creationId xmlns:a16="http://schemas.microsoft.com/office/drawing/2014/main" id="{4CBCA120-8522-F661-0931-BEEEE8790210}"/>
              </a:ext>
            </a:extLst>
          </p:cNvPr>
          <p:cNvSpPr/>
          <p:nvPr/>
        </p:nvSpPr>
        <p:spPr>
          <a:xfrm>
            <a:off x="402772" y="2438399"/>
            <a:ext cx="9220200" cy="340723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A5298537-CC42-D951-4B35-4FE41B716294}"/>
              </a:ext>
            </a:extLst>
          </p:cNvPr>
          <p:cNvPicPr>
            <a:picLocks noChangeAspect="1"/>
          </p:cNvPicPr>
          <p:nvPr/>
        </p:nvPicPr>
        <p:blipFill>
          <a:blip r:embed="rId4"/>
          <a:stretch>
            <a:fillRect/>
          </a:stretch>
        </p:blipFill>
        <p:spPr>
          <a:xfrm>
            <a:off x="3361306" y="429285"/>
            <a:ext cx="4663844" cy="1079086"/>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BF95D0C1-7C68-27AF-263C-FE7F7E826E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9383" y="5367131"/>
            <a:ext cx="1490869" cy="1490869"/>
          </a:xfrm>
          <a:prstGeom prst="rect">
            <a:avLst/>
          </a:prstGeom>
        </p:spPr>
      </p:pic>
      <p:pic>
        <p:nvPicPr>
          <p:cNvPr id="2" name="Picture 1">
            <a:extLst>
              <a:ext uri="{FF2B5EF4-FFF2-40B4-BE49-F238E27FC236}">
                <a16:creationId xmlns:a16="http://schemas.microsoft.com/office/drawing/2014/main" id="{A790AE4B-952B-9DED-88A9-52E188059B2B}"/>
              </a:ext>
            </a:extLst>
          </p:cNvPr>
          <p:cNvPicPr>
            <a:picLocks noChangeAspect="1"/>
          </p:cNvPicPr>
          <p:nvPr/>
        </p:nvPicPr>
        <p:blipFill>
          <a:blip r:embed="rId6"/>
          <a:stretch>
            <a:fillRect/>
          </a:stretch>
        </p:blipFill>
        <p:spPr>
          <a:xfrm>
            <a:off x="507330" y="2840468"/>
            <a:ext cx="8682969" cy="1603010"/>
          </a:xfrm>
          <a:prstGeom prst="rect">
            <a:avLst/>
          </a:prstGeom>
        </p:spPr>
      </p:pic>
      <p:pic>
        <p:nvPicPr>
          <p:cNvPr id="7" name="Picture 6">
            <a:extLst>
              <a:ext uri="{FF2B5EF4-FFF2-40B4-BE49-F238E27FC236}">
                <a16:creationId xmlns:a16="http://schemas.microsoft.com/office/drawing/2014/main" id="{9ECFDD73-B2E9-4F1D-51E1-3D75D3E88D88}"/>
              </a:ext>
            </a:extLst>
          </p:cNvPr>
          <p:cNvPicPr>
            <a:picLocks noChangeAspect="1"/>
          </p:cNvPicPr>
          <p:nvPr/>
        </p:nvPicPr>
        <p:blipFill>
          <a:blip r:embed="rId7"/>
          <a:stretch>
            <a:fillRect/>
          </a:stretch>
        </p:blipFill>
        <p:spPr>
          <a:xfrm>
            <a:off x="4026163" y="4253473"/>
            <a:ext cx="2395936" cy="1072989"/>
          </a:xfrm>
          <a:prstGeom prst="rect">
            <a:avLst/>
          </a:prstGeom>
        </p:spPr>
      </p:pic>
    </p:spTree>
    <p:custDataLst>
      <p:tags r:id="rId1"/>
    </p:custDataLst>
    <p:extLst>
      <p:ext uri="{BB962C8B-B14F-4D97-AF65-F5344CB8AC3E}">
        <p14:creationId xmlns:p14="http://schemas.microsoft.com/office/powerpoint/2010/main" val="2333517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85" objId="18"/>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id="{A25D8BFE-3ED0-F06C-C69E-28B9C64DE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550" y="2295265"/>
            <a:ext cx="7774874" cy="2045242"/>
          </a:xfrm>
          <a:prstGeom prst="rect">
            <a:avLst/>
          </a:prstGeom>
        </p:spPr>
      </p:pic>
    </p:spTree>
    <p:extLst>
      <p:ext uri="{BB962C8B-B14F-4D97-AF65-F5344CB8AC3E}">
        <p14:creationId xmlns:p14="http://schemas.microsoft.com/office/powerpoint/2010/main" val="797533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pic>
        <p:nvPicPr>
          <p:cNvPr id="1026" name="Picture 2" descr="Chữ ngh">
            <a:extLst>
              <a:ext uri="{FF2B5EF4-FFF2-40B4-BE49-F238E27FC236}">
                <a16:creationId xmlns:a16="http://schemas.microsoft.com/office/drawing/2014/main" id="{6B2CFC53-7B27-4C04-87DC-F2BF64DF7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69" b="95356" l="4422" r="89796">
                        <a14:foregroundMark x1="30612" y1="13622" x2="15646" y2="17957"/>
                        <a14:foregroundMark x1="28571" y1="13467" x2="18707" y2="19969"/>
                        <a14:foregroundMark x1="33673" y1="12848" x2="26531" y2="16873"/>
                        <a14:foregroundMark x1="45578" y1="11300" x2="35714" y2="21827"/>
                        <a14:foregroundMark x1="31633" y1="18576" x2="12245" y2="29102"/>
                        <a14:foregroundMark x1="29932" y1="16254" x2="21088" y2="27399"/>
                        <a14:foregroundMark x1="19388" y1="15480" x2="23469" y2="27554"/>
                        <a14:foregroundMark x1="13605" y1="20124" x2="12925" y2="32972"/>
                        <a14:foregroundMark x1="15986" y1="19814" x2="17007" y2="27554"/>
                        <a14:foregroundMark x1="7143" y1="14706" x2="4422" y2="24768"/>
                        <a14:foregroundMark x1="9524" y1="17337" x2="9524" y2="24768"/>
                        <a14:foregroundMark x1="31293" y1="13467" x2="47619" y2="13467"/>
                        <a14:foregroundMark x1="36735" y1="8669" x2="56463" y2="8669"/>
                        <a14:foregroundMark x1="59184" y1="12693" x2="69728" y2="23529"/>
                        <a14:foregroundMark x1="64966" y1="16873" x2="68707" y2="26316"/>
                        <a14:foregroundMark x1="53401" y1="18111" x2="44218" y2="30341"/>
                        <a14:foregroundMark x1="25170" y1="25232" x2="37415" y2="34211"/>
                        <a14:foregroundMark x1="38435" y1="21672" x2="40136" y2="30186"/>
                        <a14:foregroundMark x1="50680" y1="21517" x2="60884" y2="33591"/>
                        <a14:foregroundMark x1="42177" y1="90867" x2="32993" y2="94118"/>
                        <a14:foregroundMark x1="69048" y1="91331" x2="75850" y2="953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60999" y="1294544"/>
            <a:ext cx="2397216" cy="51983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2EC0378-7189-42CC-A88D-ADE32750F864}"/>
              </a:ext>
            </a:extLst>
          </p:cNvPr>
          <p:cNvGrpSpPr/>
          <p:nvPr/>
        </p:nvGrpSpPr>
        <p:grpSpPr>
          <a:xfrm>
            <a:off x="833378" y="822185"/>
            <a:ext cx="7998106" cy="2245106"/>
            <a:chOff x="2899744" y="3483505"/>
            <a:chExt cx="7357507" cy="2516924"/>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428793" y="3900558"/>
              <a:ext cx="6828458" cy="2099871"/>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8" name="Picture 4" descr="Hình ảnh Dấu Chấm Hỏi PNG, Vector, PSD, và biểu tượng để tải về miễn phí |  pngtree">
              <a:extLst>
                <a:ext uri="{FF2B5EF4-FFF2-40B4-BE49-F238E27FC236}">
                  <a16:creationId xmlns:a16="http://schemas.microsoft.com/office/drawing/2014/main" id="{B76F8DEB-90AD-4D1F-9EEA-9E7C3B4DFB6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667" b="90000" l="10000" r="90000">
                          <a14:foregroundMark x1="55167" y1="10750" x2="48750" y2="8667"/>
                          <a14:foregroundMark x1="50083" y1="71583" x2="49167" y2="77167"/>
                          <a14:foregroundMark x1="45583" y1="69833" x2="46167" y2="72667"/>
                          <a14:foregroundMark x1="47667" y1="69083" x2="46333" y2="75667"/>
                          <a14:foregroundMark x1="45417" y1="68167" x2="45000" y2="75333"/>
                          <a14:foregroundMark x1="40333" y1="68500" x2="33917" y2="71583"/>
                          <a14:foregroundMark x1="38583" y1="69833" x2="38417" y2="74000"/>
                          <a14:foregroundMark x1="53833" y1="67250" x2="56250" y2="72667"/>
                          <a14:foregroundMark x1="53417" y1="65000" x2="58000" y2="70000"/>
                          <a14:foregroundMark x1="54917" y1="64750" x2="59250" y2="75333"/>
                          <a14:foregroundMark x1="55083" y1="60500" x2="55833" y2="61250"/>
                          <a14:foregroundMark x1="46333" y1="62167" x2="4391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2899744" y="3483505"/>
              <a:ext cx="1301880" cy="130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9A9430-8A3F-4DD6-AB3F-A560080723AD}"/>
                </a:ext>
              </a:extLst>
            </p:cNvPr>
            <p:cNvSpPr txBox="1"/>
            <p:nvPr/>
          </p:nvSpPr>
          <p:spPr>
            <a:xfrm>
              <a:off x="3602486" y="4033579"/>
              <a:ext cx="6654765" cy="1863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Sưu tầm tranh ảnh, câu chuyện lịch sử về một trong các công trình tiêu biểu của Cam-pu-chia</a:t>
              </a:r>
              <a:endParaRPr kumimoji="0" lang="en-US" sz="3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83022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35"/>
            <a:ext cx="12630592" cy="6874635"/>
          </a:xfrm>
        </p:spPr>
      </p:pic>
      <p:sp>
        <p:nvSpPr>
          <p:cNvPr id="4" name="TextBox 3">
            <a:extLst>
              <a:ext uri="{FF2B5EF4-FFF2-40B4-BE49-F238E27FC236}">
                <a16:creationId xmlns:a16="http://schemas.microsoft.com/office/drawing/2014/main" id="{D5341B20-A53E-3AF4-CFE3-09F7F351F9CB}"/>
              </a:ext>
            </a:extLst>
          </p:cNvPr>
          <p:cNvSpPr txBox="1"/>
          <p:nvPr/>
        </p:nvSpPr>
        <p:spPr>
          <a:xfrm>
            <a:off x="744280" y="1127052"/>
            <a:ext cx="6156250" cy="4524315"/>
          </a:xfrm>
          <a:prstGeom prst="rect">
            <a:avLst/>
          </a:prstGeom>
          <a:noFill/>
        </p:spPr>
        <p:txBody>
          <a:bodyPr wrap="square" rtlCol="0">
            <a:spAutoFit/>
          </a:bodyPr>
          <a:lstStyle/>
          <a:p>
            <a:pPr algn="just">
              <a:spcAft>
                <a:spcPts val="0"/>
              </a:spcAft>
            </a:pPr>
            <a:r>
              <a:rPr lang="vi-VN" sz="2400" b="1" i="0" dirty="0">
                <a:solidFill>
                  <a:srgbClr val="000000"/>
                </a:solidFill>
                <a:effectLst/>
                <a:latin typeface="Cambria" panose="02040503050406030204" pitchFamily="18" charset="0"/>
                <a:ea typeface="Cambria" panose="02040503050406030204" pitchFamily="18" charset="0"/>
              </a:rPr>
              <a:t>- Công trình tiêu biểu: Cung điện Hoàng Gia</a:t>
            </a:r>
          </a:p>
          <a:p>
            <a:pPr algn="just">
              <a:spcAft>
                <a:spcPts val="0"/>
              </a:spcAft>
            </a:pPr>
            <a:r>
              <a:rPr lang="vi-VN" sz="2400" b="0" i="0" dirty="0">
                <a:solidFill>
                  <a:srgbClr val="000000"/>
                </a:solidFill>
                <a:effectLst/>
                <a:latin typeface="Cambria" panose="02040503050406030204" pitchFamily="18" charset="0"/>
                <a:ea typeface="Cambria" panose="02040503050406030204" pitchFamily="18" charset="0"/>
              </a:rPr>
              <a:t>+ Là nơi mà Quốc Vương và các thành viên trong hoàng tộc cùng sinh hoạt và làm các nghi lễ quan trọng.</a:t>
            </a:r>
          </a:p>
          <a:p>
            <a:pPr algn="just">
              <a:spcAft>
                <a:spcPts val="0"/>
              </a:spcAft>
            </a:pPr>
            <a:r>
              <a:rPr lang="vi-VN" sz="2400" b="0" i="0" dirty="0">
                <a:solidFill>
                  <a:srgbClr val="000000"/>
                </a:solidFill>
                <a:effectLst/>
                <a:latin typeface="Cambria" panose="02040503050406030204" pitchFamily="18" charset="0"/>
                <a:ea typeface="Cambria" panose="02040503050406030204" pitchFamily="18" charset="0"/>
              </a:rPr>
              <a:t>+ Cung điện được trang trí công phu với những hoa văn rất tinh xảo kèm theo đó là những vườn hoa rực rỡ. Có nhiều công trình lộng lẫy tọa lạc ngay trong cung điện Hoàng gia như: chùa Bạc, phòng khánh tiết, cung điện đồng, điện nghỉ yên tĩnh,…</a:t>
            </a:r>
          </a:p>
          <a:p>
            <a:pPr algn="just"/>
            <a:endParaRPr lang="en-US" sz="2400" dirty="0">
              <a:latin typeface="Cambria" panose="02040503050406030204" pitchFamily="18" charset="0"/>
              <a:ea typeface="Cambria" panose="02040503050406030204" pitchFamily="18" charset="0"/>
            </a:endParaRPr>
          </a:p>
        </p:txBody>
      </p:sp>
      <p:pic>
        <p:nvPicPr>
          <p:cNvPr id="1026" name="Picture 2" descr="Khám phá Cung điện Hoàng gia Thái Lan - The Grand Palace">
            <a:extLst>
              <a:ext uri="{FF2B5EF4-FFF2-40B4-BE49-F238E27FC236}">
                <a16:creationId xmlns:a16="http://schemas.microsoft.com/office/drawing/2014/main" id="{1B26A336-91E6-93A2-4B34-91138C1F5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855" y="1558360"/>
            <a:ext cx="4966291" cy="329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327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TotalTime>
  <Words>339</Words>
  <Application>Microsoft Office PowerPoint</Application>
  <PresentationFormat>Widescreen</PresentationFormat>
  <Paragraphs>32</Paragraphs>
  <Slides>15</Slides>
  <Notes>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15</vt:i4>
      </vt:variant>
    </vt:vector>
  </HeadingPairs>
  <TitlesOfParts>
    <vt:vector size="25" baseType="lpstr">
      <vt:lpstr>Aptos</vt:lpstr>
      <vt:lpstr>Arial</vt:lpstr>
      <vt:lpstr>Calibri</vt:lpstr>
      <vt:lpstr>Cambria</vt:lpstr>
      <vt:lpstr>SVN-Caprica Script</vt:lpstr>
      <vt:lpstr>UTM Avo</vt:lpstr>
      <vt:lpstr>Office 主题</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Thao Tran</dc:creator>
  <cp:lastModifiedBy>Thao Tran</cp:lastModifiedBy>
  <cp:revision>8</cp:revision>
  <dcterms:created xsi:type="dcterms:W3CDTF">2025-02-19T06:58:49Z</dcterms:created>
  <dcterms:modified xsi:type="dcterms:W3CDTF">2025-02-19T07:41:51Z</dcterms:modified>
</cp:coreProperties>
</file>