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3" r:id="rId3"/>
    <p:sldId id="294" r:id="rId4"/>
    <p:sldId id="274" r:id="rId5"/>
    <p:sldId id="275" r:id="rId6"/>
    <p:sldId id="277" r:id="rId7"/>
    <p:sldId id="278" r:id="rId8"/>
    <p:sldId id="279" r:id="rId9"/>
    <p:sldId id="280" r:id="rId10"/>
    <p:sldId id="281" r:id="rId11"/>
    <p:sldId id="287" r:id="rId12"/>
    <p:sldId id="292" r:id="rId13"/>
    <p:sldId id="289" r:id="rId14"/>
    <p:sldId id="290" r:id="rId15"/>
    <p:sldId id="269" r:id="rId16"/>
    <p:sldId id="271" r:id="rId17"/>
    <p:sldId id="291" r:id="rId18"/>
    <p:sldId id="283" r:id="rId19"/>
    <p:sldId id="284" r:id="rId20"/>
    <p:sldId id="285" r:id="rId21"/>
    <p:sldId id="286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D4E5"/>
    <a:srgbClr val="73A9DB"/>
    <a:srgbClr val="F7931D"/>
    <a:srgbClr val="FF0000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1BBF-1E07-4EB3-AD1E-5F95568F0C7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E9F32-1CD9-4AC0-B64A-032F14BE7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5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E9F32-1CD9-4AC0-B64A-032F14BE74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92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45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3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B28F46-8D74-45DB-BA09-7F8B47C2982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F0864F-FDDC-40CD-A505-460B7AB9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2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51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5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5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9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4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18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1219F-08DB-4B5A-9DF2-C9070DD25F94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068A25-5803-4AD0-80BC-1F9D83D6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3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6"/>
            <a:ext cx="9144000" cy="68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" y="9144"/>
            <a:ext cx="9142677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521" y="1955867"/>
            <a:ext cx="8314958" cy="3540952"/>
            <a:chOff x="414521" y="1955867"/>
            <a:chExt cx="8314958" cy="35409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6" r="3568"/>
            <a:stretch/>
          </p:blipFill>
          <p:spPr>
            <a:xfrm>
              <a:off x="414521" y="1955867"/>
              <a:ext cx="8314958" cy="3181652"/>
            </a:xfrm>
            <a:prstGeom prst="round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97680" y="4948179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1F2755-ADFD-45A3-8007-22D362434721}"/>
              </a:ext>
            </a:extLst>
          </p:cNvPr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0340" y="1447697"/>
            <a:ext cx="2573989" cy="2148141"/>
            <a:chOff x="410340" y="1419122"/>
            <a:chExt cx="2573989" cy="21481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40" y="1419122"/>
              <a:ext cx="2573989" cy="1867277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476692" y="3201503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83083" y="1502322"/>
            <a:ext cx="2556403" cy="2098765"/>
            <a:chOff x="3283083" y="1473747"/>
            <a:chExt cx="2556403" cy="20987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083" y="1473747"/>
              <a:ext cx="2556403" cy="183075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506568" y="320675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32024" y="1448658"/>
            <a:ext cx="2462363" cy="2152429"/>
            <a:chOff x="6132024" y="1420083"/>
            <a:chExt cx="2462363" cy="21524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024" y="1420083"/>
              <a:ext cx="2462363" cy="186631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186392" y="320675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930" y="3808435"/>
            <a:ext cx="2496399" cy="2154019"/>
            <a:chOff x="487930" y="3779860"/>
            <a:chExt cx="2496399" cy="21540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30" y="3779860"/>
              <a:ext cx="2496399" cy="1850892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487882" y="556811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9295" y="3811501"/>
            <a:ext cx="5275092" cy="2148770"/>
            <a:chOff x="3319295" y="3782926"/>
            <a:chExt cx="5275092" cy="21487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295" y="3782926"/>
              <a:ext cx="5275092" cy="1847826"/>
            </a:xfrm>
            <a:prstGeom prst="round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9144" y="5565936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A1698-6F78-4DCE-A36A-939B66A8C544}"/>
              </a:ext>
            </a:extLst>
          </p:cNvPr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73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083" y="370456"/>
            <a:ext cx="72138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11547" y="1237573"/>
            <a:ext cx="3734977" cy="5094968"/>
            <a:chOff x="963772" y="1255351"/>
            <a:chExt cx="3734977" cy="50949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72" y="1255351"/>
              <a:ext cx="3734977" cy="509496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648380" y="598455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43801" y="1237573"/>
            <a:ext cx="2361949" cy="2565262"/>
            <a:chOff x="5439026" y="1237573"/>
            <a:chExt cx="2361949" cy="25652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0"/>
            <a:stretch/>
          </p:blipFill>
          <p:spPr>
            <a:xfrm>
              <a:off x="5439026" y="1237573"/>
              <a:ext cx="2361949" cy="247614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561204" y="3437075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54070" y="3750872"/>
            <a:ext cx="2380028" cy="2724611"/>
            <a:chOff x="5554070" y="3703247"/>
            <a:chExt cx="2380028" cy="27246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070" y="3703247"/>
              <a:ext cx="2380028" cy="272461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6561204" y="6062098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077" r="4963" b="3194"/>
          <a:stretch/>
        </p:blipFill>
        <p:spPr>
          <a:xfrm>
            <a:off x="2397603" y="308820"/>
            <a:ext cx="4348794" cy="6195542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46397" y="584601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49" y="3892696"/>
            <a:ext cx="2514601" cy="2554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492348"/>
            <a:ext cx="3143250" cy="3746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87" y="3552825"/>
            <a:ext cx="1670550" cy="1531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40" y="1811297"/>
            <a:ext cx="2044760" cy="1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4077" r="4963" b="3194"/>
          <a:stretch/>
        </p:blipFill>
        <p:spPr>
          <a:xfrm>
            <a:off x="2397603" y="308820"/>
            <a:ext cx="4348794" cy="6195542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168186">
            <a:off x="2390481" y="1910711"/>
            <a:ext cx="2380137" cy="153381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278632">
            <a:off x="2565580" y="3548487"/>
            <a:ext cx="2159910" cy="157055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91000" y="571501"/>
            <a:ext cx="2555397" cy="35527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03395" y="4130731"/>
            <a:ext cx="2429420" cy="20477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46397" y="584601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8985" r="5023" b="8188"/>
          <a:stretch/>
        </p:blipFill>
        <p:spPr>
          <a:xfrm>
            <a:off x="1607766" y="342900"/>
            <a:ext cx="5928469" cy="6088696"/>
          </a:xfrm>
          <a:prstGeom prst="round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038285" y="1233063"/>
            <a:ext cx="1079142" cy="688064"/>
          </a:xfrm>
          <a:custGeom>
            <a:avLst/>
            <a:gdLst>
              <a:gd name="connsiteX0" fmla="*/ 0 w 805758"/>
              <a:gd name="connsiteY0" fmla="*/ 60358 h 362139"/>
              <a:gd name="connsiteX1" fmla="*/ 60358 w 805758"/>
              <a:gd name="connsiteY1" fmla="*/ 0 h 362139"/>
              <a:gd name="connsiteX2" fmla="*/ 134293 w 805758"/>
              <a:gd name="connsiteY2" fmla="*/ 0 h 362139"/>
              <a:gd name="connsiteX3" fmla="*/ 134293 w 805758"/>
              <a:gd name="connsiteY3" fmla="*/ 0 h 362139"/>
              <a:gd name="connsiteX4" fmla="*/ 335733 w 805758"/>
              <a:gd name="connsiteY4" fmla="*/ 0 h 362139"/>
              <a:gd name="connsiteX5" fmla="*/ 745400 w 805758"/>
              <a:gd name="connsiteY5" fmla="*/ 0 h 362139"/>
              <a:gd name="connsiteX6" fmla="*/ 805758 w 805758"/>
              <a:gd name="connsiteY6" fmla="*/ 60358 h 362139"/>
              <a:gd name="connsiteX7" fmla="*/ 805758 w 805758"/>
              <a:gd name="connsiteY7" fmla="*/ 211248 h 362139"/>
              <a:gd name="connsiteX8" fmla="*/ 805758 w 805758"/>
              <a:gd name="connsiteY8" fmla="*/ 211248 h 362139"/>
              <a:gd name="connsiteX9" fmla="*/ 805758 w 805758"/>
              <a:gd name="connsiteY9" fmla="*/ 301783 h 362139"/>
              <a:gd name="connsiteX10" fmla="*/ 805758 w 805758"/>
              <a:gd name="connsiteY10" fmla="*/ 301781 h 362139"/>
              <a:gd name="connsiteX11" fmla="*/ 745400 w 805758"/>
              <a:gd name="connsiteY11" fmla="*/ 362139 h 362139"/>
              <a:gd name="connsiteX12" fmla="*/ 335733 w 805758"/>
              <a:gd name="connsiteY12" fmla="*/ 362139 h 362139"/>
              <a:gd name="connsiteX13" fmla="*/ 235015 w 805758"/>
              <a:gd name="connsiteY13" fmla="*/ 407406 h 362139"/>
              <a:gd name="connsiteX14" fmla="*/ 134293 w 805758"/>
              <a:gd name="connsiteY14" fmla="*/ 362139 h 362139"/>
              <a:gd name="connsiteX15" fmla="*/ 60358 w 805758"/>
              <a:gd name="connsiteY15" fmla="*/ 362139 h 362139"/>
              <a:gd name="connsiteX16" fmla="*/ 0 w 805758"/>
              <a:gd name="connsiteY16" fmla="*/ 301781 h 362139"/>
              <a:gd name="connsiteX17" fmla="*/ 0 w 805758"/>
              <a:gd name="connsiteY17" fmla="*/ 301783 h 362139"/>
              <a:gd name="connsiteX18" fmla="*/ 0 w 805758"/>
              <a:gd name="connsiteY18" fmla="*/ 211248 h 362139"/>
              <a:gd name="connsiteX19" fmla="*/ 0 w 805758"/>
              <a:gd name="connsiteY19" fmla="*/ 211248 h 362139"/>
              <a:gd name="connsiteX20" fmla="*/ 0 w 805758"/>
              <a:gd name="connsiteY20" fmla="*/ 60358 h 362139"/>
              <a:gd name="connsiteX0" fmla="*/ 0 w 805758"/>
              <a:gd name="connsiteY0" fmla="*/ 60358 h 624689"/>
              <a:gd name="connsiteX1" fmla="*/ 60358 w 805758"/>
              <a:gd name="connsiteY1" fmla="*/ 0 h 624689"/>
              <a:gd name="connsiteX2" fmla="*/ 134293 w 805758"/>
              <a:gd name="connsiteY2" fmla="*/ 0 h 624689"/>
              <a:gd name="connsiteX3" fmla="*/ 134293 w 805758"/>
              <a:gd name="connsiteY3" fmla="*/ 0 h 624689"/>
              <a:gd name="connsiteX4" fmla="*/ 335733 w 805758"/>
              <a:gd name="connsiteY4" fmla="*/ 0 h 624689"/>
              <a:gd name="connsiteX5" fmla="*/ 745400 w 805758"/>
              <a:gd name="connsiteY5" fmla="*/ 0 h 624689"/>
              <a:gd name="connsiteX6" fmla="*/ 805758 w 805758"/>
              <a:gd name="connsiteY6" fmla="*/ 60358 h 624689"/>
              <a:gd name="connsiteX7" fmla="*/ 805758 w 805758"/>
              <a:gd name="connsiteY7" fmla="*/ 211248 h 624689"/>
              <a:gd name="connsiteX8" fmla="*/ 805758 w 805758"/>
              <a:gd name="connsiteY8" fmla="*/ 211248 h 624689"/>
              <a:gd name="connsiteX9" fmla="*/ 805758 w 805758"/>
              <a:gd name="connsiteY9" fmla="*/ 301783 h 624689"/>
              <a:gd name="connsiteX10" fmla="*/ 805758 w 805758"/>
              <a:gd name="connsiteY10" fmla="*/ 301781 h 624689"/>
              <a:gd name="connsiteX11" fmla="*/ 745400 w 805758"/>
              <a:gd name="connsiteY11" fmla="*/ 362139 h 624689"/>
              <a:gd name="connsiteX12" fmla="*/ 335733 w 805758"/>
              <a:gd name="connsiteY12" fmla="*/ 362139 h 624689"/>
              <a:gd name="connsiteX13" fmla="*/ 397977 w 805758"/>
              <a:gd name="connsiteY13" fmla="*/ 624689 h 624689"/>
              <a:gd name="connsiteX14" fmla="*/ 134293 w 805758"/>
              <a:gd name="connsiteY14" fmla="*/ 362139 h 624689"/>
              <a:gd name="connsiteX15" fmla="*/ 60358 w 805758"/>
              <a:gd name="connsiteY15" fmla="*/ 362139 h 624689"/>
              <a:gd name="connsiteX16" fmla="*/ 0 w 805758"/>
              <a:gd name="connsiteY16" fmla="*/ 301781 h 624689"/>
              <a:gd name="connsiteX17" fmla="*/ 0 w 805758"/>
              <a:gd name="connsiteY17" fmla="*/ 301783 h 624689"/>
              <a:gd name="connsiteX18" fmla="*/ 0 w 805758"/>
              <a:gd name="connsiteY18" fmla="*/ 211248 h 624689"/>
              <a:gd name="connsiteX19" fmla="*/ 0 w 805758"/>
              <a:gd name="connsiteY19" fmla="*/ 211248 h 624689"/>
              <a:gd name="connsiteX20" fmla="*/ 0 w 805758"/>
              <a:gd name="connsiteY20" fmla="*/ 60358 h 624689"/>
              <a:gd name="connsiteX0" fmla="*/ 0 w 805758"/>
              <a:gd name="connsiteY0" fmla="*/ 60358 h 624689"/>
              <a:gd name="connsiteX1" fmla="*/ 60358 w 805758"/>
              <a:gd name="connsiteY1" fmla="*/ 0 h 624689"/>
              <a:gd name="connsiteX2" fmla="*/ 134293 w 805758"/>
              <a:gd name="connsiteY2" fmla="*/ 0 h 624689"/>
              <a:gd name="connsiteX3" fmla="*/ 134293 w 805758"/>
              <a:gd name="connsiteY3" fmla="*/ 0 h 624689"/>
              <a:gd name="connsiteX4" fmla="*/ 335733 w 805758"/>
              <a:gd name="connsiteY4" fmla="*/ 0 h 624689"/>
              <a:gd name="connsiteX5" fmla="*/ 745400 w 805758"/>
              <a:gd name="connsiteY5" fmla="*/ 0 h 624689"/>
              <a:gd name="connsiteX6" fmla="*/ 805758 w 805758"/>
              <a:gd name="connsiteY6" fmla="*/ 60358 h 624689"/>
              <a:gd name="connsiteX7" fmla="*/ 805758 w 805758"/>
              <a:gd name="connsiteY7" fmla="*/ 211248 h 624689"/>
              <a:gd name="connsiteX8" fmla="*/ 805758 w 805758"/>
              <a:gd name="connsiteY8" fmla="*/ 211248 h 624689"/>
              <a:gd name="connsiteX9" fmla="*/ 805758 w 805758"/>
              <a:gd name="connsiteY9" fmla="*/ 301783 h 624689"/>
              <a:gd name="connsiteX10" fmla="*/ 805758 w 805758"/>
              <a:gd name="connsiteY10" fmla="*/ 301781 h 624689"/>
              <a:gd name="connsiteX11" fmla="*/ 745400 w 805758"/>
              <a:gd name="connsiteY11" fmla="*/ 362139 h 624689"/>
              <a:gd name="connsiteX12" fmla="*/ 390054 w 805758"/>
              <a:gd name="connsiteY12" fmla="*/ 371192 h 624689"/>
              <a:gd name="connsiteX13" fmla="*/ 397977 w 805758"/>
              <a:gd name="connsiteY13" fmla="*/ 624689 h 624689"/>
              <a:gd name="connsiteX14" fmla="*/ 134293 w 805758"/>
              <a:gd name="connsiteY14" fmla="*/ 362139 h 624689"/>
              <a:gd name="connsiteX15" fmla="*/ 60358 w 805758"/>
              <a:gd name="connsiteY15" fmla="*/ 362139 h 624689"/>
              <a:gd name="connsiteX16" fmla="*/ 0 w 805758"/>
              <a:gd name="connsiteY16" fmla="*/ 301781 h 624689"/>
              <a:gd name="connsiteX17" fmla="*/ 0 w 805758"/>
              <a:gd name="connsiteY17" fmla="*/ 301783 h 624689"/>
              <a:gd name="connsiteX18" fmla="*/ 0 w 805758"/>
              <a:gd name="connsiteY18" fmla="*/ 211248 h 624689"/>
              <a:gd name="connsiteX19" fmla="*/ 0 w 805758"/>
              <a:gd name="connsiteY19" fmla="*/ 211248 h 624689"/>
              <a:gd name="connsiteX20" fmla="*/ 0 w 805758"/>
              <a:gd name="connsiteY20" fmla="*/ 60358 h 624689"/>
              <a:gd name="connsiteX0" fmla="*/ 0 w 805758"/>
              <a:gd name="connsiteY0" fmla="*/ 60358 h 624689"/>
              <a:gd name="connsiteX1" fmla="*/ 60358 w 805758"/>
              <a:gd name="connsiteY1" fmla="*/ 0 h 624689"/>
              <a:gd name="connsiteX2" fmla="*/ 134293 w 805758"/>
              <a:gd name="connsiteY2" fmla="*/ 0 h 624689"/>
              <a:gd name="connsiteX3" fmla="*/ 134293 w 805758"/>
              <a:gd name="connsiteY3" fmla="*/ 0 h 624689"/>
              <a:gd name="connsiteX4" fmla="*/ 335733 w 805758"/>
              <a:gd name="connsiteY4" fmla="*/ 0 h 624689"/>
              <a:gd name="connsiteX5" fmla="*/ 745400 w 805758"/>
              <a:gd name="connsiteY5" fmla="*/ 0 h 624689"/>
              <a:gd name="connsiteX6" fmla="*/ 805758 w 805758"/>
              <a:gd name="connsiteY6" fmla="*/ 60358 h 624689"/>
              <a:gd name="connsiteX7" fmla="*/ 805758 w 805758"/>
              <a:gd name="connsiteY7" fmla="*/ 211248 h 624689"/>
              <a:gd name="connsiteX8" fmla="*/ 805758 w 805758"/>
              <a:gd name="connsiteY8" fmla="*/ 211248 h 624689"/>
              <a:gd name="connsiteX9" fmla="*/ 805758 w 805758"/>
              <a:gd name="connsiteY9" fmla="*/ 301783 h 624689"/>
              <a:gd name="connsiteX10" fmla="*/ 805758 w 805758"/>
              <a:gd name="connsiteY10" fmla="*/ 301781 h 624689"/>
              <a:gd name="connsiteX11" fmla="*/ 745400 w 805758"/>
              <a:gd name="connsiteY11" fmla="*/ 362139 h 624689"/>
              <a:gd name="connsiteX12" fmla="*/ 390054 w 805758"/>
              <a:gd name="connsiteY12" fmla="*/ 371192 h 624689"/>
              <a:gd name="connsiteX13" fmla="*/ 397977 w 805758"/>
              <a:gd name="connsiteY13" fmla="*/ 624689 h 624689"/>
              <a:gd name="connsiteX14" fmla="*/ 306309 w 805758"/>
              <a:gd name="connsiteY14" fmla="*/ 362139 h 624689"/>
              <a:gd name="connsiteX15" fmla="*/ 60358 w 805758"/>
              <a:gd name="connsiteY15" fmla="*/ 362139 h 624689"/>
              <a:gd name="connsiteX16" fmla="*/ 0 w 805758"/>
              <a:gd name="connsiteY16" fmla="*/ 301781 h 624689"/>
              <a:gd name="connsiteX17" fmla="*/ 0 w 805758"/>
              <a:gd name="connsiteY17" fmla="*/ 301783 h 624689"/>
              <a:gd name="connsiteX18" fmla="*/ 0 w 805758"/>
              <a:gd name="connsiteY18" fmla="*/ 211248 h 624689"/>
              <a:gd name="connsiteX19" fmla="*/ 0 w 805758"/>
              <a:gd name="connsiteY19" fmla="*/ 211248 h 624689"/>
              <a:gd name="connsiteX20" fmla="*/ 0 w 805758"/>
              <a:gd name="connsiteY20" fmla="*/ 60358 h 62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5758" h="624689">
                <a:moveTo>
                  <a:pt x="0" y="60358"/>
                </a:moveTo>
                <a:cubicBezTo>
                  <a:pt x="0" y="27023"/>
                  <a:pt x="27023" y="0"/>
                  <a:pt x="60358" y="0"/>
                </a:cubicBezTo>
                <a:lnTo>
                  <a:pt x="134293" y="0"/>
                </a:lnTo>
                <a:lnTo>
                  <a:pt x="134293" y="0"/>
                </a:lnTo>
                <a:lnTo>
                  <a:pt x="335733" y="0"/>
                </a:lnTo>
                <a:lnTo>
                  <a:pt x="745400" y="0"/>
                </a:lnTo>
                <a:cubicBezTo>
                  <a:pt x="778735" y="0"/>
                  <a:pt x="805758" y="27023"/>
                  <a:pt x="805758" y="60358"/>
                </a:cubicBezTo>
                <a:lnTo>
                  <a:pt x="805758" y="211248"/>
                </a:lnTo>
                <a:lnTo>
                  <a:pt x="805758" y="211248"/>
                </a:lnTo>
                <a:lnTo>
                  <a:pt x="805758" y="301783"/>
                </a:lnTo>
                <a:lnTo>
                  <a:pt x="805758" y="301781"/>
                </a:lnTo>
                <a:cubicBezTo>
                  <a:pt x="805758" y="335116"/>
                  <a:pt x="778735" y="362139"/>
                  <a:pt x="745400" y="362139"/>
                </a:cubicBezTo>
                <a:lnTo>
                  <a:pt x="390054" y="371192"/>
                </a:lnTo>
                <a:lnTo>
                  <a:pt x="397977" y="624689"/>
                </a:lnTo>
                <a:lnTo>
                  <a:pt x="306309" y="362139"/>
                </a:lnTo>
                <a:lnTo>
                  <a:pt x="60358" y="362139"/>
                </a:lnTo>
                <a:cubicBezTo>
                  <a:pt x="27023" y="362139"/>
                  <a:pt x="0" y="335116"/>
                  <a:pt x="0" y="301781"/>
                </a:cubicBezTo>
                <a:lnTo>
                  <a:pt x="0" y="301783"/>
                </a:lnTo>
                <a:lnTo>
                  <a:pt x="0" y="211248"/>
                </a:lnTo>
                <a:lnTo>
                  <a:pt x="0" y="211248"/>
                </a:lnTo>
                <a:lnTo>
                  <a:pt x="0" y="6035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8285" y="1251169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421694" y="5658417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629" r="1573" b="2738"/>
          <a:stretch/>
        </p:blipFill>
        <p:spPr>
          <a:xfrm>
            <a:off x="1851577" y="333375"/>
            <a:ext cx="5440846" cy="6040261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548947" y="1792305"/>
            <a:ext cx="1284327" cy="1023043"/>
          </a:xfrm>
          <a:custGeom>
            <a:avLst/>
            <a:gdLst>
              <a:gd name="connsiteX0" fmla="*/ 0 w 1475714"/>
              <a:gd name="connsiteY0" fmla="*/ 140332 h 841975"/>
              <a:gd name="connsiteX1" fmla="*/ 140332 w 1475714"/>
              <a:gd name="connsiteY1" fmla="*/ 0 h 841975"/>
              <a:gd name="connsiteX2" fmla="*/ 245952 w 1475714"/>
              <a:gd name="connsiteY2" fmla="*/ 0 h 841975"/>
              <a:gd name="connsiteX3" fmla="*/ 245952 w 1475714"/>
              <a:gd name="connsiteY3" fmla="*/ 0 h 841975"/>
              <a:gd name="connsiteX4" fmla="*/ 614881 w 1475714"/>
              <a:gd name="connsiteY4" fmla="*/ 0 h 841975"/>
              <a:gd name="connsiteX5" fmla="*/ 1335382 w 1475714"/>
              <a:gd name="connsiteY5" fmla="*/ 0 h 841975"/>
              <a:gd name="connsiteX6" fmla="*/ 1475714 w 1475714"/>
              <a:gd name="connsiteY6" fmla="*/ 140332 h 841975"/>
              <a:gd name="connsiteX7" fmla="*/ 1475714 w 1475714"/>
              <a:gd name="connsiteY7" fmla="*/ 491152 h 841975"/>
              <a:gd name="connsiteX8" fmla="*/ 1475714 w 1475714"/>
              <a:gd name="connsiteY8" fmla="*/ 491152 h 841975"/>
              <a:gd name="connsiteX9" fmla="*/ 1475714 w 1475714"/>
              <a:gd name="connsiteY9" fmla="*/ 701646 h 841975"/>
              <a:gd name="connsiteX10" fmla="*/ 1475714 w 1475714"/>
              <a:gd name="connsiteY10" fmla="*/ 701643 h 841975"/>
              <a:gd name="connsiteX11" fmla="*/ 1335382 w 1475714"/>
              <a:gd name="connsiteY11" fmla="*/ 841975 h 841975"/>
              <a:gd name="connsiteX12" fmla="*/ 614881 w 1475714"/>
              <a:gd name="connsiteY12" fmla="*/ 841975 h 841975"/>
              <a:gd name="connsiteX13" fmla="*/ 430422 w 1475714"/>
              <a:gd name="connsiteY13" fmla="*/ 947222 h 841975"/>
              <a:gd name="connsiteX14" fmla="*/ 245952 w 1475714"/>
              <a:gd name="connsiteY14" fmla="*/ 841975 h 841975"/>
              <a:gd name="connsiteX15" fmla="*/ 140332 w 1475714"/>
              <a:gd name="connsiteY15" fmla="*/ 841975 h 841975"/>
              <a:gd name="connsiteX16" fmla="*/ 0 w 1475714"/>
              <a:gd name="connsiteY16" fmla="*/ 701643 h 841975"/>
              <a:gd name="connsiteX17" fmla="*/ 0 w 1475714"/>
              <a:gd name="connsiteY17" fmla="*/ 701646 h 841975"/>
              <a:gd name="connsiteX18" fmla="*/ 0 w 1475714"/>
              <a:gd name="connsiteY18" fmla="*/ 491152 h 841975"/>
              <a:gd name="connsiteX19" fmla="*/ 0 w 1475714"/>
              <a:gd name="connsiteY19" fmla="*/ 491152 h 841975"/>
              <a:gd name="connsiteX20" fmla="*/ 0 w 1475714"/>
              <a:gd name="connsiteY20" fmla="*/ 140332 h 841975"/>
              <a:gd name="connsiteX0" fmla="*/ 0 w 1475714"/>
              <a:gd name="connsiteY0" fmla="*/ 140332 h 1146398"/>
              <a:gd name="connsiteX1" fmla="*/ 140332 w 1475714"/>
              <a:gd name="connsiteY1" fmla="*/ 0 h 1146398"/>
              <a:gd name="connsiteX2" fmla="*/ 245952 w 1475714"/>
              <a:gd name="connsiteY2" fmla="*/ 0 h 1146398"/>
              <a:gd name="connsiteX3" fmla="*/ 245952 w 1475714"/>
              <a:gd name="connsiteY3" fmla="*/ 0 h 1146398"/>
              <a:gd name="connsiteX4" fmla="*/ 614881 w 1475714"/>
              <a:gd name="connsiteY4" fmla="*/ 0 h 1146398"/>
              <a:gd name="connsiteX5" fmla="*/ 1335382 w 1475714"/>
              <a:gd name="connsiteY5" fmla="*/ 0 h 1146398"/>
              <a:gd name="connsiteX6" fmla="*/ 1475714 w 1475714"/>
              <a:gd name="connsiteY6" fmla="*/ 140332 h 1146398"/>
              <a:gd name="connsiteX7" fmla="*/ 1475714 w 1475714"/>
              <a:gd name="connsiteY7" fmla="*/ 491152 h 1146398"/>
              <a:gd name="connsiteX8" fmla="*/ 1475714 w 1475714"/>
              <a:gd name="connsiteY8" fmla="*/ 491152 h 1146398"/>
              <a:gd name="connsiteX9" fmla="*/ 1475714 w 1475714"/>
              <a:gd name="connsiteY9" fmla="*/ 701646 h 1146398"/>
              <a:gd name="connsiteX10" fmla="*/ 1475714 w 1475714"/>
              <a:gd name="connsiteY10" fmla="*/ 701643 h 1146398"/>
              <a:gd name="connsiteX11" fmla="*/ 1335382 w 1475714"/>
              <a:gd name="connsiteY11" fmla="*/ 841975 h 1146398"/>
              <a:gd name="connsiteX12" fmla="*/ 614881 w 1475714"/>
              <a:gd name="connsiteY12" fmla="*/ 841975 h 1146398"/>
              <a:gd name="connsiteX13" fmla="*/ 756347 w 1475714"/>
              <a:gd name="connsiteY13" fmla="*/ 1146398 h 1146398"/>
              <a:gd name="connsiteX14" fmla="*/ 245952 w 1475714"/>
              <a:gd name="connsiteY14" fmla="*/ 841975 h 1146398"/>
              <a:gd name="connsiteX15" fmla="*/ 140332 w 1475714"/>
              <a:gd name="connsiteY15" fmla="*/ 841975 h 1146398"/>
              <a:gd name="connsiteX16" fmla="*/ 0 w 1475714"/>
              <a:gd name="connsiteY16" fmla="*/ 701643 h 1146398"/>
              <a:gd name="connsiteX17" fmla="*/ 0 w 1475714"/>
              <a:gd name="connsiteY17" fmla="*/ 701646 h 1146398"/>
              <a:gd name="connsiteX18" fmla="*/ 0 w 1475714"/>
              <a:gd name="connsiteY18" fmla="*/ 491152 h 1146398"/>
              <a:gd name="connsiteX19" fmla="*/ 0 w 1475714"/>
              <a:gd name="connsiteY19" fmla="*/ 491152 h 1146398"/>
              <a:gd name="connsiteX20" fmla="*/ 0 w 1475714"/>
              <a:gd name="connsiteY20" fmla="*/ 140332 h 1146398"/>
              <a:gd name="connsiteX0" fmla="*/ 0 w 1475714"/>
              <a:gd name="connsiteY0" fmla="*/ 140332 h 1146398"/>
              <a:gd name="connsiteX1" fmla="*/ 140332 w 1475714"/>
              <a:gd name="connsiteY1" fmla="*/ 0 h 1146398"/>
              <a:gd name="connsiteX2" fmla="*/ 245952 w 1475714"/>
              <a:gd name="connsiteY2" fmla="*/ 0 h 1146398"/>
              <a:gd name="connsiteX3" fmla="*/ 245952 w 1475714"/>
              <a:gd name="connsiteY3" fmla="*/ 0 h 1146398"/>
              <a:gd name="connsiteX4" fmla="*/ 614881 w 1475714"/>
              <a:gd name="connsiteY4" fmla="*/ 0 h 1146398"/>
              <a:gd name="connsiteX5" fmla="*/ 1335382 w 1475714"/>
              <a:gd name="connsiteY5" fmla="*/ 0 h 1146398"/>
              <a:gd name="connsiteX6" fmla="*/ 1475714 w 1475714"/>
              <a:gd name="connsiteY6" fmla="*/ 140332 h 1146398"/>
              <a:gd name="connsiteX7" fmla="*/ 1475714 w 1475714"/>
              <a:gd name="connsiteY7" fmla="*/ 491152 h 1146398"/>
              <a:gd name="connsiteX8" fmla="*/ 1475714 w 1475714"/>
              <a:gd name="connsiteY8" fmla="*/ 491152 h 1146398"/>
              <a:gd name="connsiteX9" fmla="*/ 1475714 w 1475714"/>
              <a:gd name="connsiteY9" fmla="*/ 701646 h 1146398"/>
              <a:gd name="connsiteX10" fmla="*/ 1475714 w 1475714"/>
              <a:gd name="connsiteY10" fmla="*/ 701643 h 1146398"/>
              <a:gd name="connsiteX11" fmla="*/ 1335382 w 1475714"/>
              <a:gd name="connsiteY11" fmla="*/ 841975 h 1146398"/>
              <a:gd name="connsiteX12" fmla="*/ 614881 w 1475714"/>
              <a:gd name="connsiteY12" fmla="*/ 841975 h 1146398"/>
              <a:gd name="connsiteX13" fmla="*/ 756347 w 1475714"/>
              <a:gd name="connsiteY13" fmla="*/ 1146398 h 1146398"/>
              <a:gd name="connsiteX14" fmla="*/ 499449 w 1475714"/>
              <a:gd name="connsiteY14" fmla="*/ 832922 h 1146398"/>
              <a:gd name="connsiteX15" fmla="*/ 140332 w 1475714"/>
              <a:gd name="connsiteY15" fmla="*/ 841975 h 1146398"/>
              <a:gd name="connsiteX16" fmla="*/ 0 w 1475714"/>
              <a:gd name="connsiteY16" fmla="*/ 701643 h 1146398"/>
              <a:gd name="connsiteX17" fmla="*/ 0 w 1475714"/>
              <a:gd name="connsiteY17" fmla="*/ 701646 h 1146398"/>
              <a:gd name="connsiteX18" fmla="*/ 0 w 1475714"/>
              <a:gd name="connsiteY18" fmla="*/ 491152 h 1146398"/>
              <a:gd name="connsiteX19" fmla="*/ 0 w 1475714"/>
              <a:gd name="connsiteY19" fmla="*/ 491152 h 1146398"/>
              <a:gd name="connsiteX20" fmla="*/ 0 w 1475714"/>
              <a:gd name="connsiteY20" fmla="*/ 140332 h 114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75714" h="1146398">
                <a:moveTo>
                  <a:pt x="0" y="140332"/>
                </a:moveTo>
                <a:cubicBezTo>
                  <a:pt x="0" y="62829"/>
                  <a:pt x="62829" y="0"/>
                  <a:pt x="140332" y="0"/>
                </a:cubicBezTo>
                <a:lnTo>
                  <a:pt x="245952" y="0"/>
                </a:lnTo>
                <a:lnTo>
                  <a:pt x="245952" y="0"/>
                </a:lnTo>
                <a:lnTo>
                  <a:pt x="614881" y="0"/>
                </a:lnTo>
                <a:lnTo>
                  <a:pt x="1335382" y="0"/>
                </a:lnTo>
                <a:cubicBezTo>
                  <a:pt x="1412885" y="0"/>
                  <a:pt x="1475714" y="62829"/>
                  <a:pt x="1475714" y="140332"/>
                </a:cubicBezTo>
                <a:lnTo>
                  <a:pt x="1475714" y="491152"/>
                </a:lnTo>
                <a:lnTo>
                  <a:pt x="1475714" y="491152"/>
                </a:lnTo>
                <a:lnTo>
                  <a:pt x="1475714" y="701646"/>
                </a:lnTo>
                <a:lnTo>
                  <a:pt x="1475714" y="701643"/>
                </a:lnTo>
                <a:cubicBezTo>
                  <a:pt x="1475714" y="779146"/>
                  <a:pt x="1412885" y="841975"/>
                  <a:pt x="1335382" y="841975"/>
                </a:cubicBezTo>
                <a:lnTo>
                  <a:pt x="614881" y="841975"/>
                </a:lnTo>
                <a:lnTo>
                  <a:pt x="756347" y="1146398"/>
                </a:lnTo>
                <a:lnTo>
                  <a:pt x="499449" y="832922"/>
                </a:lnTo>
                <a:lnTo>
                  <a:pt x="140332" y="841975"/>
                </a:lnTo>
                <a:cubicBezTo>
                  <a:pt x="62829" y="841975"/>
                  <a:pt x="0" y="779146"/>
                  <a:pt x="0" y="701643"/>
                </a:cubicBezTo>
                <a:lnTo>
                  <a:pt x="0" y="701646"/>
                </a:lnTo>
                <a:lnTo>
                  <a:pt x="0" y="491152"/>
                </a:lnTo>
                <a:lnTo>
                  <a:pt x="0" y="491152"/>
                </a:lnTo>
                <a:lnTo>
                  <a:pt x="0" y="14033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8948" y="1765145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292423" y="568021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0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11547" y="1237573"/>
            <a:ext cx="3734977" cy="5094968"/>
            <a:chOff x="963772" y="1255351"/>
            <a:chExt cx="3734977" cy="50949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72" y="1255351"/>
              <a:ext cx="3734977" cy="509496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648380" y="5984559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43801" y="1237573"/>
            <a:ext cx="2361949" cy="2565262"/>
            <a:chOff x="5439026" y="1237573"/>
            <a:chExt cx="2361949" cy="25652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0"/>
            <a:stretch/>
          </p:blipFill>
          <p:spPr>
            <a:xfrm>
              <a:off x="5439026" y="1237573"/>
              <a:ext cx="2361949" cy="247614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561204" y="3437075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54070" y="3750872"/>
            <a:ext cx="2380028" cy="2724611"/>
            <a:chOff x="5554070" y="3703247"/>
            <a:chExt cx="2380028" cy="27246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070" y="3703247"/>
              <a:ext cx="2380028" cy="272461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6561204" y="6062098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F6A541-6AD9-4E5C-80D4-D0A143ED3B87}"/>
              </a:ext>
            </a:extLst>
          </p:cNvPr>
          <p:cNvSpPr txBox="1"/>
          <p:nvPr/>
        </p:nvSpPr>
        <p:spPr>
          <a:xfrm>
            <a:off x="965083" y="370456"/>
            <a:ext cx="72138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300" b="1" spc="-5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26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4936" y="2697129"/>
            <a:ext cx="8214129" cy="1463743"/>
            <a:chOff x="464936" y="2697129"/>
            <a:chExt cx="8214129" cy="1463743"/>
          </a:xfrm>
        </p:grpSpPr>
        <p:sp>
          <p:nvSpPr>
            <p:cNvPr id="2" name="Rounded Rectangle 1"/>
            <p:cNvSpPr/>
            <p:nvPr/>
          </p:nvSpPr>
          <p:spPr>
            <a:xfrm>
              <a:off x="464936" y="2697129"/>
              <a:ext cx="8214129" cy="1463743"/>
            </a:xfrm>
            <a:prstGeom prst="roundRect">
              <a:avLst/>
            </a:prstGeom>
            <a:solidFill>
              <a:srgbClr val="F05A72"/>
            </a:solidFill>
            <a:ln>
              <a:solidFill>
                <a:srgbClr val="F05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567816" y="2809438"/>
              <a:ext cx="8008368" cy="1239125"/>
            </a:xfrm>
            <a:prstGeom prst="roundRect">
              <a:avLst/>
            </a:prstGeom>
            <a:solidFill>
              <a:srgbClr val="F05A7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34917" y="3013501"/>
              <a:ext cx="79412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345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676" y="365241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Chia sẻ với bạn về hoạt động mình yêu thích.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0" y="1062069"/>
            <a:ext cx="7389127" cy="53374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392784" y="560215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995" y="364731"/>
            <a:ext cx="511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Làm biển báo trò chơi nguy hiểm.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6" y="3522861"/>
            <a:ext cx="1591583" cy="2307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1" y="3525046"/>
            <a:ext cx="2080875" cy="2305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60" y="777746"/>
            <a:ext cx="4380311" cy="349460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06993" y="1991764"/>
            <a:ext cx="2385486" cy="1341190"/>
          </a:xfrm>
          <a:custGeom>
            <a:avLst/>
            <a:gdLst>
              <a:gd name="connsiteX0" fmla="*/ 0 w 2317687"/>
              <a:gd name="connsiteY0" fmla="*/ 128243 h 769441"/>
              <a:gd name="connsiteX1" fmla="*/ 128243 w 2317687"/>
              <a:gd name="connsiteY1" fmla="*/ 0 h 769441"/>
              <a:gd name="connsiteX2" fmla="*/ 386281 w 2317687"/>
              <a:gd name="connsiteY2" fmla="*/ 0 h 769441"/>
              <a:gd name="connsiteX3" fmla="*/ 386281 w 2317687"/>
              <a:gd name="connsiteY3" fmla="*/ 0 h 769441"/>
              <a:gd name="connsiteX4" fmla="*/ 965703 w 2317687"/>
              <a:gd name="connsiteY4" fmla="*/ 0 h 769441"/>
              <a:gd name="connsiteX5" fmla="*/ 2189444 w 2317687"/>
              <a:gd name="connsiteY5" fmla="*/ 0 h 769441"/>
              <a:gd name="connsiteX6" fmla="*/ 2317687 w 2317687"/>
              <a:gd name="connsiteY6" fmla="*/ 128243 h 769441"/>
              <a:gd name="connsiteX7" fmla="*/ 2317687 w 2317687"/>
              <a:gd name="connsiteY7" fmla="*/ 448841 h 769441"/>
              <a:gd name="connsiteX8" fmla="*/ 2317687 w 2317687"/>
              <a:gd name="connsiteY8" fmla="*/ 448841 h 769441"/>
              <a:gd name="connsiteX9" fmla="*/ 2317687 w 2317687"/>
              <a:gd name="connsiteY9" fmla="*/ 641201 h 769441"/>
              <a:gd name="connsiteX10" fmla="*/ 2317687 w 2317687"/>
              <a:gd name="connsiteY10" fmla="*/ 641198 h 769441"/>
              <a:gd name="connsiteX11" fmla="*/ 2189444 w 2317687"/>
              <a:gd name="connsiteY11" fmla="*/ 769441 h 769441"/>
              <a:gd name="connsiteX12" fmla="*/ 965703 w 2317687"/>
              <a:gd name="connsiteY12" fmla="*/ 769441 h 769441"/>
              <a:gd name="connsiteX13" fmla="*/ 676000 w 2317687"/>
              <a:gd name="connsiteY13" fmla="*/ 865621 h 769441"/>
              <a:gd name="connsiteX14" fmla="*/ 386281 w 2317687"/>
              <a:gd name="connsiteY14" fmla="*/ 769441 h 769441"/>
              <a:gd name="connsiteX15" fmla="*/ 128243 w 2317687"/>
              <a:gd name="connsiteY15" fmla="*/ 769441 h 769441"/>
              <a:gd name="connsiteX16" fmla="*/ 0 w 2317687"/>
              <a:gd name="connsiteY16" fmla="*/ 641198 h 769441"/>
              <a:gd name="connsiteX17" fmla="*/ 0 w 2317687"/>
              <a:gd name="connsiteY17" fmla="*/ 641201 h 769441"/>
              <a:gd name="connsiteX18" fmla="*/ 0 w 2317687"/>
              <a:gd name="connsiteY18" fmla="*/ 448841 h 769441"/>
              <a:gd name="connsiteX19" fmla="*/ 0 w 2317687"/>
              <a:gd name="connsiteY19" fmla="*/ 448841 h 769441"/>
              <a:gd name="connsiteX20" fmla="*/ 0 w 2317687"/>
              <a:gd name="connsiteY20" fmla="*/ 128243 h 769441"/>
              <a:gd name="connsiteX0" fmla="*/ 0 w 2317687"/>
              <a:gd name="connsiteY0" fmla="*/ 128243 h 1091958"/>
              <a:gd name="connsiteX1" fmla="*/ 128243 w 2317687"/>
              <a:gd name="connsiteY1" fmla="*/ 0 h 1091958"/>
              <a:gd name="connsiteX2" fmla="*/ 386281 w 2317687"/>
              <a:gd name="connsiteY2" fmla="*/ 0 h 1091958"/>
              <a:gd name="connsiteX3" fmla="*/ 386281 w 2317687"/>
              <a:gd name="connsiteY3" fmla="*/ 0 h 1091958"/>
              <a:gd name="connsiteX4" fmla="*/ 965703 w 2317687"/>
              <a:gd name="connsiteY4" fmla="*/ 0 h 1091958"/>
              <a:gd name="connsiteX5" fmla="*/ 2189444 w 2317687"/>
              <a:gd name="connsiteY5" fmla="*/ 0 h 1091958"/>
              <a:gd name="connsiteX6" fmla="*/ 2317687 w 2317687"/>
              <a:gd name="connsiteY6" fmla="*/ 128243 h 1091958"/>
              <a:gd name="connsiteX7" fmla="*/ 2317687 w 2317687"/>
              <a:gd name="connsiteY7" fmla="*/ 448841 h 1091958"/>
              <a:gd name="connsiteX8" fmla="*/ 2317687 w 2317687"/>
              <a:gd name="connsiteY8" fmla="*/ 448841 h 1091958"/>
              <a:gd name="connsiteX9" fmla="*/ 2317687 w 2317687"/>
              <a:gd name="connsiteY9" fmla="*/ 641201 h 1091958"/>
              <a:gd name="connsiteX10" fmla="*/ 2317687 w 2317687"/>
              <a:gd name="connsiteY10" fmla="*/ 641198 h 1091958"/>
              <a:gd name="connsiteX11" fmla="*/ 2189444 w 2317687"/>
              <a:gd name="connsiteY11" fmla="*/ 769441 h 1091958"/>
              <a:gd name="connsiteX12" fmla="*/ 965703 w 2317687"/>
              <a:gd name="connsiteY12" fmla="*/ 769441 h 1091958"/>
              <a:gd name="connsiteX13" fmla="*/ 648839 w 2317687"/>
              <a:gd name="connsiteY13" fmla="*/ 1091958 h 1091958"/>
              <a:gd name="connsiteX14" fmla="*/ 386281 w 2317687"/>
              <a:gd name="connsiteY14" fmla="*/ 769441 h 1091958"/>
              <a:gd name="connsiteX15" fmla="*/ 128243 w 2317687"/>
              <a:gd name="connsiteY15" fmla="*/ 769441 h 1091958"/>
              <a:gd name="connsiteX16" fmla="*/ 0 w 2317687"/>
              <a:gd name="connsiteY16" fmla="*/ 641198 h 1091958"/>
              <a:gd name="connsiteX17" fmla="*/ 0 w 2317687"/>
              <a:gd name="connsiteY17" fmla="*/ 641201 h 1091958"/>
              <a:gd name="connsiteX18" fmla="*/ 0 w 2317687"/>
              <a:gd name="connsiteY18" fmla="*/ 448841 h 1091958"/>
              <a:gd name="connsiteX19" fmla="*/ 0 w 2317687"/>
              <a:gd name="connsiteY19" fmla="*/ 448841 h 1091958"/>
              <a:gd name="connsiteX20" fmla="*/ 0 w 2317687"/>
              <a:gd name="connsiteY20" fmla="*/ 128243 h 1091958"/>
              <a:gd name="connsiteX0" fmla="*/ 0 w 2317687"/>
              <a:gd name="connsiteY0" fmla="*/ 128243 h 1091958"/>
              <a:gd name="connsiteX1" fmla="*/ 128243 w 2317687"/>
              <a:gd name="connsiteY1" fmla="*/ 0 h 1091958"/>
              <a:gd name="connsiteX2" fmla="*/ 386281 w 2317687"/>
              <a:gd name="connsiteY2" fmla="*/ 0 h 1091958"/>
              <a:gd name="connsiteX3" fmla="*/ 386281 w 2317687"/>
              <a:gd name="connsiteY3" fmla="*/ 0 h 1091958"/>
              <a:gd name="connsiteX4" fmla="*/ 965703 w 2317687"/>
              <a:gd name="connsiteY4" fmla="*/ 0 h 1091958"/>
              <a:gd name="connsiteX5" fmla="*/ 2189444 w 2317687"/>
              <a:gd name="connsiteY5" fmla="*/ 0 h 1091958"/>
              <a:gd name="connsiteX6" fmla="*/ 2317687 w 2317687"/>
              <a:gd name="connsiteY6" fmla="*/ 128243 h 1091958"/>
              <a:gd name="connsiteX7" fmla="*/ 2317687 w 2317687"/>
              <a:gd name="connsiteY7" fmla="*/ 448841 h 1091958"/>
              <a:gd name="connsiteX8" fmla="*/ 2317687 w 2317687"/>
              <a:gd name="connsiteY8" fmla="*/ 448841 h 1091958"/>
              <a:gd name="connsiteX9" fmla="*/ 2317687 w 2317687"/>
              <a:gd name="connsiteY9" fmla="*/ 641201 h 1091958"/>
              <a:gd name="connsiteX10" fmla="*/ 2317687 w 2317687"/>
              <a:gd name="connsiteY10" fmla="*/ 641198 h 1091958"/>
              <a:gd name="connsiteX11" fmla="*/ 2189444 w 2317687"/>
              <a:gd name="connsiteY11" fmla="*/ 769441 h 1091958"/>
              <a:gd name="connsiteX12" fmla="*/ 585457 w 2317687"/>
              <a:gd name="connsiteY12" fmla="*/ 769441 h 1091958"/>
              <a:gd name="connsiteX13" fmla="*/ 648839 w 2317687"/>
              <a:gd name="connsiteY13" fmla="*/ 1091958 h 1091958"/>
              <a:gd name="connsiteX14" fmla="*/ 386281 w 2317687"/>
              <a:gd name="connsiteY14" fmla="*/ 769441 h 1091958"/>
              <a:gd name="connsiteX15" fmla="*/ 128243 w 2317687"/>
              <a:gd name="connsiteY15" fmla="*/ 769441 h 1091958"/>
              <a:gd name="connsiteX16" fmla="*/ 0 w 2317687"/>
              <a:gd name="connsiteY16" fmla="*/ 641198 h 1091958"/>
              <a:gd name="connsiteX17" fmla="*/ 0 w 2317687"/>
              <a:gd name="connsiteY17" fmla="*/ 641201 h 1091958"/>
              <a:gd name="connsiteX18" fmla="*/ 0 w 2317687"/>
              <a:gd name="connsiteY18" fmla="*/ 448841 h 1091958"/>
              <a:gd name="connsiteX19" fmla="*/ 0 w 2317687"/>
              <a:gd name="connsiteY19" fmla="*/ 448841 h 1091958"/>
              <a:gd name="connsiteX20" fmla="*/ 0 w 2317687"/>
              <a:gd name="connsiteY20" fmla="*/ 128243 h 1091958"/>
              <a:gd name="connsiteX0" fmla="*/ 0 w 2317687"/>
              <a:gd name="connsiteY0" fmla="*/ 128243 h 1091958"/>
              <a:gd name="connsiteX1" fmla="*/ 128243 w 2317687"/>
              <a:gd name="connsiteY1" fmla="*/ 0 h 1091958"/>
              <a:gd name="connsiteX2" fmla="*/ 386281 w 2317687"/>
              <a:gd name="connsiteY2" fmla="*/ 0 h 1091958"/>
              <a:gd name="connsiteX3" fmla="*/ 386281 w 2317687"/>
              <a:gd name="connsiteY3" fmla="*/ 0 h 1091958"/>
              <a:gd name="connsiteX4" fmla="*/ 965703 w 2317687"/>
              <a:gd name="connsiteY4" fmla="*/ 0 h 1091958"/>
              <a:gd name="connsiteX5" fmla="*/ 2189444 w 2317687"/>
              <a:gd name="connsiteY5" fmla="*/ 0 h 1091958"/>
              <a:gd name="connsiteX6" fmla="*/ 2317687 w 2317687"/>
              <a:gd name="connsiteY6" fmla="*/ 128243 h 1091958"/>
              <a:gd name="connsiteX7" fmla="*/ 2317687 w 2317687"/>
              <a:gd name="connsiteY7" fmla="*/ 448841 h 1091958"/>
              <a:gd name="connsiteX8" fmla="*/ 2317687 w 2317687"/>
              <a:gd name="connsiteY8" fmla="*/ 448841 h 1091958"/>
              <a:gd name="connsiteX9" fmla="*/ 2317687 w 2317687"/>
              <a:gd name="connsiteY9" fmla="*/ 641201 h 1091958"/>
              <a:gd name="connsiteX10" fmla="*/ 2317687 w 2317687"/>
              <a:gd name="connsiteY10" fmla="*/ 641198 h 1091958"/>
              <a:gd name="connsiteX11" fmla="*/ 2189444 w 2317687"/>
              <a:gd name="connsiteY11" fmla="*/ 769441 h 1091958"/>
              <a:gd name="connsiteX12" fmla="*/ 585457 w 2317687"/>
              <a:gd name="connsiteY12" fmla="*/ 769441 h 1091958"/>
              <a:gd name="connsiteX13" fmla="*/ 648839 w 2317687"/>
              <a:gd name="connsiteY13" fmla="*/ 1091958 h 1091958"/>
              <a:gd name="connsiteX14" fmla="*/ 440601 w 2317687"/>
              <a:gd name="connsiteY14" fmla="*/ 769441 h 1091958"/>
              <a:gd name="connsiteX15" fmla="*/ 128243 w 2317687"/>
              <a:gd name="connsiteY15" fmla="*/ 769441 h 1091958"/>
              <a:gd name="connsiteX16" fmla="*/ 0 w 2317687"/>
              <a:gd name="connsiteY16" fmla="*/ 641198 h 1091958"/>
              <a:gd name="connsiteX17" fmla="*/ 0 w 2317687"/>
              <a:gd name="connsiteY17" fmla="*/ 641201 h 1091958"/>
              <a:gd name="connsiteX18" fmla="*/ 0 w 2317687"/>
              <a:gd name="connsiteY18" fmla="*/ 448841 h 1091958"/>
              <a:gd name="connsiteX19" fmla="*/ 0 w 2317687"/>
              <a:gd name="connsiteY19" fmla="*/ 448841 h 1091958"/>
              <a:gd name="connsiteX20" fmla="*/ 0 w 2317687"/>
              <a:gd name="connsiteY20" fmla="*/ 128243 h 1091958"/>
              <a:gd name="connsiteX0" fmla="*/ 0 w 2317687"/>
              <a:gd name="connsiteY0" fmla="*/ 128243 h 1245867"/>
              <a:gd name="connsiteX1" fmla="*/ 128243 w 2317687"/>
              <a:gd name="connsiteY1" fmla="*/ 0 h 1245867"/>
              <a:gd name="connsiteX2" fmla="*/ 386281 w 2317687"/>
              <a:gd name="connsiteY2" fmla="*/ 0 h 1245867"/>
              <a:gd name="connsiteX3" fmla="*/ 386281 w 2317687"/>
              <a:gd name="connsiteY3" fmla="*/ 0 h 1245867"/>
              <a:gd name="connsiteX4" fmla="*/ 965703 w 2317687"/>
              <a:gd name="connsiteY4" fmla="*/ 0 h 1245867"/>
              <a:gd name="connsiteX5" fmla="*/ 2189444 w 2317687"/>
              <a:gd name="connsiteY5" fmla="*/ 0 h 1245867"/>
              <a:gd name="connsiteX6" fmla="*/ 2317687 w 2317687"/>
              <a:gd name="connsiteY6" fmla="*/ 128243 h 1245867"/>
              <a:gd name="connsiteX7" fmla="*/ 2317687 w 2317687"/>
              <a:gd name="connsiteY7" fmla="*/ 448841 h 1245867"/>
              <a:gd name="connsiteX8" fmla="*/ 2317687 w 2317687"/>
              <a:gd name="connsiteY8" fmla="*/ 448841 h 1245867"/>
              <a:gd name="connsiteX9" fmla="*/ 2317687 w 2317687"/>
              <a:gd name="connsiteY9" fmla="*/ 641201 h 1245867"/>
              <a:gd name="connsiteX10" fmla="*/ 2317687 w 2317687"/>
              <a:gd name="connsiteY10" fmla="*/ 641198 h 1245867"/>
              <a:gd name="connsiteX11" fmla="*/ 2189444 w 2317687"/>
              <a:gd name="connsiteY11" fmla="*/ 769441 h 1245867"/>
              <a:gd name="connsiteX12" fmla="*/ 585457 w 2317687"/>
              <a:gd name="connsiteY12" fmla="*/ 769441 h 1245867"/>
              <a:gd name="connsiteX13" fmla="*/ 784641 w 2317687"/>
              <a:gd name="connsiteY13" fmla="*/ 1245867 h 1245867"/>
              <a:gd name="connsiteX14" fmla="*/ 440601 w 2317687"/>
              <a:gd name="connsiteY14" fmla="*/ 769441 h 1245867"/>
              <a:gd name="connsiteX15" fmla="*/ 128243 w 2317687"/>
              <a:gd name="connsiteY15" fmla="*/ 769441 h 1245867"/>
              <a:gd name="connsiteX16" fmla="*/ 0 w 2317687"/>
              <a:gd name="connsiteY16" fmla="*/ 641198 h 1245867"/>
              <a:gd name="connsiteX17" fmla="*/ 0 w 2317687"/>
              <a:gd name="connsiteY17" fmla="*/ 641201 h 1245867"/>
              <a:gd name="connsiteX18" fmla="*/ 0 w 2317687"/>
              <a:gd name="connsiteY18" fmla="*/ 448841 h 1245867"/>
              <a:gd name="connsiteX19" fmla="*/ 0 w 2317687"/>
              <a:gd name="connsiteY19" fmla="*/ 448841 h 1245867"/>
              <a:gd name="connsiteX20" fmla="*/ 0 w 2317687"/>
              <a:gd name="connsiteY20" fmla="*/ 128243 h 124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7687" h="1245867">
                <a:moveTo>
                  <a:pt x="0" y="128243"/>
                </a:moveTo>
                <a:cubicBezTo>
                  <a:pt x="0" y="57416"/>
                  <a:pt x="57416" y="0"/>
                  <a:pt x="128243" y="0"/>
                </a:cubicBezTo>
                <a:lnTo>
                  <a:pt x="386281" y="0"/>
                </a:lnTo>
                <a:lnTo>
                  <a:pt x="386281" y="0"/>
                </a:lnTo>
                <a:lnTo>
                  <a:pt x="965703" y="0"/>
                </a:lnTo>
                <a:lnTo>
                  <a:pt x="2189444" y="0"/>
                </a:lnTo>
                <a:cubicBezTo>
                  <a:pt x="2260271" y="0"/>
                  <a:pt x="2317687" y="57416"/>
                  <a:pt x="2317687" y="128243"/>
                </a:cubicBezTo>
                <a:lnTo>
                  <a:pt x="2317687" y="448841"/>
                </a:lnTo>
                <a:lnTo>
                  <a:pt x="2317687" y="448841"/>
                </a:lnTo>
                <a:lnTo>
                  <a:pt x="2317687" y="641201"/>
                </a:lnTo>
                <a:lnTo>
                  <a:pt x="2317687" y="641198"/>
                </a:lnTo>
                <a:cubicBezTo>
                  <a:pt x="2317687" y="712025"/>
                  <a:pt x="2260271" y="769441"/>
                  <a:pt x="2189444" y="769441"/>
                </a:cubicBezTo>
                <a:lnTo>
                  <a:pt x="585457" y="769441"/>
                </a:lnTo>
                <a:lnTo>
                  <a:pt x="784641" y="1245867"/>
                </a:lnTo>
                <a:lnTo>
                  <a:pt x="440601" y="769441"/>
                </a:lnTo>
                <a:lnTo>
                  <a:pt x="128243" y="769441"/>
                </a:lnTo>
                <a:cubicBezTo>
                  <a:pt x="57416" y="769441"/>
                  <a:pt x="0" y="712025"/>
                  <a:pt x="0" y="641198"/>
                </a:cubicBezTo>
                <a:lnTo>
                  <a:pt x="0" y="641201"/>
                </a:lnTo>
                <a:lnTo>
                  <a:pt x="0" y="448841"/>
                </a:lnTo>
                <a:lnTo>
                  <a:pt x="0" y="448841"/>
                </a:lnTo>
                <a:lnTo>
                  <a:pt x="0" y="12824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7FD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6993" y="1991763"/>
            <a:ext cx="23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20" y="1473372"/>
            <a:ext cx="1719732" cy="1529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66" y="1736785"/>
            <a:ext cx="1467605" cy="1429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80">
            <a:off x="6505994" y="845982"/>
            <a:ext cx="1194566" cy="11183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47"/>
          <a:stretch/>
        </p:blipFill>
        <p:spPr>
          <a:xfrm>
            <a:off x="5991410" y="3545767"/>
            <a:ext cx="946701" cy="496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62" y="2920832"/>
            <a:ext cx="1682228" cy="72872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88428" y="5894041"/>
            <a:ext cx="585417" cy="548640"/>
            <a:chOff x="6513921" y="5883530"/>
            <a:chExt cx="585417" cy="548640"/>
          </a:xfrm>
        </p:grpSpPr>
        <p:sp>
          <p:nvSpPr>
            <p:cNvPr id="16" name="Oval 15"/>
            <p:cNvSpPr/>
            <p:nvPr/>
          </p:nvSpPr>
          <p:spPr>
            <a:xfrm>
              <a:off x="6543593" y="5883530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3921" y="58940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38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5" y="2322145"/>
            <a:ext cx="2286104" cy="2213711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2535179" y="3273185"/>
            <a:ext cx="570160" cy="270119"/>
          </a:xfrm>
          <a:prstGeom prst="rightArrow">
            <a:avLst>
              <a:gd name="adj1" fmla="val 29889"/>
              <a:gd name="adj2" fmla="val 56703"/>
            </a:avLst>
          </a:prstGeom>
          <a:solidFill>
            <a:srgbClr val="F7931D"/>
          </a:solidFill>
          <a:ln>
            <a:solidFill>
              <a:srgbClr val="F79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97" y="2322145"/>
            <a:ext cx="2716653" cy="2442321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5602146" y="3273185"/>
            <a:ext cx="570160" cy="270119"/>
          </a:xfrm>
          <a:prstGeom prst="rightArrow">
            <a:avLst>
              <a:gd name="adj1" fmla="val 29889"/>
              <a:gd name="adj2" fmla="val 56703"/>
            </a:avLst>
          </a:prstGeom>
          <a:solidFill>
            <a:srgbClr val="F7931D"/>
          </a:solidFill>
          <a:ln>
            <a:solidFill>
              <a:srgbClr val="F79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68" y="2293569"/>
            <a:ext cx="2518524" cy="2270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0F0445-104C-487B-A6BB-F2697CC22016}"/>
              </a:ext>
            </a:extLst>
          </p:cNvPr>
          <p:cNvSpPr txBox="1"/>
          <p:nvPr/>
        </p:nvSpPr>
        <p:spPr>
          <a:xfrm>
            <a:off x="1004995" y="364731"/>
            <a:ext cx="511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Làm biển báo trò chơi nguy hiểm.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88428" y="5894041"/>
            <a:ext cx="585417" cy="548640"/>
            <a:chOff x="6513921" y="5883530"/>
            <a:chExt cx="585417" cy="548640"/>
          </a:xfrm>
        </p:grpSpPr>
        <p:sp>
          <p:nvSpPr>
            <p:cNvPr id="11" name="Oval 10"/>
            <p:cNvSpPr/>
            <p:nvPr/>
          </p:nvSpPr>
          <p:spPr>
            <a:xfrm>
              <a:off x="6543593" y="5883530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13921" y="58940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7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" y="16490"/>
            <a:ext cx="9120292" cy="68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1887F-BE54-425C-8910-E4724ED5C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716" y="362247"/>
            <a:ext cx="7178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8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0340" y="1438172"/>
            <a:ext cx="2573989" cy="2148141"/>
            <a:chOff x="410340" y="1419122"/>
            <a:chExt cx="2573989" cy="21481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40" y="1419122"/>
              <a:ext cx="2573989" cy="1867277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476692" y="3201503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02148" y="1365729"/>
            <a:ext cx="2846996" cy="2225833"/>
            <a:chOff x="3102148" y="1346679"/>
            <a:chExt cx="2846996" cy="22258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148" y="1346679"/>
              <a:ext cx="2846996" cy="213843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506568" y="320675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32024" y="1439133"/>
            <a:ext cx="2462363" cy="2152429"/>
            <a:chOff x="6132024" y="1420083"/>
            <a:chExt cx="2462363" cy="21524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024" y="1420083"/>
              <a:ext cx="2462363" cy="186631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186392" y="320675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930" y="3798910"/>
            <a:ext cx="2496399" cy="2198623"/>
            <a:chOff x="487930" y="3779860"/>
            <a:chExt cx="2496399" cy="2198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30" y="3779860"/>
              <a:ext cx="2496399" cy="1850892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487882" y="5612723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9295" y="3801976"/>
            <a:ext cx="5275092" cy="2215676"/>
            <a:chOff x="3319295" y="3782926"/>
            <a:chExt cx="5275092" cy="22156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295" y="3782926"/>
              <a:ext cx="5275092" cy="1847826"/>
            </a:xfrm>
            <a:prstGeom prst="round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9144" y="5632842"/>
              <a:ext cx="365760" cy="36576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8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50934" y="1171040"/>
            <a:ext cx="6842132" cy="5362217"/>
            <a:chOff x="1150934" y="1171040"/>
            <a:chExt cx="6842132" cy="53622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934" y="1171040"/>
              <a:ext cx="6842132" cy="4963561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97680" y="5984617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896F5A-0AA3-4B2A-90F4-CF5985671BC1}"/>
              </a:ext>
            </a:extLst>
          </p:cNvPr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4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1720" y="1213243"/>
            <a:ext cx="6560561" cy="5276279"/>
            <a:chOff x="1204991" y="923845"/>
            <a:chExt cx="7098990" cy="55634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5" t="6614" r="4957" b="7813"/>
            <a:stretch/>
          </p:blipFill>
          <p:spPr>
            <a:xfrm>
              <a:off x="1204991" y="923845"/>
              <a:ext cx="7098990" cy="50202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457652" y="5908770"/>
              <a:ext cx="593667" cy="578498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48B653-4E29-4702-80DB-82290128629C}"/>
              </a:ext>
            </a:extLst>
          </p:cNvPr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3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335" y="1207252"/>
            <a:ext cx="6375330" cy="5321644"/>
            <a:chOff x="1384335" y="1171040"/>
            <a:chExt cx="6375330" cy="53216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" r="1158" b="4356"/>
            <a:stretch/>
          </p:blipFill>
          <p:spPr>
            <a:xfrm>
              <a:off x="1384335" y="1171040"/>
              <a:ext cx="6375330" cy="4946453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297680" y="5944044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70D053A-972F-4A28-A80C-819AED2316C5}"/>
              </a:ext>
            </a:extLst>
          </p:cNvPr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4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" y="63371"/>
            <a:ext cx="714375" cy="7143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54583" y="1271899"/>
            <a:ext cx="6634835" cy="5265389"/>
            <a:chOff x="1254583" y="1271899"/>
            <a:chExt cx="6634835" cy="5265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83" y="1271899"/>
              <a:ext cx="6634835" cy="491593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4297680" y="5988648"/>
              <a:ext cx="548640" cy="548640"/>
            </a:xfrm>
            <a:prstGeom prst="ellipse">
              <a:avLst/>
            </a:prstGeom>
            <a:solidFill>
              <a:srgbClr val="ED0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0E99A3-60E5-4292-8655-B3EC0B21AF4E}"/>
              </a:ext>
            </a:extLst>
          </p:cNvPr>
          <p:cNvSpPr txBox="1"/>
          <p:nvPr/>
        </p:nvSpPr>
        <p:spPr>
          <a:xfrm>
            <a:off x="1013466" y="339167"/>
            <a:ext cx="726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0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</TotalTime>
  <Words>276</Words>
  <Application>Microsoft Office PowerPoint</Application>
  <PresentationFormat>On-screen Show (4:3)</PresentationFormat>
  <Paragraphs>59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TrangDTT</cp:lastModifiedBy>
  <cp:revision>34</cp:revision>
  <dcterms:created xsi:type="dcterms:W3CDTF">2019-11-27T01:54:57Z</dcterms:created>
  <dcterms:modified xsi:type="dcterms:W3CDTF">2020-06-15T04:24:16Z</dcterms:modified>
</cp:coreProperties>
</file>