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85" r:id="rId3"/>
    <p:sldId id="286" r:id="rId4"/>
    <p:sldId id="271" r:id="rId5"/>
    <p:sldId id="258" r:id="rId6"/>
    <p:sldId id="284" r:id="rId7"/>
    <p:sldId id="272" r:id="rId8"/>
    <p:sldId id="274" r:id="rId9"/>
    <p:sldId id="275" r:id="rId10"/>
    <p:sldId id="282" r:id="rId11"/>
    <p:sldId id="276" r:id="rId12"/>
    <p:sldId id="283" r:id="rId13"/>
    <p:sldId id="278" r:id="rId14"/>
    <p:sldId id="279" r:id="rId15"/>
    <p:sldId id="280" r:id="rId16"/>
    <p:sldId id="281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AFF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7F7E7-169E-432D-A7FE-EA101C73314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3F540-7A00-426B-8E47-3693775A2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3F540-7A00-426B-8E47-3693775A21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6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3F540-7A00-426B-8E47-3693775A21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0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57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2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3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0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2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5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6"/>
            <a:ext cx="9144000" cy="68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" y="9144"/>
            <a:ext cx="9142677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931" r="2903" b="5206"/>
          <a:stretch/>
        </p:blipFill>
        <p:spPr>
          <a:xfrm>
            <a:off x="793136" y="1115974"/>
            <a:ext cx="7557729" cy="530821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97680" y="6039153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7"/>
          <p:cNvSpPr/>
          <p:nvPr/>
        </p:nvSpPr>
        <p:spPr>
          <a:xfrm>
            <a:off x="4405162" y="1682200"/>
            <a:ext cx="2056279" cy="958127"/>
          </a:xfrm>
          <a:custGeom>
            <a:avLst/>
            <a:gdLst>
              <a:gd name="connsiteX0" fmla="*/ 0 w 1484768"/>
              <a:gd name="connsiteY0" fmla="*/ 69411 h 416459"/>
              <a:gd name="connsiteX1" fmla="*/ 69411 w 1484768"/>
              <a:gd name="connsiteY1" fmla="*/ 0 h 416459"/>
              <a:gd name="connsiteX2" fmla="*/ 247461 w 1484768"/>
              <a:gd name="connsiteY2" fmla="*/ 0 h 416459"/>
              <a:gd name="connsiteX3" fmla="*/ 247461 w 1484768"/>
              <a:gd name="connsiteY3" fmla="*/ 0 h 416459"/>
              <a:gd name="connsiteX4" fmla="*/ 618653 w 1484768"/>
              <a:gd name="connsiteY4" fmla="*/ 0 h 416459"/>
              <a:gd name="connsiteX5" fmla="*/ 1415357 w 1484768"/>
              <a:gd name="connsiteY5" fmla="*/ 0 h 416459"/>
              <a:gd name="connsiteX6" fmla="*/ 1484768 w 1484768"/>
              <a:gd name="connsiteY6" fmla="*/ 69411 h 416459"/>
              <a:gd name="connsiteX7" fmla="*/ 1484768 w 1484768"/>
              <a:gd name="connsiteY7" fmla="*/ 242934 h 416459"/>
              <a:gd name="connsiteX8" fmla="*/ 1484768 w 1484768"/>
              <a:gd name="connsiteY8" fmla="*/ 242934 h 416459"/>
              <a:gd name="connsiteX9" fmla="*/ 1484768 w 1484768"/>
              <a:gd name="connsiteY9" fmla="*/ 347049 h 416459"/>
              <a:gd name="connsiteX10" fmla="*/ 1484768 w 1484768"/>
              <a:gd name="connsiteY10" fmla="*/ 347048 h 416459"/>
              <a:gd name="connsiteX11" fmla="*/ 1415357 w 1484768"/>
              <a:gd name="connsiteY11" fmla="*/ 416459 h 416459"/>
              <a:gd name="connsiteX12" fmla="*/ 618653 w 1484768"/>
              <a:gd name="connsiteY12" fmla="*/ 416459 h 416459"/>
              <a:gd name="connsiteX13" fmla="*/ 433062 w 1484768"/>
              <a:gd name="connsiteY13" fmla="*/ 468516 h 416459"/>
              <a:gd name="connsiteX14" fmla="*/ 247461 w 1484768"/>
              <a:gd name="connsiteY14" fmla="*/ 416459 h 416459"/>
              <a:gd name="connsiteX15" fmla="*/ 69411 w 1484768"/>
              <a:gd name="connsiteY15" fmla="*/ 416459 h 416459"/>
              <a:gd name="connsiteX16" fmla="*/ 0 w 1484768"/>
              <a:gd name="connsiteY16" fmla="*/ 347048 h 416459"/>
              <a:gd name="connsiteX17" fmla="*/ 0 w 1484768"/>
              <a:gd name="connsiteY17" fmla="*/ 347049 h 416459"/>
              <a:gd name="connsiteX18" fmla="*/ 0 w 1484768"/>
              <a:gd name="connsiteY18" fmla="*/ 242934 h 416459"/>
              <a:gd name="connsiteX19" fmla="*/ 0 w 1484768"/>
              <a:gd name="connsiteY19" fmla="*/ 242934 h 416459"/>
              <a:gd name="connsiteX20" fmla="*/ 0 w 1484768"/>
              <a:gd name="connsiteY20" fmla="*/ 69411 h 416459"/>
              <a:gd name="connsiteX0" fmla="*/ 0 w 1484768"/>
              <a:gd name="connsiteY0" fmla="*/ 69411 h 703906"/>
              <a:gd name="connsiteX1" fmla="*/ 69411 w 1484768"/>
              <a:gd name="connsiteY1" fmla="*/ 0 h 703906"/>
              <a:gd name="connsiteX2" fmla="*/ 247461 w 1484768"/>
              <a:gd name="connsiteY2" fmla="*/ 0 h 703906"/>
              <a:gd name="connsiteX3" fmla="*/ 247461 w 1484768"/>
              <a:gd name="connsiteY3" fmla="*/ 0 h 703906"/>
              <a:gd name="connsiteX4" fmla="*/ 618653 w 1484768"/>
              <a:gd name="connsiteY4" fmla="*/ 0 h 703906"/>
              <a:gd name="connsiteX5" fmla="*/ 1415357 w 1484768"/>
              <a:gd name="connsiteY5" fmla="*/ 0 h 703906"/>
              <a:gd name="connsiteX6" fmla="*/ 1484768 w 1484768"/>
              <a:gd name="connsiteY6" fmla="*/ 69411 h 703906"/>
              <a:gd name="connsiteX7" fmla="*/ 1484768 w 1484768"/>
              <a:gd name="connsiteY7" fmla="*/ 242934 h 703906"/>
              <a:gd name="connsiteX8" fmla="*/ 1484768 w 1484768"/>
              <a:gd name="connsiteY8" fmla="*/ 242934 h 703906"/>
              <a:gd name="connsiteX9" fmla="*/ 1484768 w 1484768"/>
              <a:gd name="connsiteY9" fmla="*/ 347049 h 703906"/>
              <a:gd name="connsiteX10" fmla="*/ 1484768 w 1484768"/>
              <a:gd name="connsiteY10" fmla="*/ 347048 h 703906"/>
              <a:gd name="connsiteX11" fmla="*/ 1415357 w 1484768"/>
              <a:gd name="connsiteY11" fmla="*/ 416459 h 703906"/>
              <a:gd name="connsiteX12" fmla="*/ 618653 w 1484768"/>
              <a:gd name="connsiteY12" fmla="*/ 416459 h 703906"/>
              <a:gd name="connsiteX13" fmla="*/ 532650 w 1484768"/>
              <a:gd name="connsiteY13" fmla="*/ 703906 h 703906"/>
              <a:gd name="connsiteX14" fmla="*/ 247461 w 1484768"/>
              <a:gd name="connsiteY14" fmla="*/ 416459 h 703906"/>
              <a:gd name="connsiteX15" fmla="*/ 69411 w 1484768"/>
              <a:gd name="connsiteY15" fmla="*/ 416459 h 703906"/>
              <a:gd name="connsiteX16" fmla="*/ 0 w 1484768"/>
              <a:gd name="connsiteY16" fmla="*/ 347048 h 703906"/>
              <a:gd name="connsiteX17" fmla="*/ 0 w 1484768"/>
              <a:gd name="connsiteY17" fmla="*/ 347049 h 703906"/>
              <a:gd name="connsiteX18" fmla="*/ 0 w 1484768"/>
              <a:gd name="connsiteY18" fmla="*/ 242934 h 703906"/>
              <a:gd name="connsiteX19" fmla="*/ 0 w 1484768"/>
              <a:gd name="connsiteY19" fmla="*/ 242934 h 703906"/>
              <a:gd name="connsiteX20" fmla="*/ 0 w 1484768"/>
              <a:gd name="connsiteY20" fmla="*/ 69411 h 703906"/>
              <a:gd name="connsiteX0" fmla="*/ 0 w 1484768"/>
              <a:gd name="connsiteY0" fmla="*/ 69411 h 703906"/>
              <a:gd name="connsiteX1" fmla="*/ 69411 w 1484768"/>
              <a:gd name="connsiteY1" fmla="*/ 0 h 703906"/>
              <a:gd name="connsiteX2" fmla="*/ 247461 w 1484768"/>
              <a:gd name="connsiteY2" fmla="*/ 0 h 703906"/>
              <a:gd name="connsiteX3" fmla="*/ 247461 w 1484768"/>
              <a:gd name="connsiteY3" fmla="*/ 0 h 703906"/>
              <a:gd name="connsiteX4" fmla="*/ 618653 w 1484768"/>
              <a:gd name="connsiteY4" fmla="*/ 0 h 703906"/>
              <a:gd name="connsiteX5" fmla="*/ 1415357 w 1484768"/>
              <a:gd name="connsiteY5" fmla="*/ 0 h 703906"/>
              <a:gd name="connsiteX6" fmla="*/ 1484768 w 1484768"/>
              <a:gd name="connsiteY6" fmla="*/ 69411 h 703906"/>
              <a:gd name="connsiteX7" fmla="*/ 1484768 w 1484768"/>
              <a:gd name="connsiteY7" fmla="*/ 242934 h 703906"/>
              <a:gd name="connsiteX8" fmla="*/ 1484768 w 1484768"/>
              <a:gd name="connsiteY8" fmla="*/ 242934 h 703906"/>
              <a:gd name="connsiteX9" fmla="*/ 1484768 w 1484768"/>
              <a:gd name="connsiteY9" fmla="*/ 347049 h 703906"/>
              <a:gd name="connsiteX10" fmla="*/ 1484768 w 1484768"/>
              <a:gd name="connsiteY10" fmla="*/ 347048 h 703906"/>
              <a:gd name="connsiteX11" fmla="*/ 1415357 w 1484768"/>
              <a:gd name="connsiteY11" fmla="*/ 416459 h 703906"/>
              <a:gd name="connsiteX12" fmla="*/ 618653 w 1484768"/>
              <a:gd name="connsiteY12" fmla="*/ 416459 h 703906"/>
              <a:gd name="connsiteX13" fmla="*/ 532650 w 1484768"/>
              <a:gd name="connsiteY13" fmla="*/ 703906 h 703906"/>
              <a:gd name="connsiteX14" fmla="*/ 491905 w 1484768"/>
              <a:gd name="connsiteY14" fmla="*/ 407406 h 703906"/>
              <a:gd name="connsiteX15" fmla="*/ 69411 w 1484768"/>
              <a:gd name="connsiteY15" fmla="*/ 416459 h 703906"/>
              <a:gd name="connsiteX16" fmla="*/ 0 w 1484768"/>
              <a:gd name="connsiteY16" fmla="*/ 347048 h 703906"/>
              <a:gd name="connsiteX17" fmla="*/ 0 w 1484768"/>
              <a:gd name="connsiteY17" fmla="*/ 347049 h 703906"/>
              <a:gd name="connsiteX18" fmla="*/ 0 w 1484768"/>
              <a:gd name="connsiteY18" fmla="*/ 242934 h 703906"/>
              <a:gd name="connsiteX19" fmla="*/ 0 w 1484768"/>
              <a:gd name="connsiteY19" fmla="*/ 242934 h 703906"/>
              <a:gd name="connsiteX20" fmla="*/ 0 w 1484768"/>
              <a:gd name="connsiteY20" fmla="*/ 69411 h 703906"/>
              <a:gd name="connsiteX0" fmla="*/ 0 w 1484768"/>
              <a:gd name="connsiteY0" fmla="*/ 69411 h 631478"/>
              <a:gd name="connsiteX1" fmla="*/ 69411 w 1484768"/>
              <a:gd name="connsiteY1" fmla="*/ 0 h 631478"/>
              <a:gd name="connsiteX2" fmla="*/ 247461 w 1484768"/>
              <a:gd name="connsiteY2" fmla="*/ 0 h 631478"/>
              <a:gd name="connsiteX3" fmla="*/ 247461 w 1484768"/>
              <a:gd name="connsiteY3" fmla="*/ 0 h 631478"/>
              <a:gd name="connsiteX4" fmla="*/ 618653 w 1484768"/>
              <a:gd name="connsiteY4" fmla="*/ 0 h 631478"/>
              <a:gd name="connsiteX5" fmla="*/ 1415357 w 1484768"/>
              <a:gd name="connsiteY5" fmla="*/ 0 h 631478"/>
              <a:gd name="connsiteX6" fmla="*/ 1484768 w 1484768"/>
              <a:gd name="connsiteY6" fmla="*/ 69411 h 631478"/>
              <a:gd name="connsiteX7" fmla="*/ 1484768 w 1484768"/>
              <a:gd name="connsiteY7" fmla="*/ 242934 h 631478"/>
              <a:gd name="connsiteX8" fmla="*/ 1484768 w 1484768"/>
              <a:gd name="connsiteY8" fmla="*/ 242934 h 631478"/>
              <a:gd name="connsiteX9" fmla="*/ 1484768 w 1484768"/>
              <a:gd name="connsiteY9" fmla="*/ 347049 h 631478"/>
              <a:gd name="connsiteX10" fmla="*/ 1484768 w 1484768"/>
              <a:gd name="connsiteY10" fmla="*/ 347048 h 631478"/>
              <a:gd name="connsiteX11" fmla="*/ 1415357 w 1484768"/>
              <a:gd name="connsiteY11" fmla="*/ 416459 h 631478"/>
              <a:gd name="connsiteX12" fmla="*/ 618653 w 1484768"/>
              <a:gd name="connsiteY12" fmla="*/ 416459 h 631478"/>
              <a:gd name="connsiteX13" fmla="*/ 460223 w 1484768"/>
              <a:gd name="connsiteY13" fmla="*/ 631478 h 631478"/>
              <a:gd name="connsiteX14" fmla="*/ 491905 w 1484768"/>
              <a:gd name="connsiteY14" fmla="*/ 407406 h 631478"/>
              <a:gd name="connsiteX15" fmla="*/ 69411 w 1484768"/>
              <a:gd name="connsiteY15" fmla="*/ 416459 h 631478"/>
              <a:gd name="connsiteX16" fmla="*/ 0 w 1484768"/>
              <a:gd name="connsiteY16" fmla="*/ 347048 h 631478"/>
              <a:gd name="connsiteX17" fmla="*/ 0 w 1484768"/>
              <a:gd name="connsiteY17" fmla="*/ 347049 h 631478"/>
              <a:gd name="connsiteX18" fmla="*/ 0 w 1484768"/>
              <a:gd name="connsiteY18" fmla="*/ 242934 h 631478"/>
              <a:gd name="connsiteX19" fmla="*/ 0 w 1484768"/>
              <a:gd name="connsiteY19" fmla="*/ 242934 h 631478"/>
              <a:gd name="connsiteX20" fmla="*/ 0 w 1484768"/>
              <a:gd name="connsiteY20" fmla="*/ 69411 h 63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84768" h="631478">
                <a:moveTo>
                  <a:pt x="0" y="69411"/>
                </a:moveTo>
                <a:cubicBezTo>
                  <a:pt x="0" y="31076"/>
                  <a:pt x="31076" y="0"/>
                  <a:pt x="69411" y="0"/>
                </a:cubicBezTo>
                <a:lnTo>
                  <a:pt x="247461" y="0"/>
                </a:lnTo>
                <a:lnTo>
                  <a:pt x="247461" y="0"/>
                </a:lnTo>
                <a:lnTo>
                  <a:pt x="618653" y="0"/>
                </a:lnTo>
                <a:lnTo>
                  <a:pt x="1415357" y="0"/>
                </a:lnTo>
                <a:cubicBezTo>
                  <a:pt x="1453692" y="0"/>
                  <a:pt x="1484768" y="31076"/>
                  <a:pt x="1484768" y="69411"/>
                </a:cubicBezTo>
                <a:lnTo>
                  <a:pt x="1484768" y="242934"/>
                </a:lnTo>
                <a:lnTo>
                  <a:pt x="1484768" y="242934"/>
                </a:lnTo>
                <a:lnTo>
                  <a:pt x="1484768" y="347049"/>
                </a:lnTo>
                <a:lnTo>
                  <a:pt x="1484768" y="347048"/>
                </a:lnTo>
                <a:cubicBezTo>
                  <a:pt x="1484768" y="385383"/>
                  <a:pt x="1453692" y="416459"/>
                  <a:pt x="1415357" y="416459"/>
                </a:cubicBezTo>
                <a:lnTo>
                  <a:pt x="618653" y="416459"/>
                </a:lnTo>
                <a:lnTo>
                  <a:pt x="460223" y="631478"/>
                </a:lnTo>
                <a:lnTo>
                  <a:pt x="491905" y="407406"/>
                </a:lnTo>
                <a:lnTo>
                  <a:pt x="69411" y="416459"/>
                </a:lnTo>
                <a:cubicBezTo>
                  <a:pt x="31076" y="416459"/>
                  <a:pt x="0" y="385383"/>
                  <a:pt x="0" y="347048"/>
                </a:cubicBezTo>
                <a:lnTo>
                  <a:pt x="0" y="347049"/>
                </a:lnTo>
                <a:lnTo>
                  <a:pt x="0" y="242934"/>
                </a:lnTo>
                <a:lnTo>
                  <a:pt x="0" y="242934"/>
                </a:lnTo>
                <a:lnTo>
                  <a:pt x="0" y="6941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1412" y="1654739"/>
            <a:ext cx="1980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Oval 11"/>
          <p:cNvSpPr/>
          <p:nvPr/>
        </p:nvSpPr>
        <p:spPr>
          <a:xfrm>
            <a:off x="1067478" y="1399331"/>
            <a:ext cx="1644814" cy="2707811"/>
          </a:xfrm>
          <a:prstGeom prst="ellipse">
            <a:avLst/>
          </a:prstGeom>
          <a:noFill/>
          <a:ln w="3810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99382" y="1171040"/>
            <a:ext cx="2781103" cy="3490574"/>
          </a:xfrm>
          <a:prstGeom prst="ellipse">
            <a:avLst/>
          </a:prstGeom>
          <a:noFill/>
          <a:ln w="3810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46147" y="2753237"/>
            <a:ext cx="2685813" cy="2246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2C4C1-C1D5-484B-943C-DCE472787515}"/>
              </a:ext>
            </a:extLst>
          </p:cNvPr>
          <p:cNvSpPr txBox="1"/>
          <p:nvPr/>
        </p:nvSpPr>
        <p:spPr>
          <a:xfrm>
            <a:off x="1008364" y="362247"/>
            <a:ext cx="7127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Bạn đồng ý với hành động nào trong mỗi hình?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23176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6" y="1126105"/>
            <a:ext cx="7557729" cy="5287950"/>
          </a:xfrm>
          <a:prstGeom prst="rect">
            <a:avLst/>
          </a:prstGeom>
        </p:spPr>
      </p:pic>
      <p:sp>
        <p:nvSpPr>
          <p:cNvPr id="9" name="Rounded Rectangular Callout 9"/>
          <p:cNvSpPr/>
          <p:nvPr/>
        </p:nvSpPr>
        <p:spPr>
          <a:xfrm>
            <a:off x="6864099" y="2977324"/>
            <a:ext cx="1709122" cy="797972"/>
          </a:xfrm>
          <a:custGeom>
            <a:avLst/>
            <a:gdLst>
              <a:gd name="connsiteX0" fmla="*/ 0 w 1131683"/>
              <a:gd name="connsiteY0" fmla="*/ 89405 h 536417"/>
              <a:gd name="connsiteX1" fmla="*/ 89405 w 1131683"/>
              <a:gd name="connsiteY1" fmla="*/ 0 h 536417"/>
              <a:gd name="connsiteX2" fmla="*/ 188614 w 1131683"/>
              <a:gd name="connsiteY2" fmla="*/ 0 h 536417"/>
              <a:gd name="connsiteX3" fmla="*/ 188614 w 1131683"/>
              <a:gd name="connsiteY3" fmla="*/ 0 h 536417"/>
              <a:gd name="connsiteX4" fmla="*/ 471535 w 1131683"/>
              <a:gd name="connsiteY4" fmla="*/ 0 h 536417"/>
              <a:gd name="connsiteX5" fmla="*/ 1042278 w 1131683"/>
              <a:gd name="connsiteY5" fmla="*/ 0 h 536417"/>
              <a:gd name="connsiteX6" fmla="*/ 1131683 w 1131683"/>
              <a:gd name="connsiteY6" fmla="*/ 89405 h 536417"/>
              <a:gd name="connsiteX7" fmla="*/ 1131683 w 1131683"/>
              <a:gd name="connsiteY7" fmla="*/ 312910 h 536417"/>
              <a:gd name="connsiteX8" fmla="*/ 1131683 w 1131683"/>
              <a:gd name="connsiteY8" fmla="*/ 312910 h 536417"/>
              <a:gd name="connsiteX9" fmla="*/ 1131683 w 1131683"/>
              <a:gd name="connsiteY9" fmla="*/ 447014 h 536417"/>
              <a:gd name="connsiteX10" fmla="*/ 1131683 w 1131683"/>
              <a:gd name="connsiteY10" fmla="*/ 447012 h 536417"/>
              <a:gd name="connsiteX11" fmla="*/ 1042278 w 1131683"/>
              <a:gd name="connsiteY11" fmla="*/ 536417 h 536417"/>
              <a:gd name="connsiteX12" fmla="*/ 471535 w 1131683"/>
              <a:gd name="connsiteY12" fmla="*/ 536417 h 536417"/>
              <a:gd name="connsiteX13" fmla="*/ 330078 w 1131683"/>
              <a:gd name="connsiteY13" fmla="*/ 603469 h 536417"/>
              <a:gd name="connsiteX14" fmla="*/ 188614 w 1131683"/>
              <a:gd name="connsiteY14" fmla="*/ 536417 h 536417"/>
              <a:gd name="connsiteX15" fmla="*/ 89405 w 1131683"/>
              <a:gd name="connsiteY15" fmla="*/ 536417 h 536417"/>
              <a:gd name="connsiteX16" fmla="*/ 0 w 1131683"/>
              <a:gd name="connsiteY16" fmla="*/ 447012 h 536417"/>
              <a:gd name="connsiteX17" fmla="*/ 0 w 1131683"/>
              <a:gd name="connsiteY17" fmla="*/ 447014 h 536417"/>
              <a:gd name="connsiteX18" fmla="*/ 0 w 1131683"/>
              <a:gd name="connsiteY18" fmla="*/ 312910 h 536417"/>
              <a:gd name="connsiteX19" fmla="*/ 0 w 1131683"/>
              <a:gd name="connsiteY19" fmla="*/ 312910 h 536417"/>
              <a:gd name="connsiteX20" fmla="*/ 0 w 1131683"/>
              <a:gd name="connsiteY20" fmla="*/ 89405 h 536417"/>
              <a:gd name="connsiteX0" fmla="*/ 0 w 1131683"/>
              <a:gd name="connsiteY0" fmla="*/ 89405 h 684950"/>
              <a:gd name="connsiteX1" fmla="*/ 89405 w 1131683"/>
              <a:gd name="connsiteY1" fmla="*/ 0 h 684950"/>
              <a:gd name="connsiteX2" fmla="*/ 188614 w 1131683"/>
              <a:gd name="connsiteY2" fmla="*/ 0 h 684950"/>
              <a:gd name="connsiteX3" fmla="*/ 188614 w 1131683"/>
              <a:gd name="connsiteY3" fmla="*/ 0 h 684950"/>
              <a:gd name="connsiteX4" fmla="*/ 471535 w 1131683"/>
              <a:gd name="connsiteY4" fmla="*/ 0 h 684950"/>
              <a:gd name="connsiteX5" fmla="*/ 1042278 w 1131683"/>
              <a:gd name="connsiteY5" fmla="*/ 0 h 684950"/>
              <a:gd name="connsiteX6" fmla="*/ 1131683 w 1131683"/>
              <a:gd name="connsiteY6" fmla="*/ 89405 h 684950"/>
              <a:gd name="connsiteX7" fmla="*/ 1131683 w 1131683"/>
              <a:gd name="connsiteY7" fmla="*/ 312910 h 684950"/>
              <a:gd name="connsiteX8" fmla="*/ 1131683 w 1131683"/>
              <a:gd name="connsiteY8" fmla="*/ 312910 h 684950"/>
              <a:gd name="connsiteX9" fmla="*/ 1131683 w 1131683"/>
              <a:gd name="connsiteY9" fmla="*/ 447014 h 684950"/>
              <a:gd name="connsiteX10" fmla="*/ 1131683 w 1131683"/>
              <a:gd name="connsiteY10" fmla="*/ 447012 h 684950"/>
              <a:gd name="connsiteX11" fmla="*/ 1042278 w 1131683"/>
              <a:gd name="connsiteY11" fmla="*/ 536417 h 684950"/>
              <a:gd name="connsiteX12" fmla="*/ 471535 w 1131683"/>
              <a:gd name="connsiteY12" fmla="*/ 536417 h 684950"/>
              <a:gd name="connsiteX13" fmla="*/ 248597 w 1131683"/>
              <a:gd name="connsiteY13" fmla="*/ 684950 h 684950"/>
              <a:gd name="connsiteX14" fmla="*/ 188614 w 1131683"/>
              <a:gd name="connsiteY14" fmla="*/ 536417 h 684950"/>
              <a:gd name="connsiteX15" fmla="*/ 89405 w 1131683"/>
              <a:gd name="connsiteY15" fmla="*/ 536417 h 684950"/>
              <a:gd name="connsiteX16" fmla="*/ 0 w 1131683"/>
              <a:gd name="connsiteY16" fmla="*/ 447012 h 684950"/>
              <a:gd name="connsiteX17" fmla="*/ 0 w 1131683"/>
              <a:gd name="connsiteY17" fmla="*/ 447014 h 684950"/>
              <a:gd name="connsiteX18" fmla="*/ 0 w 1131683"/>
              <a:gd name="connsiteY18" fmla="*/ 312910 h 684950"/>
              <a:gd name="connsiteX19" fmla="*/ 0 w 1131683"/>
              <a:gd name="connsiteY19" fmla="*/ 312910 h 684950"/>
              <a:gd name="connsiteX20" fmla="*/ 0 w 1131683"/>
              <a:gd name="connsiteY20" fmla="*/ 89405 h 684950"/>
              <a:gd name="connsiteX0" fmla="*/ 0 w 1131683"/>
              <a:gd name="connsiteY0" fmla="*/ 89405 h 684950"/>
              <a:gd name="connsiteX1" fmla="*/ 89405 w 1131683"/>
              <a:gd name="connsiteY1" fmla="*/ 0 h 684950"/>
              <a:gd name="connsiteX2" fmla="*/ 188614 w 1131683"/>
              <a:gd name="connsiteY2" fmla="*/ 0 h 684950"/>
              <a:gd name="connsiteX3" fmla="*/ 188614 w 1131683"/>
              <a:gd name="connsiteY3" fmla="*/ 0 h 684950"/>
              <a:gd name="connsiteX4" fmla="*/ 471535 w 1131683"/>
              <a:gd name="connsiteY4" fmla="*/ 0 h 684950"/>
              <a:gd name="connsiteX5" fmla="*/ 1042278 w 1131683"/>
              <a:gd name="connsiteY5" fmla="*/ 0 h 684950"/>
              <a:gd name="connsiteX6" fmla="*/ 1131683 w 1131683"/>
              <a:gd name="connsiteY6" fmla="*/ 89405 h 684950"/>
              <a:gd name="connsiteX7" fmla="*/ 1131683 w 1131683"/>
              <a:gd name="connsiteY7" fmla="*/ 312910 h 684950"/>
              <a:gd name="connsiteX8" fmla="*/ 1131683 w 1131683"/>
              <a:gd name="connsiteY8" fmla="*/ 312910 h 684950"/>
              <a:gd name="connsiteX9" fmla="*/ 1131683 w 1131683"/>
              <a:gd name="connsiteY9" fmla="*/ 447014 h 684950"/>
              <a:gd name="connsiteX10" fmla="*/ 1131683 w 1131683"/>
              <a:gd name="connsiteY10" fmla="*/ 447012 h 684950"/>
              <a:gd name="connsiteX11" fmla="*/ 1042278 w 1131683"/>
              <a:gd name="connsiteY11" fmla="*/ 536417 h 684950"/>
              <a:gd name="connsiteX12" fmla="*/ 353840 w 1131683"/>
              <a:gd name="connsiteY12" fmla="*/ 536417 h 684950"/>
              <a:gd name="connsiteX13" fmla="*/ 248597 w 1131683"/>
              <a:gd name="connsiteY13" fmla="*/ 684950 h 684950"/>
              <a:gd name="connsiteX14" fmla="*/ 188614 w 1131683"/>
              <a:gd name="connsiteY14" fmla="*/ 536417 h 684950"/>
              <a:gd name="connsiteX15" fmla="*/ 89405 w 1131683"/>
              <a:gd name="connsiteY15" fmla="*/ 536417 h 684950"/>
              <a:gd name="connsiteX16" fmla="*/ 0 w 1131683"/>
              <a:gd name="connsiteY16" fmla="*/ 447012 h 684950"/>
              <a:gd name="connsiteX17" fmla="*/ 0 w 1131683"/>
              <a:gd name="connsiteY17" fmla="*/ 447014 h 684950"/>
              <a:gd name="connsiteX18" fmla="*/ 0 w 1131683"/>
              <a:gd name="connsiteY18" fmla="*/ 312910 h 684950"/>
              <a:gd name="connsiteX19" fmla="*/ 0 w 1131683"/>
              <a:gd name="connsiteY19" fmla="*/ 312910 h 684950"/>
              <a:gd name="connsiteX20" fmla="*/ 0 w 1131683"/>
              <a:gd name="connsiteY20" fmla="*/ 89405 h 684950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353840 w 1131683"/>
              <a:gd name="connsiteY12" fmla="*/ 536417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308572 w 1131683"/>
              <a:gd name="connsiteY12" fmla="*/ 545470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281411 w 1131683"/>
              <a:gd name="connsiteY12" fmla="*/ 536417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1683" h="666843">
                <a:moveTo>
                  <a:pt x="0" y="89405"/>
                </a:moveTo>
                <a:cubicBezTo>
                  <a:pt x="0" y="40028"/>
                  <a:pt x="40028" y="0"/>
                  <a:pt x="89405" y="0"/>
                </a:cubicBezTo>
                <a:lnTo>
                  <a:pt x="188614" y="0"/>
                </a:lnTo>
                <a:lnTo>
                  <a:pt x="188614" y="0"/>
                </a:lnTo>
                <a:lnTo>
                  <a:pt x="471535" y="0"/>
                </a:lnTo>
                <a:lnTo>
                  <a:pt x="1042278" y="0"/>
                </a:lnTo>
                <a:cubicBezTo>
                  <a:pt x="1091655" y="0"/>
                  <a:pt x="1131683" y="40028"/>
                  <a:pt x="1131683" y="89405"/>
                </a:cubicBezTo>
                <a:lnTo>
                  <a:pt x="1131683" y="312910"/>
                </a:lnTo>
                <a:lnTo>
                  <a:pt x="1131683" y="312910"/>
                </a:lnTo>
                <a:lnTo>
                  <a:pt x="1131683" y="447014"/>
                </a:lnTo>
                <a:lnTo>
                  <a:pt x="1131683" y="447012"/>
                </a:lnTo>
                <a:cubicBezTo>
                  <a:pt x="1131683" y="496389"/>
                  <a:pt x="1091655" y="536417"/>
                  <a:pt x="1042278" y="536417"/>
                </a:cubicBezTo>
                <a:lnTo>
                  <a:pt x="281411" y="536417"/>
                </a:lnTo>
                <a:lnTo>
                  <a:pt x="167115" y="666843"/>
                </a:lnTo>
                <a:lnTo>
                  <a:pt x="188614" y="536417"/>
                </a:lnTo>
                <a:lnTo>
                  <a:pt x="89405" y="536417"/>
                </a:lnTo>
                <a:cubicBezTo>
                  <a:pt x="40028" y="536417"/>
                  <a:pt x="0" y="496389"/>
                  <a:pt x="0" y="447012"/>
                </a:cubicBezTo>
                <a:lnTo>
                  <a:pt x="0" y="447014"/>
                </a:lnTo>
                <a:lnTo>
                  <a:pt x="0" y="312910"/>
                </a:lnTo>
                <a:lnTo>
                  <a:pt x="0" y="312910"/>
                </a:lnTo>
                <a:lnTo>
                  <a:pt x="0" y="8940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64099" y="2945333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/>
          <p:cNvSpPr/>
          <p:nvPr/>
        </p:nvSpPr>
        <p:spPr>
          <a:xfrm>
            <a:off x="4297680" y="605096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2" y="3733798"/>
            <a:ext cx="2038598" cy="2713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75" y="1320341"/>
            <a:ext cx="1776186" cy="2279146"/>
          </a:xfrm>
          <a:prstGeom prst="rect">
            <a:avLst/>
          </a:prstGeom>
        </p:spPr>
      </p:pic>
      <p:sp>
        <p:nvSpPr>
          <p:cNvPr id="12" name="Rounded Rectangular Callout 9"/>
          <p:cNvSpPr/>
          <p:nvPr/>
        </p:nvSpPr>
        <p:spPr>
          <a:xfrm>
            <a:off x="6864099" y="2972571"/>
            <a:ext cx="1709122" cy="797972"/>
          </a:xfrm>
          <a:custGeom>
            <a:avLst/>
            <a:gdLst>
              <a:gd name="connsiteX0" fmla="*/ 0 w 1131683"/>
              <a:gd name="connsiteY0" fmla="*/ 89405 h 536417"/>
              <a:gd name="connsiteX1" fmla="*/ 89405 w 1131683"/>
              <a:gd name="connsiteY1" fmla="*/ 0 h 536417"/>
              <a:gd name="connsiteX2" fmla="*/ 188614 w 1131683"/>
              <a:gd name="connsiteY2" fmla="*/ 0 h 536417"/>
              <a:gd name="connsiteX3" fmla="*/ 188614 w 1131683"/>
              <a:gd name="connsiteY3" fmla="*/ 0 h 536417"/>
              <a:gd name="connsiteX4" fmla="*/ 471535 w 1131683"/>
              <a:gd name="connsiteY4" fmla="*/ 0 h 536417"/>
              <a:gd name="connsiteX5" fmla="*/ 1042278 w 1131683"/>
              <a:gd name="connsiteY5" fmla="*/ 0 h 536417"/>
              <a:gd name="connsiteX6" fmla="*/ 1131683 w 1131683"/>
              <a:gd name="connsiteY6" fmla="*/ 89405 h 536417"/>
              <a:gd name="connsiteX7" fmla="*/ 1131683 w 1131683"/>
              <a:gd name="connsiteY7" fmla="*/ 312910 h 536417"/>
              <a:gd name="connsiteX8" fmla="*/ 1131683 w 1131683"/>
              <a:gd name="connsiteY8" fmla="*/ 312910 h 536417"/>
              <a:gd name="connsiteX9" fmla="*/ 1131683 w 1131683"/>
              <a:gd name="connsiteY9" fmla="*/ 447014 h 536417"/>
              <a:gd name="connsiteX10" fmla="*/ 1131683 w 1131683"/>
              <a:gd name="connsiteY10" fmla="*/ 447012 h 536417"/>
              <a:gd name="connsiteX11" fmla="*/ 1042278 w 1131683"/>
              <a:gd name="connsiteY11" fmla="*/ 536417 h 536417"/>
              <a:gd name="connsiteX12" fmla="*/ 471535 w 1131683"/>
              <a:gd name="connsiteY12" fmla="*/ 536417 h 536417"/>
              <a:gd name="connsiteX13" fmla="*/ 330078 w 1131683"/>
              <a:gd name="connsiteY13" fmla="*/ 603469 h 536417"/>
              <a:gd name="connsiteX14" fmla="*/ 188614 w 1131683"/>
              <a:gd name="connsiteY14" fmla="*/ 536417 h 536417"/>
              <a:gd name="connsiteX15" fmla="*/ 89405 w 1131683"/>
              <a:gd name="connsiteY15" fmla="*/ 536417 h 536417"/>
              <a:gd name="connsiteX16" fmla="*/ 0 w 1131683"/>
              <a:gd name="connsiteY16" fmla="*/ 447012 h 536417"/>
              <a:gd name="connsiteX17" fmla="*/ 0 w 1131683"/>
              <a:gd name="connsiteY17" fmla="*/ 447014 h 536417"/>
              <a:gd name="connsiteX18" fmla="*/ 0 w 1131683"/>
              <a:gd name="connsiteY18" fmla="*/ 312910 h 536417"/>
              <a:gd name="connsiteX19" fmla="*/ 0 w 1131683"/>
              <a:gd name="connsiteY19" fmla="*/ 312910 h 536417"/>
              <a:gd name="connsiteX20" fmla="*/ 0 w 1131683"/>
              <a:gd name="connsiteY20" fmla="*/ 89405 h 536417"/>
              <a:gd name="connsiteX0" fmla="*/ 0 w 1131683"/>
              <a:gd name="connsiteY0" fmla="*/ 89405 h 684950"/>
              <a:gd name="connsiteX1" fmla="*/ 89405 w 1131683"/>
              <a:gd name="connsiteY1" fmla="*/ 0 h 684950"/>
              <a:gd name="connsiteX2" fmla="*/ 188614 w 1131683"/>
              <a:gd name="connsiteY2" fmla="*/ 0 h 684950"/>
              <a:gd name="connsiteX3" fmla="*/ 188614 w 1131683"/>
              <a:gd name="connsiteY3" fmla="*/ 0 h 684950"/>
              <a:gd name="connsiteX4" fmla="*/ 471535 w 1131683"/>
              <a:gd name="connsiteY4" fmla="*/ 0 h 684950"/>
              <a:gd name="connsiteX5" fmla="*/ 1042278 w 1131683"/>
              <a:gd name="connsiteY5" fmla="*/ 0 h 684950"/>
              <a:gd name="connsiteX6" fmla="*/ 1131683 w 1131683"/>
              <a:gd name="connsiteY6" fmla="*/ 89405 h 684950"/>
              <a:gd name="connsiteX7" fmla="*/ 1131683 w 1131683"/>
              <a:gd name="connsiteY7" fmla="*/ 312910 h 684950"/>
              <a:gd name="connsiteX8" fmla="*/ 1131683 w 1131683"/>
              <a:gd name="connsiteY8" fmla="*/ 312910 h 684950"/>
              <a:gd name="connsiteX9" fmla="*/ 1131683 w 1131683"/>
              <a:gd name="connsiteY9" fmla="*/ 447014 h 684950"/>
              <a:gd name="connsiteX10" fmla="*/ 1131683 w 1131683"/>
              <a:gd name="connsiteY10" fmla="*/ 447012 h 684950"/>
              <a:gd name="connsiteX11" fmla="*/ 1042278 w 1131683"/>
              <a:gd name="connsiteY11" fmla="*/ 536417 h 684950"/>
              <a:gd name="connsiteX12" fmla="*/ 471535 w 1131683"/>
              <a:gd name="connsiteY12" fmla="*/ 536417 h 684950"/>
              <a:gd name="connsiteX13" fmla="*/ 248597 w 1131683"/>
              <a:gd name="connsiteY13" fmla="*/ 684950 h 684950"/>
              <a:gd name="connsiteX14" fmla="*/ 188614 w 1131683"/>
              <a:gd name="connsiteY14" fmla="*/ 536417 h 684950"/>
              <a:gd name="connsiteX15" fmla="*/ 89405 w 1131683"/>
              <a:gd name="connsiteY15" fmla="*/ 536417 h 684950"/>
              <a:gd name="connsiteX16" fmla="*/ 0 w 1131683"/>
              <a:gd name="connsiteY16" fmla="*/ 447012 h 684950"/>
              <a:gd name="connsiteX17" fmla="*/ 0 w 1131683"/>
              <a:gd name="connsiteY17" fmla="*/ 447014 h 684950"/>
              <a:gd name="connsiteX18" fmla="*/ 0 w 1131683"/>
              <a:gd name="connsiteY18" fmla="*/ 312910 h 684950"/>
              <a:gd name="connsiteX19" fmla="*/ 0 w 1131683"/>
              <a:gd name="connsiteY19" fmla="*/ 312910 h 684950"/>
              <a:gd name="connsiteX20" fmla="*/ 0 w 1131683"/>
              <a:gd name="connsiteY20" fmla="*/ 89405 h 684950"/>
              <a:gd name="connsiteX0" fmla="*/ 0 w 1131683"/>
              <a:gd name="connsiteY0" fmla="*/ 89405 h 684950"/>
              <a:gd name="connsiteX1" fmla="*/ 89405 w 1131683"/>
              <a:gd name="connsiteY1" fmla="*/ 0 h 684950"/>
              <a:gd name="connsiteX2" fmla="*/ 188614 w 1131683"/>
              <a:gd name="connsiteY2" fmla="*/ 0 h 684950"/>
              <a:gd name="connsiteX3" fmla="*/ 188614 w 1131683"/>
              <a:gd name="connsiteY3" fmla="*/ 0 h 684950"/>
              <a:gd name="connsiteX4" fmla="*/ 471535 w 1131683"/>
              <a:gd name="connsiteY4" fmla="*/ 0 h 684950"/>
              <a:gd name="connsiteX5" fmla="*/ 1042278 w 1131683"/>
              <a:gd name="connsiteY5" fmla="*/ 0 h 684950"/>
              <a:gd name="connsiteX6" fmla="*/ 1131683 w 1131683"/>
              <a:gd name="connsiteY6" fmla="*/ 89405 h 684950"/>
              <a:gd name="connsiteX7" fmla="*/ 1131683 w 1131683"/>
              <a:gd name="connsiteY7" fmla="*/ 312910 h 684950"/>
              <a:gd name="connsiteX8" fmla="*/ 1131683 w 1131683"/>
              <a:gd name="connsiteY8" fmla="*/ 312910 h 684950"/>
              <a:gd name="connsiteX9" fmla="*/ 1131683 w 1131683"/>
              <a:gd name="connsiteY9" fmla="*/ 447014 h 684950"/>
              <a:gd name="connsiteX10" fmla="*/ 1131683 w 1131683"/>
              <a:gd name="connsiteY10" fmla="*/ 447012 h 684950"/>
              <a:gd name="connsiteX11" fmla="*/ 1042278 w 1131683"/>
              <a:gd name="connsiteY11" fmla="*/ 536417 h 684950"/>
              <a:gd name="connsiteX12" fmla="*/ 353840 w 1131683"/>
              <a:gd name="connsiteY12" fmla="*/ 536417 h 684950"/>
              <a:gd name="connsiteX13" fmla="*/ 248597 w 1131683"/>
              <a:gd name="connsiteY13" fmla="*/ 684950 h 684950"/>
              <a:gd name="connsiteX14" fmla="*/ 188614 w 1131683"/>
              <a:gd name="connsiteY14" fmla="*/ 536417 h 684950"/>
              <a:gd name="connsiteX15" fmla="*/ 89405 w 1131683"/>
              <a:gd name="connsiteY15" fmla="*/ 536417 h 684950"/>
              <a:gd name="connsiteX16" fmla="*/ 0 w 1131683"/>
              <a:gd name="connsiteY16" fmla="*/ 447012 h 684950"/>
              <a:gd name="connsiteX17" fmla="*/ 0 w 1131683"/>
              <a:gd name="connsiteY17" fmla="*/ 447014 h 684950"/>
              <a:gd name="connsiteX18" fmla="*/ 0 w 1131683"/>
              <a:gd name="connsiteY18" fmla="*/ 312910 h 684950"/>
              <a:gd name="connsiteX19" fmla="*/ 0 w 1131683"/>
              <a:gd name="connsiteY19" fmla="*/ 312910 h 684950"/>
              <a:gd name="connsiteX20" fmla="*/ 0 w 1131683"/>
              <a:gd name="connsiteY20" fmla="*/ 89405 h 684950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353840 w 1131683"/>
              <a:gd name="connsiteY12" fmla="*/ 536417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308572 w 1131683"/>
              <a:gd name="connsiteY12" fmla="*/ 545470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281411 w 1131683"/>
              <a:gd name="connsiteY12" fmla="*/ 536417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1683" h="666843">
                <a:moveTo>
                  <a:pt x="0" y="89405"/>
                </a:moveTo>
                <a:cubicBezTo>
                  <a:pt x="0" y="40028"/>
                  <a:pt x="40028" y="0"/>
                  <a:pt x="89405" y="0"/>
                </a:cubicBezTo>
                <a:lnTo>
                  <a:pt x="188614" y="0"/>
                </a:lnTo>
                <a:lnTo>
                  <a:pt x="188614" y="0"/>
                </a:lnTo>
                <a:lnTo>
                  <a:pt x="471535" y="0"/>
                </a:lnTo>
                <a:lnTo>
                  <a:pt x="1042278" y="0"/>
                </a:lnTo>
                <a:cubicBezTo>
                  <a:pt x="1091655" y="0"/>
                  <a:pt x="1131683" y="40028"/>
                  <a:pt x="1131683" y="89405"/>
                </a:cubicBezTo>
                <a:lnTo>
                  <a:pt x="1131683" y="312910"/>
                </a:lnTo>
                <a:lnTo>
                  <a:pt x="1131683" y="312910"/>
                </a:lnTo>
                <a:lnTo>
                  <a:pt x="1131683" y="447014"/>
                </a:lnTo>
                <a:lnTo>
                  <a:pt x="1131683" y="447012"/>
                </a:lnTo>
                <a:cubicBezTo>
                  <a:pt x="1131683" y="496389"/>
                  <a:pt x="1091655" y="536417"/>
                  <a:pt x="1042278" y="536417"/>
                </a:cubicBezTo>
                <a:lnTo>
                  <a:pt x="281411" y="536417"/>
                </a:lnTo>
                <a:lnTo>
                  <a:pt x="167115" y="666843"/>
                </a:lnTo>
                <a:lnTo>
                  <a:pt x="188614" y="536417"/>
                </a:lnTo>
                <a:lnTo>
                  <a:pt x="89405" y="536417"/>
                </a:lnTo>
                <a:cubicBezTo>
                  <a:pt x="40028" y="536417"/>
                  <a:pt x="0" y="496389"/>
                  <a:pt x="0" y="447012"/>
                </a:cubicBezTo>
                <a:lnTo>
                  <a:pt x="0" y="447014"/>
                </a:lnTo>
                <a:lnTo>
                  <a:pt x="0" y="312910"/>
                </a:lnTo>
                <a:lnTo>
                  <a:pt x="0" y="312910"/>
                </a:lnTo>
                <a:lnTo>
                  <a:pt x="0" y="8940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64099" y="2940580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3" y="1949028"/>
            <a:ext cx="3441314" cy="4427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6802B-3A5A-4BDD-900B-1717E901C12F}"/>
              </a:ext>
            </a:extLst>
          </p:cNvPr>
          <p:cNvSpPr txBox="1"/>
          <p:nvPr/>
        </p:nvSpPr>
        <p:spPr>
          <a:xfrm>
            <a:off x="1008364" y="362247"/>
            <a:ext cx="7127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Bạn đồng ý với hành động nào trong mỗi hình?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9013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2" grpId="1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6" y="1126105"/>
            <a:ext cx="7557729" cy="5287950"/>
          </a:xfrm>
          <a:prstGeom prst="rect">
            <a:avLst/>
          </a:prstGeom>
        </p:spPr>
      </p:pic>
      <p:sp>
        <p:nvSpPr>
          <p:cNvPr id="9" name="Rounded Rectangular Callout 9"/>
          <p:cNvSpPr/>
          <p:nvPr/>
        </p:nvSpPr>
        <p:spPr>
          <a:xfrm>
            <a:off x="6864099" y="2977324"/>
            <a:ext cx="1709122" cy="797972"/>
          </a:xfrm>
          <a:custGeom>
            <a:avLst/>
            <a:gdLst>
              <a:gd name="connsiteX0" fmla="*/ 0 w 1131683"/>
              <a:gd name="connsiteY0" fmla="*/ 89405 h 536417"/>
              <a:gd name="connsiteX1" fmla="*/ 89405 w 1131683"/>
              <a:gd name="connsiteY1" fmla="*/ 0 h 536417"/>
              <a:gd name="connsiteX2" fmla="*/ 188614 w 1131683"/>
              <a:gd name="connsiteY2" fmla="*/ 0 h 536417"/>
              <a:gd name="connsiteX3" fmla="*/ 188614 w 1131683"/>
              <a:gd name="connsiteY3" fmla="*/ 0 h 536417"/>
              <a:gd name="connsiteX4" fmla="*/ 471535 w 1131683"/>
              <a:gd name="connsiteY4" fmla="*/ 0 h 536417"/>
              <a:gd name="connsiteX5" fmla="*/ 1042278 w 1131683"/>
              <a:gd name="connsiteY5" fmla="*/ 0 h 536417"/>
              <a:gd name="connsiteX6" fmla="*/ 1131683 w 1131683"/>
              <a:gd name="connsiteY6" fmla="*/ 89405 h 536417"/>
              <a:gd name="connsiteX7" fmla="*/ 1131683 w 1131683"/>
              <a:gd name="connsiteY7" fmla="*/ 312910 h 536417"/>
              <a:gd name="connsiteX8" fmla="*/ 1131683 w 1131683"/>
              <a:gd name="connsiteY8" fmla="*/ 312910 h 536417"/>
              <a:gd name="connsiteX9" fmla="*/ 1131683 w 1131683"/>
              <a:gd name="connsiteY9" fmla="*/ 447014 h 536417"/>
              <a:gd name="connsiteX10" fmla="*/ 1131683 w 1131683"/>
              <a:gd name="connsiteY10" fmla="*/ 447012 h 536417"/>
              <a:gd name="connsiteX11" fmla="*/ 1042278 w 1131683"/>
              <a:gd name="connsiteY11" fmla="*/ 536417 h 536417"/>
              <a:gd name="connsiteX12" fmla="*/ 471535 w 1131683"/>
              <a:gd name="connsiteY12" fmla="*/ 536417 h 536417"/>
              <a:gd name="connsiteX13" fmla="*/ 330078 w 1131683"/>
              <a:gd name="connsiteY13" fmla="*/ 603469 h 536417"/>
              <a:gd name="connsiteX14" fmla="*/ 188614 w 1131683"/>
              <a:gd name="connsiteY14" fmla="*/ 536417 h 536417"/>
              <a:gd name="connsiteX15" fmla="*/ 89405 w 1131683"/>
              <a:gd name="connsiteY15" fmla="*/ 536417 h 536417"/>
              <a:gd name="connsiteX16" fmla="*/ 0 w 1131683"/>
              <a:gd name="connsiteY16" fmla="*/ 447012 h 536417"/>
              <a:gd name="connsiteX17" fmla="*/ 0 w 1131683"/>
              <a:gd name="connsiteY17" fmla="*/ 447014 h 536417"/>
              <a:gd name="connsiteX18" fmla="*/ 0 w 1131683"/>
              <a:gd name="connsiteY18" fmla="*/ 312910 h 536417"/>
              <a:gd name="connsiteX19" fmla="*/ 0 w 1131683"/>
              <a:gd name="connsiteY19" fmla="*/ 312910 h 536417"/>
              <a:gd name="connsiteX20" fmla="*/ 0 w 1131683"/>
              <a:gd name="connsiteY20" fmla="*/ 89405 h 536417"/>
              <a:gd name="connsiteX0" fmla="*/ 0 w 1131683"/>
              <a:gd name="connsiteY0" fmla="*/ 89405 h 684950"/>
              <a:gd name="connsiteX1" fmla="*/ 89405 w 1131683"/>
              <a:gd name="connsiteY1" fmla="*/ 0 h 684950"/>
              <a:gd name="connsiteX2" fmla="*/ 188614 w 1131683"/>
              <a:gd name="connsiteY2" fmla="*/ 0 h 684950"/>
              <a:gd name="connsiteX3" fmla="*/ 188614 w 1131683"/>
              <a:gd name="connsiteY3" fmla="*/ 0 h 684950"/>
              <a:gd name="connsiteX4" fmla="*/ 471535 w 1131683"/>
              <a:gd name="connsiteY4" fmla="*/ 0 h 684950"/>
              <a:gd name="connsiteX5" fmla="*/ 1042278 w 1131683"/>
              <a:gd name="connsiteY5" fmla="*/ 0 h 684950"/>
              <a:gd name="connsiteX6" fmla="*/ 1131683 w 1131683"/>
              <a:gd name="connsiteY6" fmla="*/ 89405 h 684950"/>
              <a:gd name="connsiteX7" fmla="*/ 1131683 w 1131683"/>
              <a:gd name="connsiteY7" fmla="*/ 312910 h 684950"/>
              <a:gd name="connsiteX8" fmla="*/ 1131683 w 1131683"/>
              <a:gd name="connsiteY8" fmla="*/ 312910 h 684950"/>
              <a:gd name="connsiteX9" fmla="*/ 1131683 w 1131683"/>
              <a:gd name="connsiteY9" fmla="*/ 447014 h 684950"/>
              <a:gd name="connsiteX10" fmla="*/ 1131683 w 1131683"/>
              <a:gd name="connsiteY10" fmla="*/ 447012 h 684950"/>
              <a:gd name="connsiteX11" fmla="*/ 1042278 w 1131683"/>
              <a:gd name="connsiteY11" fmla="*/ 536417 h 684950"/>
              <a:gd name="connsiteX12" fmla="*/ 471535 w 1131683"/>
              <a:gd name="connsiteY12" fmla="*/ 536417 h 684950"/>
              <a:gd name="connsiteX13" fmla="*/ 248597 w 1131683"/>
              <a:gd name="connsiteY13" fmla="*/ 684950 h 684950"/>
              <a:gd name="connsiteX14" fmla="*/ 188614 w 1131683"/>
              <a:gd name="connsiteY14" fmla="*/ 536417 h 684950"/>
              <a:gd name="connsiteX15" fmla="*/ 89405 w 1131683"/>
              <a:gd name="connsiteY15" fmla="*/ 536417 h 684950"/>
              <a:gd name="connsiteX16" fmla="*/ 0 w 1131683"/>
              <a:gd name="connsiteY16" fmla="*/ 447012 h 684950"/>
              <a:gd name="connsiteX17" fmla="*/ 0 w 1131683"/>
              <a:gd name="connsiteY17" fmla="*/ 447014 h 684950"/>
              <a:gd name="connsiteX18" fmla="*/ 0 w 1131683"/>
              <a:gd name="connsiteY18" fmla="*/ 312910 h 684950"/>
              <a:gd name="connsiteX19" fmla="*/ 0 w 1131683"/>
              <a:gd name="connsiteY19" fmla="*/ 312910 h 684950"/>
              <a:gd name="connsiteX20" fmla="*/ 0 w 1131683"/>
              <a:gd name="connsiteY20" fmla="*/ 89405 h 684950"/>
              <a:gd name="connsiteX0" fmla="*/ 0 w 1131683"/>
              <a:gd name="connsiteY0" fmla="*/ 89405 h 684950"/>
              <a:gd name="connsiteX1" fmla="*/ 89405 w 1131683"/>
              <a:gd name="connsiteY1" fmla="*/ 0 h 684950"/>
              <a:gd name="connsiteX2" fmla="*/ 188614 w 1131683"/>
              <a:gd name="connsiteY2" fmla="*/ 0 h 684950"/>
              <a:gd name="connsiteX3" fmla="*/ 188614 w 1131683"/>
              <a:gd name="connsiteY3" fmla="*/ 0 h 684950"/>
              <a:gd name="connsiteX4" fmla="*/ 471535 w 1131683"/>
              <a:gd name="connsiteY4" fmla="*/ 0 h 684950"/>
              <a:gd name="connsiteX5" fmla="*/ 1042278 w 1131683"/>
              <a:gd name="connsiteY5" fmla="*/ 0 h 684950"/>
              <a:gd name="connsiteX6" fmla="*/ 1131683 w 1131683"/>
              <a:gd name="connsiteY6" fmla="*/ 89405 h 684950"/>
              <a:gd name="connsiteX7" fmla="*/ 1131683 w 1131683"/>
              <a:gd name="connsiteY7" fmla="*/ 312910 h 684950"/>
              <a:gd name="connsiteX8" fmla="*/ 1131683 w 1131683"/>
              <a:gd name="connsiteY8" fmla="*/ 312910 h 684950"/>
              <a:gd name="connsiteX9" fmla="*/ 1131683 w 1131683"/>
              <a:gd name="connsiteY9" fmla="*/ 447014 h 684950"/>
              <a:gd name="connsiteX10" fmla="*/ 1131683 w 1131683"/>
              <a:gd name="connsiteY10" fmla="*/ 447012 h 684950"/>
              <a:gd name="connsiteX11" fmla="*/ 1042278 w 1131683"/>
              <a:gd name="connsiteY11" fmla="*/ 536417 h 684950"/>
              <a:gd name="connsiteX12" fmla="*/ 353840 w 1131683"/>
              <a:gd name="connsiteY12" fmla="*/ 536417 h 684950"/>
              <a:gd name="connsiteX13" fmla="*/ 248597 w 1131683"/>
              <a:gd name="connsiteY13" fmla="*/ 684950 h 684950"/>
              <a:gd name="connsiteX14" fmla="*/ 188614 w 1131683"/>
              <a:gd name="connsiteY14" fmla="*/ 536417 h 684950"/>
              <a:gd name="connsiteX15" fmla="*/ 89405 w 1131683"/>
              <a:gd name="connsiteY15" fmla="*/ 536417 h 684950"/>
              <a:gd name="connsiteX16" fmla="*/ 0 w 1131683"/>
              <a:gd name="connsiteY16" fmla="*/ 447012 h 684950"/>
              <a:gd name="connsiteX17" fmla="*/ 0 w 1131683"/>
              <a:gd name="connsiteY17" fmla="*/ 447014 h 684950"/>
              <a:gd name="connsiteX18" fmla="*/ 0 w 1131683"/>
              <a:gd name="connsiteY18" fmla="*/ 312910 h 684950"/>
              <a:gd name="connsiteX19" fmla="*/ 0 w 1131683"/>
              <a:gd name="connsiteY19" fmla="*/ 312910 h 684950"/>
              <a:gd name="connsiteX20" fmla="*/ 0 w 1131683"/>
              <a:gd name="connsiteY20" fmla="*/ 89405 h 684950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353840 w 1131683"/>
              <a:gd name="connsiteY12" fmla="*/ 536417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308572 w 1131683"/>
              <a:gd name="connsiteY12" fmla="*/ 545470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  <a:gd name="connsiteX0" fmla="*/ 0 w 1131683"/>
              <a:gd name="connsiteY0" fmla="*/ 89405 h 666843"/>
              <a:gd name="connsiteX1" fmla="*/ 89405 w 1131683"/>
              <a:gd name="connsiteY1" fmla="*/ 0 h 666843"/>
              <a:gd name="connsiteX2" fmla="*/ 188614 w 1131683"/>
              <a:gd name="connsiteY2" fmla="*/ 0 h 666843"/>
              <a:gd name="connsiteX3" fmla="*/ 188614 w 1131683"/>
              <a:gd name="connsiteY3" fmla="*/ 0 h 666843"/>
              <a:gd name="connsiteX4" fmla="*/ 471535 w 1131683"/>
              <a:gd name="connsiteY4" fmla="*/ 0 h 666843"/>
              <a:gd name="connsiteX5" fmla="*/ 1042278 w 1131683"/>
              <a:gd name="connsiteY5" fmla="*/ 0 h 666843"/>
              <a:gd name="connsiteX6" fmla="*/ 1131683 w 1131683"/>
              <a:gd name="connsiteY6" fmla="*/ 89405 h 666843"/>
              <a:gd name="connsiteX7" fmla="*/ 1131683 w 1131683"/>
              <a:gd name="connsiteY7" fmla="*/ 312910 h 666843"/>
              <a:gd name="connsiteX8" fmla="*/ 1131683 w 1131683"/>
              <a:gd name="connsiteY8" fmla="*/ 312910 h 666843"/>
              <a:gd name="connsiteX9" fmla="*/ 1131683 w 1131683"/>
              <a:gd name="connsiteY9" fmla="*/ 447014 h 666843"/>
              <a:gd name="connsiteX10" fmla="*/ 1131683 w 1131683"/>
              <a:gd name="connsiteY10" fmla="*/ 447012 h 666843"/>
              <a:gd name="connsiteX11" fmla="*/ 1042278 w 1131683"/>
              <a:gd name="connsiteY11" fmla="*/ 536417 h 666843"/>
              <a:gd name="connsiteX12" fmla="*/ 281411 w 1131683"/>
              <a:gd name="connsiteY12" fmla="*/ 536417 h 666843"/>
              <a:gd name="connsiteX13" fmla="*/ 167115 w 1131683"/>
              <a:gd name="connsiteY13" fmla="*/ 666843 h 666843"/>
              <a:gd name="connsiteX14" fmla="*/ 188614 w 1131683"/>
              <a:gd name="connsiteY14" fmla="*/ 536417 h 666843"/>
              <a:gd name="connsiteX15" fmla="*/ 89405 w 1131683"/>
              <a:gd name="connsiteY15" fmla="*/ 536417 h 666843"/>
              <a:gd name="connsiteX16" fmla="*/ 0 w 1131683"/>
              <a:gd name="connsiteY16" fmla="*/ 447012 h 666843"/>
              <a:gd name="connsiteX17" fmla="*/ 0 w 1131683"/>
              <a:gd name="connsiteY17" fmla="*/ 447014 h 666843"/>
              <a:gd name="connsiteX18" fmla="*/ 0 w 1131683"/>
              <a:gd name="connsiteY18" fmla="*/ 312910 h 666843"/>
              <a:gd name="connsiteX19" fmla="*/ 0 w 1131683"/>
              <a:gd name="connsiteY19" fmla="*/ 312910 h 666843"/>
              <a:gd name="connsiteX20" fmla="*/ 0 w 1131683"/>
              <a:gd name="connsiteY20" fmla="*/ 89405 h 6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1683" h="666843">
                <a:moveTo>
                  <a:pt x="0" y="89405"/>
                </a:moveTo>
                <a:cubicBezTo>
                  <a:pt x="0" y="40028"/>
                  <a:pt x="40028" y="0"/>
                  <a:pt x="89405" y="0"/>
                </a:cubicBezTo>
                <a:lnTo>
                  <a:pt x="188614" y="0"/>
                </a:lnTo>
                <a:lnTo>
                  <a:pt x="188614" y="0"/>
                </a:lnTo>
                <a:lnTo>
                  <a:pt x="471535" y="0"/>
                </a:lnTo>
                <a:lnTo>
                  <a:pt x="1042278" y="0"/>
                </a:lnTo>
                <a:cubicBezTo>
                  <a:pt x="1091655" y="0"/>
                  <a:pt x="1131683" y="40028"/>
                  <a:pt x="1131683" y="89405"/>
                </a:cubicBezTo>
                <a:lnTo>
                  <a:pt x="1131683" y="312910"/>
                </a:lnTo>
                <a:lnTo>
                  <a:pt x="1131683" y="312910"/>
                </a:lnTo>
                <a:lnTo>
                  <a:pt x="1131683" y="447014"/>
                </a:lnTo>
                <a:lnTo>
                  <a:pt x="1131683" y="447012"/>
                </a:lnTo>
                <a:cubicBezTo>
                  <a:pt x="1131683" y="496389"/>
                  <a:pt x="1091655" y="536417"/>
                  <a:pt x="1042278" y="536417"/>
                </a:cubicBezTo>
                <a:lnTo>
                  <a:pt x="281411" y="536417"/>
                </a:lnTo>
                <a:lnTo>
                  <a:pt x="167115" y="666843"/>
                </a:lnTo>
                <a:lnTo>
                  <a:pt x="188614" y="536417"/>
                </a:lnTo>
                <a:lnTo>
                  <a:pt x="89405" y="536417"/>
                </a:lnTo>
                <a:cubicBezTo>
                  <a:pt x="40028" y="536417"/>
                  <a:pt x="0" y="496389"/>
                  <a:pt x="0" y="447012"/>
                </a:cubicBezTo>
                <a:lnTo>
                  <a:pt x="0" y="447014"/>
                </a:lnTo>
                <a:lnTo>
                  <a:pt x="0" y="312910"/>
                </a:lnTo>
                <a:lnTo>
                  <a:pt x="0" y="312910"/>
                </a:lnTo>
                <a:lnTo>
                  <a:pt x="0" y="8940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64099" y="2945333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/>
          <p:cNvSpPr/>
          <p:nvPr/>
        </p:nvSpPr>
        <p:spPr>
          <a:xfrm>
            <a:off x="4297680" y="605096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77838" y="1712089"/>
            <a:ext cx="3621734" cy="4701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78728" y="1350800"/>
            <a:ext cx="1901493" cy="1922300"/>
          </a:xfrm>
          <a:prstGeom prst="ellipse">
            <a:avLst/>
          </a:prstGeom>
          <a:noFill/>
          <a:ln w="3810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76518" y="3653218"/>
            <a:ext cx="3159050" cy="2818485"/>
          </a:xfrm>
          <a:prstGeom prst="ellipse">
            <a:avLst/>
          </a:prstGeom>
          <a:noFill/>
          <a:ln w="3810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0C5F3C-6BA1-4A43-9CFB-2A9EAFBCC41B}"/>
              </a:ext>
            </a:extLst>
          </p:cNvPr>
          <p:cNvSpPr txBox="1"/>
          <p:nvPr/>
        </p:nvSpPr>
        <p:spPr>
          <a:xfrm>
            <a:off x="1008364" y="362247"/>
            <a:ext cx="7127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Bạn đồng ý với hành động nào trong mỗi hình?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18767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4936" y="2697129"/>
            <a:ext cx="8214129" cy="1463743"/>
            <a:chOff x="464936" y="2697129"/>
            <a:chExt cx="8214129" cy="1463743"/>
          </a:xfrm>
        </p:grpSpPr>
        <p:sp>
          <p:nvSpPr>
            <p:cNvPr id="4" name="Rounded Rectangle 3"/>
            <p:cNvSpPr/>
            <p:nvPr/>
          </p:nvSpPr>
          <p:spPr>
            <a:xfrm>
              <a:off x="464936" y="2697129"/>
              <a:ext cx="8214129" cy="1463743"/>
            </a:xfrm>
            <a:prstGeom prst="roundRect">
              <a:avLst/>
            </a:prstGeom>
            <a:solidFill>
              <a:srgbClr val="F05A72"/>
            </a:solidFill>
            <a:ln>
              <a:solidFill>
                <a:srgbClr val="F05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67816" y="2809438"/>
              <a:ext cx="8008368" cy="1239125"/>
            </a:xfrm>
            <a:prstGeom prst="roundRect">
              <a:avLst/>
            </a:prstGeom>
            <a:solidFill>
              <a:srgbClr val="F05A7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1367" y="2828836"/>
              <a:ext cx="79412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lớp học có bảng, bàn ghế, sách, vở, bút,… </a:t>
              </a:r>
            </a:p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 mình cần giữ gìn và sử dụng cẩn thận, đúng cách các đồ dùng, thiết bị.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8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4274" y="363676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Thực hành vệ sinh lớp học.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297680" y="528094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2" y="2126640"/>
            <a:ext cx="1841161" cy="3403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45" y="1899530"/>
            <a:ext cx="1752491" cy="3381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15" y="761937"/>
            <a:ext cx="4562946" cy="4007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/>
          <a:stretch/>
        </p:blipFill>
        <p:spPr>
          <a:xfrm>
            <a:off x="5185683" y="1534136"/>
            <a:ext cx="1571445" cy="2558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46" y="3113788"/>
            <a:ext cx="1467825" cy="1652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83" y="2388383"/>
            <a:ext cx="1169771" cy="775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09" y="913729"/>
            <a:ext cx="1595591" cy="1756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77" y="1042469"/>
            <a:ext cx="1426239" cy="947759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182091" y="1170714"/>
            <a:ext cx="2650100" cy="1075858"/>
          </a:xfrm>
          <a:custGeom>
            <a:avLst/>
            <a:gdLst>
              <a:gd name="connsiteX0" fmla="*/ 0 w 2650100"/>
              <a:gd name="connsiteY0" fmla="*/ 136588 h 819514"/>
              <a:gd name="connsiteX1" fmla="*/ 136588 w 2650100"/>
              <a:gd name="connsiteY1" fmla="*/ 0 h 819514"/>
              <a:gd name="connsiteX2" fmla="*/ 441683 w 2650100"/>
              <a:gd name="connsiteY2" fmla="*/ 0 h 819514"/>
              <a:gd name="connsiteX3" fmla="*/ 441683 w 2650100"/>
              <a:gd name="connsiteY3" fmla="*/ 0 h 819514"/>
              <a:gd name="connsiteX4" fmla="*/ 1104208 w 2650100"/>
              <a:gd name="connsiteY4" fmla="*/ 0 h 819514"/>
              <a:gd name="connsiteX5" fmla="*/ 2513512 w 2650100"/>
              <a:gd name="connsiteY5" fmla="*/ 0 h 819514"/>
              <a:gd name="connsiteX6" fmla="*/ 2650100 w 2650100"/>
              <a:gd name="connsiteY6" fmla="*/ 136588 h 819514"/>
              <a:gd name="connsiteX7" fmla="*/ 2650100 w 2650100"/>
              <a:gd name="connsiteY7" fmla="*/ 478050 h 819514"/>
              <a:gd name="connsiteX8" fmla="*/ 2650100 w 2650100"/>
              <a:gd name="connsiteY8" fmla="*/ 478050 h 819514"/>
              <a:gd name="connsiteX9" fmla="*/ 2650100 w 2650100"/>
              <a:gd name="connsiteY9" fmla="*/ 682928 h 819514"/>
              <a:gd name="connsiteX10" fmla="*/ 2650100 w 2650100"/>
              <a:gd name="connsiteY10" fmla="*/ 682926 h 819514"/>
              <a:gd name="connsiteX11" fmla="*/ 2513512 w 2650100"/>
              <a:gd name="connsiteY11" fmla="*/ 819514 h 819514"/>
              <a:gd name="connsiteX12" fmla="*/ 1104208 w 2650100"/>
              <a:gd name="connsiteY12" fmla="*/ 819514 h 819514"/>
              <a:gd name="connsiteX13" fmla="*/ 265964 w 2650100"/>
              <a:gd name="connsiteY13" fmla="*/ 1075858 h 819514"/>
              <a:gd name="connsiteX14" fmla="*/ 441683 w 2650100"/>
              <a:gd name="connsiteY14" fmla="*/ 819514 h 819514"/>
              <a:gd name="connsiteX15" fmla="*/ 136588 w 2650100"/>
              <a:gd name="connsiteY15" fmla="*/ 819514 h 819514"/>
              <a:gd name="connsiteX16" fmla="*/ 0 w 2650100"/>
              <a:gd name="connsiteY16" fmla="*/ 682926 h 819514"/>
              <a:gd name="connsiteX17" fmla="*/ 0 w 2650100"/>
              <a:gd name="connsiteY17" fmla="*/ 682928 h 819514"/>
              <a:gd name="connsiteX18" fmla="*/ 0 w 2650100"/>
              <a:gd name="connsiteY18" fmla="*/ 478050 h 819514"/>
              <a:gd name="connsiteX19" fmla="*/ 0 w 2650100"/>
              <a:gd name="connsiteY19" fmla="*/ 478050 h 819514"/>
              <a:gd name="connsiteX20" fmla="*/ 0 w 2650100"/>
              <a:gd name="connsiteY20" fmla="*/ 136588 h 819514"/>
              <a:gd name="connsiteX0" fmla="*/ 0 w 2650100"/>
              <a:gd name="connsiteY0" fmla="*/ 136588 h 1075858"/>
              <a:gd name="connsiteX1" fmla="*/ 136588 w 2650100"/>
              <a:gd name="connsiteY1" fmla="*/ 0 h 1075858"/>
              <a:gd name="connsiteX2" fmla="*/ 441683 w 2650100"/>
              <a:gd name="connsiteY2" fmla="*/ 0 h 1075858"/>
              <a:gd name="connsiteX3" fmla="*/ 441683 w 2650100"/>
              <a:gd name="connsiteY3" fmla="*/ 0 h 1075858"/>
              <a:gd name="connsiteX4" fmla="*/ 1104208 w 2650100"/>
              <a:gd name="connsiteY4" fmla="*/ 0 h 1075858"/>
              <a:gd name="connsiteX5" fmla="*/ 2513512 w 2650100"/>
              <a:gd name="connsiteY5" fmla="*/ 0 h 1075858"/>
              <a:gd name="connsiteX6" fmla="*/ 2650100 w 2650100"/>
              <a:gd name="connsiteY6" fmla="*/ 136588 h 1075858"/>
              <a:gd name="connsiteX7" fmla="*/ 2650100 w 2650100"/>
              <a:gd name="connsiteY7" fmla="*/ 478050 h 1075858"/>
              <a:gd name="connsiteX8" fmla="*/ 2650100 w 2650100"/>
              <a:gd name="connsiteY8" fmla="*/ 478050 h 1075858"/>
              <a:gd name="connsiteX9" fmla="*/ 2650100 w 2650100"/>
              <a:gd name="connsiteY9" fmla="*/ 682928 h 1075858"/>
              <a:gd name="connsiteX10" fmla="*/ 2650100 w 2650100"/>
              <a:gd name="connsiteY10" fmla="*/ 682926 h 1075858"/>
              <a:gd name="connsiteX11" fmla="*/ 2513512 w 2650100"/>
              <a:gd name="connsiteY11" fmla="*/ 819514 h 1075858"/>
              <a:gd name="connsiteX12" fmla="*/ 588160 w 2650100"/>
              <a:gd name="connsiteY12" fmla="*/ 819514 h 1075858"/>
              <a:gd name="connsiteX13" fmla="*/ 265964 w 2650100"/>
              <a:gd name="connsiteY13" fmla="*/ 1075858 h 1075858"/>
              <a:gd name="connsiteX14" fmla="*/ 441683 w 2650100"/>
              <a:gd name="connsiteY14" fmla="*/ 819514 h 1075858"/>
              <a:gd name="connsiteX15" fmla="*/ 136588 w 2650100"/>
              <a:gd name="connsiteY15" fmla="*/ 819514 h 1075858"/>
              <a:gd name="connsiteX16" fmla="*/ 0 w 2650100"/>
              <a:gd name="connsiteY16" fmla="*/ 682926 h 1075858"/>
              <a:gd name="connsiteX17" fmla="*/ 0 w 2650100"/>
              <a:gd name="connsiteY17" fmla="*/ 682928 h 1075858"/>
              <a:gd name="connsiteX18" fmla="*/ 0 w 2650100"/>
              <a:gd name="connsiteY18" fmla="*/ 478050 h 1075858"/>
              <a:gd name="connsiteX19" fmla="*/ 0 w 2650100"/>
              <a:gd name="connsiteY19" fmla="*/ 478050 h 1075858"/>
              <a:gd name="connsiteX20" fmla="*/ 0 w 2650100"/>
              <a:gd name="connsiteY20" fmla="*/ 136588 h 107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50100" h="1075858">
                <a:moveTo>
                  <a:pt x="0" y="136588"/>
                </a:moveTo>
                <a:cubicBezTo>
                  <a:pt x="0" y="61153"/>
                  <a:pt x="61153" y="0"/>
                  <a:pt x="136588" y="0"/>
                </a:cubicBezTo>
                <a:lnTo>
                  <a:pt x="441683" y="0"/>
                </a:lnTo>
                <a:lnTo>
                  <a:pt x="441683" y="0"/>
                </a:lnTo>
                <a:lnTo>
                  <a:pt x="1104208" y="0"/>
                </a:lnTo>
                <a:lnTo>
                  <a:pt x="2513512" y="0"/>
                </a:lnTo>
                <a:cubicBezTo>
                  <a:pt x="2588947" y="0"/>
                  <a:pt x="2650100" y="61153"/>
                  <a:pt x="2650100" y="136588"/>
                </a:cubicBezTo>
                <a:lnTo>
                  <a:pt x="2650100" y="478050"/>
                </a:lnTo>
                <a:lnTo>
                  <a:pt x="2650100" y="478050"/>
                </a:lnTo>
                <a:lnTo>
                  <a:pt x="2650100" y="682928"/>
                </a:lnTo>
                <a:lnTo>
                  <a:pt x="2650100" y="682926"/>
                </a:lnTo>
                <a:cubicBezTo>
                  <a:pt x="2650100" y="758361"/>
                  <a:pt x="2588947" y="819514"/>
                  <a:pt x="2513512" y="819514"/>
                </a:cubicBezTo>
                <a:lnTo>
                  <a:pt x="588160" y="819514"/>
                </a:lnTo>
                <a:lnTo>
                  <a:pt x="265964" y="1075858"/>
                </a:lnTo>
                <a:lnTo>
                  <a:pt x="441683" y="819514"/>
                </a:lnTo>
                <a:lnTo>
                  <a:pt x="136588" y="819514"/>
                </a:lnTo>
                <a:cubicBezTo>
                  <a:pt x="61153" y="819514"/>
                  <a:pt x="0" y="758361"/>
                  <a:pt x="0" y="682926"/>
                </a:cubicBezTo>
                <a:lnTo>
                  <a:pt x="0" y="682928"/>
                </a:lnTo>
                <a:lnTo>
                  <a:pt x="0" y="478050"/>
                </a:lnTo>
                <a:lnTo>
                  <a:pt x="0" y="478050"/>
                </a:lnTo>
                <a:lnTo>
                  <a:pt x="0" y="13658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88" y="1673010"/>
            <a:ext cx="1074498" cy="9072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52075" y="1159231"/>
            <a:ext cx="255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Chúng mình cần chuẩn bị những gì?</a:t>
            </a:r>
          </a:p>
        </p:txBody>
      </p:sp>
    </p:spTree>
    <p:extLst>
      <p:ext uri="{BB962C8B-B14F-4D97-AF65-F5344CB8AC3E}">
        <p14:creationId xmlns:p14="http://schemas.microsoft.com/office/powerpoint/2010/main" val="9726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74" y="813958"/>
            <a:ext cx="6016453" cy="56322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97680" y="605096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8147D-0E86-4028-A9CE-036F612DF5DA}"/>
              </a:ext>
            </a:extLst>
          </p:cNvPr>
          <p:cNvSpPr txBox="1"/>
          <p:nvPr/>
        </p:nvSpPr>
        <p:spPr>
          <a:xfrm>
            <a:off x="974274" y="363676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Thực hành vệ sinh lớp học.</a:t>
            </a:r>
          </a:p>
        </p:txBody>
      </p:sp>
    </p:spTree>
    <p:extLst>
      <p:ext uri="{BB962C8B-B14F-4D97-AF65-F5344CB8AC3E}">
        <p14:creationId xmlns:p14="http://schemas.microsoft.com/office/powerpoint/2010/main" val="22103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85" y="1688818"/>
            <a:ext cx="6299831" cy="3107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4500" y="2491921"/>
            <a:ext cx="4268709" cy="150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mình cùng nhau </a:t>
            </a:r>
          </a:p>
          <a:p>
            <a:pPr>
              <a:lnSpc>
                <a:spcPct val="112000"/>
              </a:lnSpc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lớp học</a:t>
            </a:r>
          </a:p>
          <a:p>
            <a:pPr>
              <a:lnSpc>
                <a:spcPct val="112000"/>
              </a:lnSpc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sạch, đẹp nhé!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4427A-4A54-44E3-B0D3-DCB8ADFD9CAF}"/>
              </a:ext>
            </a:extLst>
          </p:cNvPr>
          <p:cNvSpPr txBox="1"/>
          <p:nvPr/>
        </p:nvSpPr>
        <p:spPr>
          <a:xfrm>
            <a:off x="974274" y="363676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Thực hành vệ sinh lớp học.</a:t>
            </a:r>
          </a:p>
        </p:txBody>
      </p:sp>
    </p:spTree>
    <p:extLst>
      <p:ext uri="{BB962C8B-B14F-4D97-AF65-F5344CB8AC3E}">
        <p14:creationId xmlns:p14="http://schemas.microsoft.com/office/powerpoint/2010/main" val="40504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" y="16490"/>
            <a:ext cx="9120292" cy="68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FF41-5B16-498D-A866-26BA77102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6C2C1-5DBB-486A-A65F-E42DF5F82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835" y="355409"/>
            <a:ext cx="484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7394" y="1085961"/>
            <a:ext cx="8065858" cy="5424829"/>
            <a:chOff x="847394" y="1085961"/>
            <a:chExt cx="8065858" cy="5424829"/>
          </a:xfrm>
        </p:grpSpPr>
        <p:grpSp>
          <p:nvGrpSpPr>
            <p:cNvPr id="2" name="Group 1"/>
            <p:cNvGrpSpPr/>
            <p:nvPr/>
          </p:nvGrpSpPr>
          <p:grpSpPr>
            <a:xfrm>
              <a:off x="847394" y="1085961"/>
              <a:ext cx="7449213" cy="5424829"/>
              <a:chOff x="847394" y="1085961"/>
              <a:chExt cx="7449213" cy="54248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92"/>
              <a:stretch/>
            </p:blipFill>
            <p:spPr>
              <a:xfrm>
                <a:off x="847394" y="1085961"/>
                <a:ext cx="7449213" cy="5360101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4297680" y="5962150"/>
                <a:ext cx="548640" cy="548640"/>
              </a:xfrm>
              <a:prstGeom prst="ellipse">
                <a:avLst/>
              </a:prstGeom>
              <a:solidFill>
                <a:srgbClr val="ED02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7" name="Rounded Rectangular Callout 6"/>
            <p:cNvSpPr/>
            <p:nvPr/>
          </p:nvSpPr>
          <p:spPr>
            <a:xfrm>
              <a:off x="6297903" y="1957912"/>
              <a:ext cx="2556385" cy="1747318"/>
            </a:xfrm>
            <a:custGeom>
              <a:avLst/>
              <a:gdLst>
                <a:gd name="connsiteX0" fmla="*/ 0 w 1865014"/>
                <a:gd name="connsiteY0" fmla="*/ 98081 h 588475"/>
                <a:gd name="connsiteX1" fmla="*/ 98081 w 1865014"/>
                <a:gd name="connsiteY1" fmla="*/ 0 h 588475"/>
                <a:gd name="connsiteX2" fmla="*/ 310836 w 1865014"/>
                <a:gd name="connsiteY2" fmla="*/ 0 h 588475"/>
                <a:gd name="connsiteX3" fmla="*/ 310836 w 1865014"/>
                <a:gd name="connsiteY3" fmla="*/ 0 h 588475"/>
                <a:gd name="connsiteX4" fmla="*/ 777089 w 1865014"/>
                <a:gd name="connsiteY4" fmla="*/ 0 h 588475"/>
                <a:gd name="connsiteX5" fmla="*/ 1766933 w 1865014"/>
                <a:gd name="connsiteY5" fmla="*/ 0 h 588475"/>
                <a:gd name="connsiteX6" fmla="*/ 1865014 w 1865014"/>
                <a:gd name="connsiteY6" fmla="*/ 98081 h 588475"/>
                <a:gd name="connsiteX7" fmla="*/ 1865014 w 1865014"/>
                <a:gd name="connsiteY7" fmla="*/ 343277 h 588475"/>
                <a:gd name="connsiteX8" fmla="*/ 1865014 w 1865014"/>
                <a:gd name="connsiteY8" fmla="*/ 343277 h 588475"/>
                <a:gd name="connsiteX9" fmla="*/ 1865014 w 1865014"/>
                <a:gd name="connsiteY9" fmla="*/ 490396 h 588475"/>
                <a:gd name="connsiteX10" fmla="*/ 1865014 w 1865014"/>
                <a:gd name="connsiteY10" fmla="*/ 490394 h 588475"/>
                <a:gd name="connsiteX11" fmla="*/ 1766933 w 1865014"/>
                <a:gd name="connsiteY11" fmla="*/ 588475 h 588475"/>
                <a:gd name="connsiteX12" fmla="*/ 777089 w 1865014"/>
                <a:gd name="connsiteY12" fmla="*/ 588475 h 588475"/>
                <a:gd name="connsiteX13" fmla="*/ 543969 w 1865014"/>
                <a:gd name="connsiteY13" fmla="*/ 662034 h 588475"/>
                <a:gd name="connsiteX14" fmla="*/ 310836 w 1865014"/>
                <a:gd name="connsiteY14" fmla="*/ 588475 h 588475"/>
                <a:gd name="connsiteX15" fmla="*/ 98081 w 1865014"/>
                <a:gd name="connsiteY15" fmla="*/ 588475 h 588475"/>
                <a:gd name="connsiteX16" fmla="*/ 0 w 1865014"/>
                <a:gd name="connsiteY16" fmla="*/ 490394 h 588475"/>
                <a:gd name="connsiteX17" fmla="*/ 0 w 1865014"/>
                <a:gd name="connsiteY17" fmla="*/ 490396 h 588475"/>
                <a:gd name="connsiteX18" fmla="*/ 0 w 1865014"/>
                <a:gd name="connsiteY18" fmla="*/ 343277 h 588475"/>
                <a:gd name="connsiteX19" fmla="*/ 0 w 1865014"/>
                <a:gd name="connsiteY19" fmla="*/ 343277 h 588475"/>
                <a:gd name="connsiteX20" fmla="*/ 0 w 1865014"/>
                <a:gd name="connsiteY20" fmla="*/ 98081 h 588475"/>
                <a:gd name="connsiteX0" fmla="*/ 0 w 1865014"/>
                <a:gd name="connsiteY0" fmla="*/ 98081 h 951745"/>
                <a:gd name="connsiteX1" fmla="*/ 98081 w 1865014"/>
                <a:gd name="connsiteY1" fmla="*/ 0 h 951745"/>
                <a:gd name="connsiteX2" fmla="*/ 310836 w 1865014"/>
                <a:gd name="connsiteY2" fmla="*/ 0 h 951745"/>
                <a:gd name="connsiteX3" fmla="*/ 310836 w 1865014"/>
                <a:gd name="connsiteY3" fmla="*/ 0 h 951745"/>
                <a:gd name="connsiteX4" fmla="*/ 777089 w 1865014"/>
                <a:gd name="connsiteY4" fmla="*/ 0 h 951745"/>
                <a:gd name="connsiteX5" fmla="*/ 1766933 w 1865014"/>
                <a:gd name="connsiteY5" fmla="*/ 0 h 951745"/>
                <a:gd name="connsiteX6" fmla="*/ 1865014 w 1865014"/>
                <a:gd name="connsiteY6" fmla="*/ 98081 h 951745"/>
                <a:gd name="connsiteX7" fmla="*/ 1865014 w 1865014"/>
                <a:gd name="connsiteY7" fmla="*/ 343277 h 951745"/>
                <a:gd name="connsiteX8" fmla="*/ 1865014 w 1865014"/>
                <a:gd name="connsiteY8" fmla="*/ 343277 h 951745"/>
                <a:gd name="connsiteX9" fmla="*/ 1865014 w 1865014"/>
                <a:gd name="connsiteY9" fmla="*/ 490396 h 951745"/>
                <a:gd name="connsiteX10" fmla="*/ 1865014 w 1865014"/>
                <a:gd name="connsiteY10" fmla="*/ 490394 h 951745"/>
                <a:gd name="connsiteX11" fmla="*/ 1766933 w 1865014"/>
                <a:gd name="connsiteY11" fmla="*/ 588475 h 951745"/>
                <a:gd name="connsiteX12" fmla="*/ 777089 w 1865014"/>
                <a:gd name="connsiteY12" fmla="*/ 588475 h 951745"/>
                <a:gd name="connsiteX13" fmla="*/ 290472 w 1865014"/>
                <a:gd name="connsiteY13" fmla="*/ 951745 h 951745"/>
                <a:gd name="connsiteX14" fmla="*/ 310836 w 1865014"/>
                <a:gd name="connsiteY14" fmla="*/ 588475 h 951745"/>
                <a:gd name="connsiteX15" fmla="*/ 98081 w 1865014"/>
                <a:gd name="connsiteY15" fmla="*/ 588475 h 951745"/>
                <a:gd name="connsiteX16" fmla="*/ 0 w 1865014"/>
                <a:gd name="connsiteY16" fmla="*/ 490394 h 951745"/>
                <a:gd name="connsiteX17" fmla="*/ 0 w 1865014"/>
                <a:gd name="connsiteY17" fmla="*/ 490396 h 951745"/>
                <a:gd name="connsiteX18" fmla="*/ 0 w 1865014"/>
                <a:gd name="connsiteY18" fmla="*/ 343277 h 951745"/>
                <a:gd name="connsiteX19" fmla="*/ 0 w 1865014"/>
                <a:gd name="connsiteY19" fmla="*/ 343277 h 951745"/>
                <a:gd name="connsiteX20" fmla="*/ 0 w 1865014"/>
                <a:gd name="connsiteY20" fmla="*/ 98081 h 951745"/>
                <a:gd name="connsiteX0" fmla="*/ 0 w 1865014"/>
                <a:gd name="connsiteY0" fmla="*/ 98081 h 951745"/>
                <a:gd name="connsiteX1" fmla="*/ 98081 w 1865014"/>
                <a:gd name="connsiteY1" fmla="*/ 0 h 951745"/>
                <a:gd name="connsiteX2" fmla="*/ 310836 w 1865014"/>
                <a:gd name="connsiteY2" fmla="*/ 0 h 951745"/>
                <a:gd name="connsiteX3" fmla="*/ 310836 w 1865014"/>
                <a:gd name="connsiteY3" fmla="*/ 0 h 951745"/>
                <a:gd name="connsiteX4" fmla="*/ 777089 w 1865014"/>
                <a:gd name="connsiteY4" fmla="*/ 0 h 951745"/>
                <a:gd name="connsiteX5" fmla="*/ 1766933 w 1865014"/>
                <a:gd name="connsiteY5" fmla="*/ 0 h 951745"/>
                <a:gd name="connsiteX6" fmla="*/ 1865014 w 1865014"/>
                <a:gd name="connsiteY6" fmla="*/ 98081 h 951745"/>
                <a:gd name="connsiteX7" fmla="*/ 1865014 w 1865014"/>
                <a:gd name="connsiteY7" fmla="*/ 343277 h 951745"/>
                <a:gd name="connsiteX8" fmla="*/ 1865014 w 1865014"/>
                <a:gd name="connsiteY8" fmla="*/ 343277 h 951745"/>
                <a:gd name="connsiteX9" fmla="*/ 1865014 w 1865014"/>
                <a:gd name="connsiteY9" fmla="*/ 490396 h 951745"/>
                <a:gd name="connsiteX10" fmla="*/ 1865014 w 1865014"/>
                <a:gd name="connsiteY10" fmla="*/ 490394 h 951745"/>
                <a:gd name="connsiteX11" fmla="*/ 1766933 w 1865014"/>
                <a:gd name="connsiteY11" fmla="*/ 588475 h 951745"/>
                <a:gd name="connsiteX12" fmla="*/ 469271 w 1865014"/>
                <a:gd name="connsiteY12" fmla="*/ 606582 h 951745"/>
                <a:gd name="connsiteX13" fmla="*/ 290472 w 1865014"/>
                <a:gd name="connsiteY13" fmla="*/ 951745 h 951745"/>
                <a:gd name="connsiteX14" fmla="*/ 310836 w 1865014"/>
                <a:gd name="connsiteY14" fmla="*/ 588475 h 951745"/>
                <a:gd name="connsiteX15" fmla="*/ 98081 w 1865014"/>
                <a:gd name="connsiteY15" fmla="*/ 588475 h 951745"/>
                <a:gd name="connsiteX16" fmla="*/ 0 w 1865014"/>
                <a:gd name="connsiteY16" fmla="*/ 490394 h 951745"/>
                <a:gd name="connsiteX17" fmla="*/ 0 w 1865014"/>
                <a:gd name="connsiteY17" fmla="*/ 490396 h 951745"/>
                <a:gd name="connsiteX18" fmla="*/ 0 w 1865014"/>
                <a:gd name="connsiteY18" fmla="*/ 343277 h 951745"/>
                <a:gd name="connsiteX19" fmla="*/ 0 w 1865014"/>
                <a:gd name="connsiteY19" fmla="*/ 343277 h 951745"/>
                <a:gd name="connsiteX20" fmla="*/ 0 w 1865014"/>
                <a:gd name="connsiteY20" fmla="*/ 98081 h 951745"/>
                <a:gd name="connsiteX0" fmla="*/ 0 w 1865014"/>
                <a:gd name="connsiteY0" fmla="*/ 98081 h 870264"/>
                <a:gd name="connsiteX1" fmla="*/ 98081 w 1865014"/>
                <a:gd name="connsiteY1" fmla="*/ 0 h 870264"/>
                <a:gd name="connsiteX2" fmla="*/ 310836 w 1865014"/>
                <a:gd name="connsiteY2" fmla="*/ 0 h 870264"/>
                <a:gd name="connsiteX3" fmla="*/ 310836 w 1865014"/>
                <a:gd name="connsiteY3" fmla="*/ 0 h 870264"/>
                <a:gd name="connsiteX4" fmla="*/ 777089 w 1865014"/>
                <a:gd name="connsiteY4" fmla="*/ 0 h 870264"/>
                <a:gd name="connsiteX5" fmla="*/ 1766933 w 1865014"/>
                <a:gd name="connsiteY5" fmla="*/ 0 h 870264"/>
                <a:gd name="connsiteX6" fmla="*/ 1865014 w 1865014"/>
                <a:gd name="connsiteY6" fmla="*/ 98081 h 870264"/>
                <a:gd name="connsiteX7" fmla="*/ 1865014 w 1865014"/>
                <a:gd name="connsiteY7" fmla="*/ 343277 h 870264"/>
                <a:gd name="connsiteX8" fmla="*/ 1865014 w 1865014"/>
                <a:gd name="connsiteY8" fmla="*/ 343277 h 870264"/>
                <a:gd name="connsiteX9" fmla="*/ 1865014 w 1865014"/>
                <a:gd name="connsiteY9" fmla="*/ 490396 h 870264"/>
                <a:gd name="connsiteX10" fmla="*/ 1865014 w 1865014"/>
                <a:gd name="connsiteY10" fmla="*/ 490394 h 870264"/>
                <a:gd name="connsiteX11" fmla="*/ 1766933 w 1865014"/>
                <a:gd name="connsiteY11" fmla="*/ 588475 h 870264"/>
                <a:gd name="connsiteX12" fmla="*/ 469271 w 1865014"/>
                <a:gd name="connsiteY12" fmla="*/ 606582 h 870264"/>
                <a:gd name="connsiteX13" fmla="*/ 290472 w 1865014"/>
                <a:gd name="connsiteY13" fmla="*/ 870264 h 870264"/>
                <a:gd name="connsiteX14" fmla="*/ 310836 w 1865014"/>
                <a:gd name="connsiteY14" fmla="*/ 588475 h 870264"/>
                <a:gd name="connsiteX15" fmla="*/ 98081 w 1865014"/>
                <a:gd name="connsiteY15" fmla="*/ 588475 h 870264"/>
                <a:gd name="connsiteX16" fmla="*/ 0 w 1865014"/>
                <a:gd name="connsiteY16" fmla="*/ 490394 h 870264"/>
                <a:gd name="connsiteX17" fmla="*/ 0 w 1865014"/>
                <a:gd name="connsiteY17" fmla="*/ 490396 h 870264"/>
                <a:gd name="connsiteX18" fmla="*/ 0 w 1865014"/>
                <a:gd name="connsiteY18" fmla="*/ 343277 h 870264"/>
                <a:gd name="connsiteX19" fmla="*/ 0 w 1865014"/>
                <a:gd name="connsiteY19" fmla="*/ 343277 h 870264"/>
                <a:gd name="connsiteX20" fmla="*/ 0 w 1865014"/>
                <a:gd name="connsiteY20" fmla="*/ 98081 h 870264"/>
                <a:gd name="connsiteX0" fmla="*/ 0 w 1865014"/>
                <a:gd name="connsiteY0" fmla="*/ 98081 h 870264"/>
                <a:gd name="connsiteX1" fmla="*/ 98081 w 1865014"/>
                <a:gd name="connsiteY1" fmla="*/ 0 h 870264"/>
                <a:gd name="connsiteX2" fmla="*/ 310836 w 1865014"/>
                <a:gd name="connsiteY2" fmla="*/ 0 h 870264"/>
                <a:gd name="connsiteX3" fmla="*/ 310836 w 1865014"/>
                <a:gd name="connsiteY3" fmla="*/ 0 h 870264"/>
                <a:gd name="connsiteX4" fmla="*/ 777089 w 1865014"/>
                <a:gd name="connsiteY4" fmla="*/ 0 h 870264"/>
                <a:gd name="connsiteX5" fmla="*/ 1766933 w 1865014"/>
                <a:gd name="connsiteY5" fmla="*/ 0 h 870264"/>
                <a:gd name="connsiteX6" fmla="*/ 1865014 w 1865014"/>
                <a:gd name="connsiteY6" fmla="*/ 98081 h 870264"/>
                <a:gd name="connsiteX7" fmla="*/ 1865014 w 1865014"/>
                <a:gd name="connsiteY7" fmla="*/ 343277 h 870264"/>
                <a:gd name="connsiteX8" fmla="*/ 1865014 w 1865014"/>
                <a:gd name="connsiteY8" fmla="*/ 343277 h 870264"/>
                <a:gd name="connsiteX9" fmla="*/ 1865014 w 1865014"/>
                <a:gd name="connsiteY9" fmla="*/ 490396 h 870264"/>
                <a:gd name="connsiteX10" fmla="*/ 1865014 w 1865014"/>
                <a:gd name="connsiteY10" fmla="*/ 490394 h 870264"/>
                <a:gd name="connsiteX11" fmla="*/ 1766933 w 1865014"/>
                <a:gd name="connsiteY11" fmla="*/ 588475 h 870264"/>
                <a:gd name="connsiteX12" fmla="*/ 469271 w 1865014"/>
                <a:gd name="connsiteY12" fmla="*/ 588475 h 870264"/>
                <a:gd name="connsiteX13" fmla="*/ 290472 w 1865014"/>
                <a:gd name="connsiteY13" fmla="*/ 870264 h 870264"/>
                <a:gd name="connsiteX14" fmla="*/ 310836 w 1865014"/>
                <a:gd name="connsiteY14" fmla="*/ 588475 h 870264"/>
                <a:gd name="connsiteX15" fmla="*/ 98081 w 1865014"/>
                <a:gd name="connsiteY15" fmla="*/ 588475 h 870264"/>
                <a:gd name="connsiteX16" fmla="*/ 0 w 1865014"/>
                <a:gd name="connsiteY16" fmla="*/ 490394 h 870264"/>
                <a:gd name="connsiteX17" fmla="*/ 0 w 1865014"/>
                <a:gd name="connsiteY17" fmla="*/ 490396 h 870264"/>
                <a:gd name="connsiteX18" fmla="*/ 0 w 1865014"/>
                <a:gd name="connsiteY18" fmla="*/ 343277 h 870264"/>
                <a:gd name="connsiteX19" fmla="*/ 0 w 1865014"/>
                <a:gd name="connsiteY19" fmla="*/ 343277 h 870264"/>
                <a:gd name="connsiteX20" fmla="*/ 0 w 1865014"/>
                <a:gd name="connsiteY20" fmla="*/ 98081 h 870264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469271 w 1865014"/>
                <a:gd name="connsiteY12" fmla="*/ 588475 h 1228998"/>
                <a:gd name="connsiteX13" fmla="*/ 600906 w 1865014"/>
                <a:gd name="connsiteY13" fmla="*/ 1228998 h 1228998"/>
                <a:gd name="connsiteX14" fmla="*/ 310836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469271 w 1865014"/>
                <a:gd name="connsiteY12" fmla="*/ 588475 h 1228998"/>
                <a:gd name="connsiteX13" fmla="*/ 600906 w 1865014"/>
                <a:gd name="connsiteY13" fmla="*/ 1228998 h 1228998"/>
                <a:gd name="connsiteX14" fmla="*/ 363675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548531 w 1865014"/>
                <a:gd name="connsiteY12" fmla="*/ 588475 h 1228998"/>
                <a:gd name="connsiteX13" fmla="*/ 600906 w 1865014"/>
                <a:gd name="connsiteY13" fmla="*/ 1228998 h 1228998"/>
                <a:gd name="connsiteX14" fmla="*/ 363675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548531 w 1865014"/>
                <a:gd name="connsiteY12" fmla="*/ 588475 h 1228998"/>
                <a:gd name="connsiteX13" fmla="*/ 600906 w 1865014"/>
                <a:gd name="connsiteY13" fmla="*/ 1228998 h 1228998"/>
                <a:gd name="connsiteX14" fmla="*/ 409910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82143"/>
                <a:gd name="connsiteX1" fmla="*/ 98081 w 1865014"/>
                <a:gd name="connsiteY1" fmla="*/ 0 h 1282143"/>
                <a:gd name="connsiteX2" fmla="*/ 310836 w 1865014"/>
                <a:gd name="connsiteY2" fmla="*/ 0 h 1282143"/>
                <a:gd name="connsiteX3" fmla="*/ 310836 w 1865014"/>
                <a:gd name="connsiteY3" fmla="*/ 0 h 1282143"/>
                <a:gd name="connsiteX4" fmla="*/ 777089 w 1865014"/>
                <a:gd name="connsiteY4" fmla="*/ 0 h 1282143"/>
                <a:gd name="connsiteX5" fmla="*/ 1766933 w 1865014"/>
                <a:gd name="connsiteY5" fmla="*/ 0 h 1282143"/>
                <a:gd name="connsiteX6" fmla="*/ 1865014 w 1865014"/>
                <a:gd name="connsiteY6" fmla="*/ 98081 h 1282143"/>
                <a:gd name="connsiteX7" fmla="*/ 1865014 w 1865014"/>
                <a:gd name="connsiteY7" fmla="*/ 343277 h 1282143"/>
                <a:gd name="connsiteX8" fmla="*/ 1865014 w 1865014"/>
                <a:gd name="connsiteY8" fmla="*/ 343277 h 1282143"/>
                <a:gd name="connsiteX9" fmla="*/ 1865014 w 1865014"/>
                <a:gd name="connsiteY9" fmla="*/ 490396 h 1282143"/>
                <a:gd name="connsiteX10" fmla="*/ 1865014 w 1865014"/>
                <a:gd name="connsiteY10" fmla="*/ 490394 h 1282143"/>
                <a:gd name="connsiteX11" fmla="*/ 1766933 w 1865014"/>
                <a:gd name="connsiteY11" fmla="*/ 588475 h 1282143"/>
                <a:gd name="connsiteX12" fmla="*/ 548531 w 1865014"/>
                <a:gd name="connsiteY12" fmla="*/ 588475 h 1282143"/>
                <a:gd name="connsiteX13" fmla="*/ 548066 w 1865014"/>
                <a:gd name="connsiteY13" fmla="*/ 1282143 h 1282143"/>
                <a:gd name="connsiteX14" fmla="*/ 409910 w 1865014"/>
                <a:gd name="connsiteY14" fmla="*/ 588475 h 1282143"/>
                <a:gd name="connsiteX15" fmla="*/ 98081 w 1865014"/>
                <a:gd name="connsiteY15" fmla="*/ 588475 h 1282143"/>
                <a:gd name="connsiteX16" fmla="*/ 0 w 1865014"/>
                <a:gd name="connsiteY16" fmla="*/ 490394 h 1282143"/>
                <a:gd name="connsiteX17" fmla="*/ 0 w 1865014"/>
                <a:gd name="connsiteY17" fmla="*/ 490396 h 1282143"/>
                <a:gd name="connsiteX18" fmla="*/ 0 w 1865014"/>
                <a:gd name="connsiteY18" fmla="*/ 343277 h 1282143"/>
                <a:gd name="connsiteX19" fmla="*/ 0 w 1865014"/>
                <a:gd name="connsiteY19" fmla="*/ 343277 h 1282143"/>
                <a:gd name="connsiteX20" fmla="*/ 0 w 1865014"/>
                <a:gd name="connsiteY20" fmla="*/ 98081 h 128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5014" h="1282143">
                  <a:moveTo>
                    <a:pt x="0" y="98081"/>
                  </a:moveTo>
                  <a:cubicBezTo>
                    <a:pt x="0" y="43912"/>
                    <a:pt x="43912" y="0"/>
                    <a:pt x="98081" y="0"/>
                  </a:cubicBezTo>
                  <a:lnTo>
                    <a:pt x="310836" y="0"/>
                  </a:lnTo>
                  <a:lnTo>
                    <a:pt x="310836" y="0"/>
                  </a:lnTo>
                  <a:lnTo>
                    <a:pt x="777089" y="0"/>
                  </a:lnTo>
                  <a:lnTo>
                    <a:pt x="1766933" y="0"/>
                  </a:lnTo>
                  <a:cubicBezTo>
                    <a:pt x="1821102" y="0"/>
                    <a:pt x="1865014" y="43912"/>
                    <a:pt x="1865014" y="98081"/>
                  </a:cubicBezTo>
                  <a:lnTo>
                    <a:pt x="1865014" y="343277"/>
                  </a:lnTo>
                  <a:lnTo>
                    <a:pt x="1865014" y="343277"/>
                  </a:lnTo>
                  <a:lnTo>
                    <a:pt x="1865014" y="490396"/>
                  </a:lnTo>
                  <a:lnTo>
                    <a:pt x="1865014" y="490394"/>
                  </a:lnTo>
                  <a:cubicBezTo>
                    <a:pt x="1865014" y="544563"/>
                    <a:pt x="1821102" y="588475"/>
                    <a:pt x="1766933" y="588475"/>
                  </a:cubicBezTo>
                  <a:lnTo>
                    <a:pt x="548531" y="588475"/>
                  </a:lnTo>
                  <a:lnTo>
                    <a:pt x="548066" y="1282143"/>
                  </a:lnTo>
                  <a:lnTo>
                    <a:pt x="409910" y="588475"/>
                  </a:lnTo>
                  <a:lnTo>
                    <a:pt x="98081" y="588475"/>
                  </a:lnTo>
                  <a:cubicBezTo>
                    <a:pt x="43912" y="588475"/>
                    <a:pt x="0" y="544563"/>
                    <a:pt x="0" y="490394"/>
                  </a:cubicBezTo>
                  <a:lnTo>
                    <a:pt x="0" y="490396"/>
                  </a:lnTo>
                  <a:lnTo>
                    <a:pt x="0" y="343277"/>
                  </a:lnTo>
                  <a:lnTo>
                    <a:pt x="0" y="343277"/>
                  </a:lnTo>
                  <a:lnTo>
                    <a:pt x="0" y="980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61692" y="1957911"/>
              <a:ext cx="26515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85163" y="322918"/>
            <a:ext cx="6781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Kể tên và nhiệm vụ của các thành viên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học.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14" name="Rounded Rectangular Callout 6"/>
          <p:cNvSpPr/>
          <p:nvPr/>
        </p:nvSpPr>
        <p:spPr>
          <a:xfrm>
            <a:off x="6297903" y="1957912"/>
            <a:ext cx="2556385" cy="1747318"/>
          </a:xfrm>
          <a:custGeom>
            <a:avLst/>
            <a:gdLst>
              <a:gd name="connsiteX0" fmla="*/ 0 w 1865014"/>
              <a:gd name="connsiteY0" fmla="*/ 98081 h 588475"/>
              <a:gd name="connsiteX1" fmla="*/ 98081 w 1865014"/>
              <a:gd name="connsiteY1" fmla="*/ 0 h 588475"/>
              <a:gd name="connsiteX2" fmla="*/ 310836 w 1865014"/>
              <a:gd name="connsiteY2" fmla="*/ 0 h 588475"/>
              <a:gd name="connsiteX3" fmla="*/ 310836 w 1865014"/>
              <a:gd name="connsiteY3" fmla="*/ 0 h 588475"/>
              <a:gd name="connsiteX4" fmla="*/ 777089 w 1865014"/>
              <a:gd name="connsiteY4" fmla="*/ 0 h 588475"/>
              <a:gd name="connsiteX5" fmla="*/ 1766933 w 1865014"/>
              <a:gd name="connsiteY5" fmla="*/ 0 h 588475"/>
              <a:gd name="connsiteX6" fmla="*/ 1865014 w 1865014"/>
              <a:gd name="connsiteY6" fmla="*/ 98081 h 588475"/>
              <a:gd name="connsiteX7" fmla="*/ 1865014 w 1865014"/>
              <a:gd name="connsiteY7" fmla="*/ 343277 h 588475"/>
              <a:gd name="connsiteX8" fmla="*/ 1865014 w 1865014"/>
              <a:gd name="connsiteY8" fmla="*/ 343277 h 588475"/>
              <a:gd name="connsiteX9" fmla="*/ 1865014 w 1865014"/>
              <a:gd name="connsiteY9" fmla="*/ 490396 h 588475"/>
              <a:gd name="connsiteX10" fmla="*/ 1865014 w 1865014"/>
              <a:gd name="connsiteY10" fmla="*/ 490394 h 588475"/>
              <a:gd name="connsiteX11" fmla="*/ 1766933 w 1865014"/>
              <a:gd name="connsiteY11" fmla="*/ 588475 h 588475"/>
              <a:gd name="connsiteX12" fmla="*/ 777089 w 1865014"/>
              <a:gd name="connsiteY12" fmla="*/ 588475 h 588475"/>
              <a:gd name="connsiteX13" fmla="*/ 543969 w 1865014"/>
              <a:gd name="connsiteY13" fmla="*/ 662034 h 588475"/>
              <a:gd name="connsiteX14" fmla="*/ 310836 w 1865014"/>
              <a:gd name="connsiteY14" fmla="*/ 588475 h 588475"/>
              <a:gd name="connsiteX15" fmla="*/ 98081 w 1865014"/>
              <a:gd name="connsiteY15" fmla="*/ 588475 h 588475"/>
              <a:gd name="connsiteX16" fmla="*/ 0 w 1865014"/>
              <a:gd name="connsiteY16" fmla="*/ 490394 h 588475"/>
              <a:gd name="connsiteX17" fmla="*/ 0 w 1865014"/>
              <a:gd name="connsiteY17" fmla="*/ 490396 h 588475"/>
              <a:gd name="connsiteX18" fmla="*/ 0 w 1865014"/>
              <a:gd name="connsiteY18" fmla="*/ 343277 h 588475"/>
              <a:gd name="connsiteX19" fmla="*/ 0 w 1865014"/>
              <a:gd name="connsiteY19" fmla="*/ 343277 h 588475"/>
              <a:gd name="connsiteX20" fmla="*/ 0 w 1865014"/>
              <a:gd name="connsiteY20" fmla="*/ 98081 h 588475"/>
              <a:gd name="connsiteX0" fmla="*/ 0 w 1865014"/>
              <a:gd name="connsiteY0" fmla="*/ 98081 h 951745"/>
              <a:gd name="connsiteX1" fmla="*/ 98081 w 1865014"/>
              <a:gd name="connsiteY1" fmla="*/ 0 h 951745"/>
              <a:gd name="connsiteX2" fmla="*/ 310836 w 1865014"/>
              <a:gd name="connsiteY2" fmla="*/ 0 h 951745"/>
              <a:gd name="connsiteX3" fmla="*/ 310836 w 1865014"/>
              <a:gd name="connsiteY3" fmla="*/ 0 h 951745"/>
              <a:gd name="connsiteX4" fmla="*/ 777089 w 1865014"/>
              <a:gd name="connsiteY4" fmla="*/ 0 h 951745"/>
              <a:gd name="connsiteX5" fmla="*/ 1766933 w 1865014"/>
              <a:gd name="connsiteY5" fmla="*/ 0 h 951745"/>
              <a:gd name="connsiteX6" fmla="*/ 1865014 w 1865014"/>
              <a:gd name="connsiteY6" fmla="*/ 98081 h 951745"/>
              <a:gd name="connsiteX7" fmla="*/ 1865014 w 1865014"/>
              <a:gd name="connsiteY7" fmla="*/ 343277 h 951745"/>
              <a:gd name="connsiteX8" fmla="*/ 1865014 w 1865014"/>
              <a:gd name="connsiteY8" fmla="*/ 343277 h 951745"/>
              <a:gd name="connsiteX9" fmla="*/ 1865014 w 1865014"/>
              <a:gd name="connsiteY9" fmla="*/ 490396 h 951745"/>
              <a:gd name="connsiteX10" fmla="*/ 1865014 w 1865014"/>
              <a:gd name="connsiteY10" fmla="*/ 490394 h 951745"/>
              <a:gd name="connsiteX11" fmla="*/ 1766933 w 1865014"/>
              <a:gd name="connsiteY11" fmla="*/ 588475 h 951745"/>
              <a:gd name="connsiteX12" fmla="*/ 777089 w 1865014"/>
              <a:gd name="connsiteY12" fmla="*/ 588475 h 951745"/>
              <a:gd name="connsiteX13" fmla="*/ 290472 w 1865014"/>
              <a:gd name="connsiteY13" fmla="*/ 951745 h 951745"/>
              <a:gd name="connsiteX14" fmla="*/ 310836 w 1865014"/>
              <a:gd name="connsiteY14" fmla="*/ 588475 h 951745"/>
              <a:gd name="connsiteX15" fmla="*/ 98081 w 1865014"/>
              <a:gd name="connsiteY15" fmla="*/ 588475 h 951745"/>
              <a:gd name="connsiteX16" fmla="*/ 0 w 1865014"/>
              <a:gd name="connsiteY16" fmla="*/ 490394 h 951745"/>
              <a:gd name="connsiteX17" fmla="*/ 0 w 1865014"/>
              <a:gd name="connsiteY17" fmla="*/ 490396 h 951745"/>
              <a:gd name="connsiteX18" fmla="*/ 0 w 1865014"/>
              <a:gd name="connsiteY18" fmla="*/ 343277 h 951745"/>
              <a:gd name="connsiteX19" fmla="*/ 0 w 1865014"/>
              <a:gd name="connsiteY19" fmla="*/ 343277 h 951745"/>
              <a:gd name="connsiteX20" fmla="*/ 0 w 1865014"/>
              <a:gd name="connsiteY20" fmla="*/ 98081 h 951745"/>
              <a:gd name="connsiteX0" fmla="*/ 0 w 1865014"/>
              <a:gd name="connsiteY0" fmla="*/ 98081 h 951745"/>
              <a:gd name="connsiteX1" fmla="*/ 98081 w 1865014"/>
              <a:gd name="connsiteY1" fmla="*/ 0 h 951745"/>
              <a:gd name="connsiteX2" fmla="*/ 310836 w 1865014"/>
              <a:gd name="connsiteY2" fmla="*/ 0 h 951745"/>
              <a:gd name="connsiteX3" fmla="*/ 310836 w 1865014"/>
              <a:gd name="connsiteY3" fmla="*/ 0 h 951745"/>
              <a:gd name="connsiteX4" fmla="*/ 777089 w 1865014"/>
              <a:gd name="connsiteY4" fmla="*/ 0 h 951745"/>
              <a:gd name="connsiteX5" fmla="*/ 1766933 w 1865014"/>
              <a:gd name="connsiteY5" fmla="*/ 0 h 951745"/>
              <a:gd name="connsiteX6" fmla="*/ 1865014 w 1865014"/>
              <a:gd name="connsiteY6" fmla="*/ 98081 h 951745"/>
              <a:gd name="connsiteX7" fmla="*/ 1865014 w 1865014"/>
              <a:gd name="connsiteY7" fmla="*/ 343277 h 951745"/>
              <a:gd name="connsiteX8" fmla="*/ 1865014 w 1865014"/>
              <a:gd name="connsiteY8" fmla="*/ 343277 h 951745"/>
              <a:gd name="connsiteX9" fmla="*/ 1865014 w 1865014"/>
              <a:gd name="connsiteY9" fmla="*/ 490396 h 951745"/>
              <a:gd name="connsiteX10" fmla="*/ 1865014 w 1865014"/>
              <a:gd name="connsiteY10" fmla="*/ 490394 h 951745"/>
              <a:gd name="connsiteX11" fmla="*/ 1766933 w 1865014"/>
              <a:gd name="connsiteY11" fmla="*/ 588475 h 951745"/>
              <a:gd name="connsiteX12" fmla="*/ 469271 w 1865014"/>
              <a:gd name="connsiteY12" fmla="*/ 606582 h 951745"/>
              <a:gd name="connsiteX13" fmla="*/ 290472 w 1865014"/>
              <a:gd name="connsiteY13" fmla="*/ 951745 h 951745"/>
              <a:gd name="connsiteX14" fmla="*/ 310836 w 1865014"/>
              <a:gd name="connsiteY14" fmla="*/ 588475 h 951745"/>
              <a:gd name="connsiteX15" fmla="*/ 98081 w 1865014"/>
              <a:gd name="connsiteY15" fmla="*/ 588475 h 951745"/>
              <a:gd name="connsiteX16" fmla="*/ 0 w 1865014"/>
              <a:gd name="connsiteY16" fmla="*/ 490394 h 951745"/>
              <a:gd name="connsiteX17" fmla="*/ 0 w 1865014"/>
              <a:gd name="connsiteY17" fmla="*/ 490396 h 951745"/>
              <a:gd name="connsiteX18" fmla="*/ 0 w 1865014"/>
              <a:gd name="connsiteY18" fmla="*/ 343277 h 951745"/>
              <a:gd name="connsiteX19" fmla="*/ 0 w 1865014"/>
              <a:gd name="connsiteY19" fmla="*/ 343277 h 951745"/>
              <a:gd name="connsiteX20" fmla="*/ 0 w 1865014"/>
              <a:gd name="connsiteY20" fmla="*/ 98081 h 951745"/>
              <a:gd name="connsiteX0" fmla="*/ 0 w 1865014"/>
              <a:gd name="connsiteY0" fmla="*/ 98081 h 870264"/>
              <a:gd name="connsiteX1" fmla="*/ 98081 w 1865014"/>
              <a:gd name="connsiteY1" fmla="*/ 0 h 870264"/>
              <a:gd name="connsiteX2" fmla="*/ 310836 w 1865014"/>
              <a:gd name="connsiteY2" fmla="*/ 0 h 870264"/>
              <a:gd name="connsiteX3" fmla="*/ 310836 w 1865014"/>
              <a:gd name="connsiteY3" fmla="*/ 0 h 870264"/>
              <a:gd name="connsiteX4" fmla="*/ 777089 w 1865014"/>
              <a:gd name="connsiteY4" fmla="*/ 0 h 870264"/>
              <a:gd name="connsiteX5" fmla="*/ 1766933 w 1865014"/>
              <a:gd name="connsiteY5" fmla="*/ 0 h 870264"/>
              <a:gd name="connsiteX6" fmla="*/ 1865014 w 1865014"/>
              <a:gd name="connsiteY6" fmla="*/ 98081 h 870264"/>
              <a:gd name="connsiteX7" fmla="*/ 1865014 w 1865014"/>
              <a:gd name="connsiteY7" fmla="*/ 343277 h 870264"/>
              <a:gd name="connsiteX8" fmla="*/ 1865014 w 1865014"/>
              <a:gd name="connsiteY8" fmla="*/ 343277 h 870264"/>
              <a:gd name="connsiteX9" fmla="*/ 1865014 w 1865014"/>
              <a:gd name="connsiteY9" fmla="*/ 490396 h 870264"/>
              <a:gd name="connsiteX10" fmla="*/ 1865014 w 1865014"/>
              <a:gd name="connsiteY10" fmla="*/ 490394 h 870264"/>
              <a:gd name="connsiteX11" fmla="*/ 1766933 w 1865014"/>
              <a:gd name="connsiteY11" fmla="*/ 588475 h 870264"/>
              <a:gd name="connsiteX12" fmla="*/ 469271 w 1865014"/>
              <a:gd name="connsiteY12" fmla="*/ 606582 h 870264"/>
              <a:gd name="connsiteX13" fmla="*/ 290472 w 1865014"/>
              <a:gd name="connsiteY13" fmla="*/ 870264 h 870264"/>
              <a:gd name="connsiteX14" fmla="*/ 310836 w 1865014"/>
              <a:gd name="connsiteY14" fmla="*/ 588475 h 870264"/>
              <a:gd name="connsiteX15" fmla="*/ 98081 w 1865014"/>
              <a:gd name="connsiteY15" fmla="*/ 588475 h 870264"/>
              <a:gd name="connsiteX16" fmla="*/ 0 w 1865014"/>
              <a:gd name="connsiteY16" fmla="*/ 490394 h 870264"/>
              <a:gd name="connsiteX17" fmla="*/ 0 w 1865014"/>
              <a:gd name="connsiteY17" fmla="*/ 490396 h 870264"/>
              <a:gd name="connsiteX18" fmla="*/ 0 w 1865014"/>
              <a:gd name="connsiteY18" fmla="*/ 343277 h 870264"/>
              <a:gd name="connsiteX19" fmla="*/ 0 w 1865014"/>
              <a:gd name="connsiteY19" fmla="*/ 343277 h 870264"/>
              <a:gd name="connsiteX20" fmla="*/ 0 w 1865014"/>
              <a:gd name="connsiteY20" fmla="*/ 98081 h 870264"/>
              <a:gd name="connsiteX0" fmla="*/ 0 w 1865014"/>
              <a:gd name="connsiteY0" fmla="*/ 98081 h 870264"/>
              <a:gd name="connsiteX1" fmla="*/ 98081 w 1865014"/>
              <a:gd name="connsiteY1" fmla="*/ 0 h 870264"/>
              <a:gd name="connsiteX2" fmla="*/ 310836 w 1865014"/>
              <a:gd name="connsiteY2" fmla="*/ 0 h 870264"/>
              <a:gd name="connsiteX3" fmla="*/ 310836 w 1865014"/>
              <a:gd name="connsiteY3" fmla="*/ 0 h 870264"/>
              <a:gd name="connsiteX4" fmla="*/ 777089 w 1865014"/>
              <a:gd name="connsiteY4" fmla="*/ 0 h 870264"/>
              <a:gd name="connsiteX5" fmla="*/ 1766933 w 1865014"/>
              <a:gd name="connsiteY5" fmla="*/ 0 h 870264"/>
              <a:gd name="connsiteX6" fmla="*/ 1865014 w 1865014"/>
              <a:gd name="connsiteY6" fmla="*/ 98081 h 870264"/>
              <a:gd name="connsiteX7" fmla="*/ 1865014 w 1865014"/>
              <a:gd name="connsiteY7" fmla="*/ 343277 h 870264"/>
              <a:gd name="connsiteX8" fmla="*/ 1865014 w 1865014"/>
              <a:gd name="connsiteY8" fmla="*/ 343277 h 870264"/>
              <a:gd name="connsiteX9" fmla="*/ 1865014 w 1865014"/>
              <a:gd name="connsiteY9" fmla="*/ 490396 h 870264"/>
              <a:gd name="connsiteX10" fmla="*/ 1865014 w 1865014"/>
              <a:gd name="connsiteY10" fmla="*/ 490394 h 870264"/>
              <a:gd name="connsiteX11" fmla="*/ 1766933 w 1865014"/>
              <a:gd name="connsiteY11" fmla="*/ 588475 h 870264"/>
              <a:gd name="connsiteX12" fmla="*/ 469271 w 1865014"/>
              <a:gd name="connsiteY12" fmla="*/ 588475 h 870264"/>
              <a:gd name="connsiteX13" fmla="*/ 290472 w 1865014"/>
              <a:gd name="connsiteY13" fmla="*/ 870264 h 870264"/>
              <a:gd name="connsiteX14" fmla="*/ 310836 w 1865014"/>
              <a:gd name="connsiteY14" fmla="*/ 588475 h 870264"/>
              <a:gd name="connsiteX15" fmla="*/ 98081 w 1865014"/>
              <a:gd name="connsiteY15" fmla="*/ 588475 h 870264"/>
              <a:gd name="connsiteX16" fmla="*/ 0 w 1865014"/>
              <a:gd name="connsiteY16" fmla="*/ 490394 h 870264"/>
              <a:gd name="connsiteX17" fmla="*/ 0 w 1865014"/>
              <a:gd name="connsiteY17" fmla="*/ 490396 h 870264"/>
              <a:gd name="connsiteX18" fmla="*/ 0 w 1865014"/>
              <a:gd name="connsiteY18" fmla="*/ 343277 h 870264"/>
              <a:gd name="connsiteX19" fmla="*/ 0 w 1865014"/>
              <a:gd name="connsiteY19" fmla="*/ 343277 h 870264"/>
              <a:gd name="connsiteX20" fmla="*/ 0 w 1865014"/>
              <a:gd name="connsiteY20" fmla="*/ 98081 h 870264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469271 w 1865014"/>
              <a:gd name="connsiteY12" fmla="*/ 588475 h 1228998"/>
              <a:gd name="connsiteX13" fmla="*/ 600906 w 1865014"/>
              <a:gd name="connsiteY13" fmla="*/ 1228998 h 1228998"/>
              <a:gd name="connsiteX14" fmla="*/ 310836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469271 w 1865014"/>
              <a:gd name="connsiteY12" fmla="*/ 588475 h 1228998"/>
              <a:gd name="connsiteX13" fmla="*/ 600906 w 1865014"/>
              <a:gd name="connsiteY13" fmla="*/ 1228998 h 1228998"/>
              <a:gd name="connsiteX14" fmla="*/ 363675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548531 w 1865014"/>
              <a:gd name="connsiteY12" fmla="*/ 588475 h 1228998"/>
              <a:gd name="connsiteX13" fmla="*/ 600906 w 1865014"/>
              <a:gd name="connsiteY13" fmla="*/ 1228998 h 1228998"/>
              <a:gd name="connsiteX14" fmla="*/ 363675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548531 w 1865014"/>
              <a:gd name="connsiteY12" fmla="*/ 588475 h 1228998"/>
              <a:gd name="connsiteX13" fmla="*/ 600906 w 1865014"/>
              <a:gd name="connsiteY13" fmla="*/ 1228998 h 1228998"/>
              <a:gd name="connsiteX14" fmla="*/ 409910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82143"/>
              <a:gd name="connsiteX1" fmla="*/ 98081 w 1865014"/>
              <a:gd name="connsiteY1" fmla="*/ 0 h 1282143"/>
              <a:gd name="connsiteX2" fmla="*/ 310836 w 1865014"/>
              <a:gd name="connsiteY2" fmla="*/ 0 h 1282143"/>
              <a:gd name="connsiteX3" fmla="*/ 310836 w 1865014"/>
              <a:gd name="connsiteY3" fmla="*/ 0 h 1282143"/>
              <a:gd name="connsiteX4" fmla="*/ 777089 w 1865014"/>
              <a:gd name="connsiteY4" fmla="*/ 0 h 1282143"/>
              <a:gd name="connsiteX5" fmla="*/ 1766933 w 1865014"/>
              <a:gd name="connsiteY5" fmla="*/ 0 h 1282143"/>
              <a:gd name="connsiteX6" fmla="*/ 1865014 w 1865014"/>
              <a:gd name="connsiteY6" fmla="*/ 98081 h 1282143"/>
              <a:gd name="connsiteX7" fmla="*/ 1865014 w 1865014"/>
              <a:gd name="connsiteY7" fmla="*/ 343277 h 1282143"/>
              <a:gd name="connsiteX8" fmla="*/ 1865014 w 1865014"/>
              <a:gd name="connsiteY8" fmla="*/ 343277 h 1282143"/>
              <a:gd name="connsiteX9" fmla="*/ 1865014 w 1865014"/>
              <a:gd name="connsiteY9" fmla="*/ 490396 h 1282143"/>
              <a:gd name="connsiteX10" fmla="*/ 1865014 w 1865014"/>
              <a:gd name="connsiteY10" fmla="*/ 490394 h 1282143"/>
              <a:gd name="connsiteX11" fmla="*/ 1766933 w 1865014"/>
              <a:gd name="connsiteY11" fmla="*/ 588475 h 1282143"/>
              <a:gd name="connsiteX12" fmla="*/ 548531 w 1865014"/>
              <a:gd name="connsiteY12" fmla="*/ 588475 h 1282143"/>
              <a:gd name="connsiteX13" fmla="*/ 548066 w 1865014"/>
              <a:gd name="connsiteY13" fmla="*/ 1282143 h 1282143"/>
              <a:gd name="connsiteX14" fmla="*/ 409910 w 1865014"/>
              <a:gd name="connsiteY14" fmla="*/ 588475 h 1282143"/>
              <a:gd name="connsiteX15" fmla="*/ 98081 w 1865014"/>
              <a:gd name="connsiteY15" fmla="*/ 588475 h 1282143"/>
              <a:gd name="connsiteX16" fmla="*/ 0 w 1865014"/>
              <a:gd name="connsiteY16" fmla="*/ 490394 h 1282143"/>
              <a:gd name="connsiteX17" fmla="*/ 0 w 1865014"/>
              <a:gd name="connsiteY17" fmla="*/ 490396 h 1282143"/>
              <a:gd name="connsiteX18" fmla="*/ 0 w 1865014"/>
              <a:gd name="connsiteY18" fmla="*/ 343277 h 1282143"/>
              <a:gd name="connsiteX19" fmla="*/ 0 w 1865014"/>
              <a:gd name="connsiteY19" fmla="*/ 343277 h 1282143"/>
              <a:gd name="connsiteX20" fmla="*/ 0 w 1865014"/>
              <a:gd name="connsiteY20" fmla="*/ 98081 h 128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65014" h="1282143">
                <a:moveTo>
                  <a:pt x="0" y="98081"/>
                </a:moveTo>
                <a:cubicBezTo>
                  <a:pt x="0" y="43912"/>
                  <a:pt x="43912" y="0"/>
                  <a:pt x="98081" y="0"/>
                </a:cubicBezTo>
                <a:lnTo>
                  <a:pt x="310836" y="0"/>
                </a:lnTo>
                <a:lnTo>
                  <a:pt x="310836" y="0"/>
                </a:lnTo>
                <a:lnTo>
                  <a:pt x="777089" y="0"/>
                </a:lnTo>
                <a:lnTo>
                  <a:pt x="1766933" y="0"/>
                </a:lnTo>
                <a:cubicBezTo>
                  <a:pt x="1821102" y="0"/>
                  <a:pt x="1865014" y="43912"/>
                  <a:pt x="1865014" y="98081"/>
                </a:cubicBezTo>
                <a:lnTo>
                  <a:pt x="1865014" y="343277"/>
                </a:lnTo>
                <a:lnTo>
                  <a:pt x="1865014" y="343277"/>
                </a:lnTo>
                <a:lnTo>
                  <a:pt x="1865014" y="490396"/>
                </a:lnTo>
                <a:lnTo>
                  <a:pt x="1865014" y="490394"/>
                </a:lnTo>
                <a:cubicBezTo>
                  <a:pt x="1865014" y="544563"/>
                  <a:pt x="1821102" y="588475"/>
                  <a:pt x="1766933" y="588475"/>
                </a:cubicBezTo>
                <a:lnTo>
                  <a:pt x="548531" y="588475"/>
                </a:lnTo>
                <a:lnTo>
                  <a:pt x="548066" y="1282143"/>
                </a:lnTo>
                <a:lnTo>
                  <a:pt x="409910" y="588475"/>
                </a:lnTo>
                <a:lnTo>
                  <a:pt x="98081" y="588475"/>
                </a:lnTo>
                <a:cubicBezTo>
                  <a:pt x="43912" y="588475"/>
                  <a:pt x="0" y="544563"/>
                  <a:pt x="0" y="490394"/>
                </a:cubicBezTo>
                <a:lnTo>
                  <a:pt x="0" y="490396"/>
                </a:lnTo>
                <a:lnTo>
                  <a:pt x="0" y="343277"/>
                </a:lnTo>
                <a:lnTo>
                  <a:pt x="0" y="343277"/>
                </a:lnTo>
                <a:lnTo>
                  <a:pt x="0" y="9808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61692" y="1957911"/>
            <a:ext cx="2651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ular Callout 6"/>
          <p:cNvSpPr/>
          <p:nvPr/>
        </p:nvSpPr>
        <p:spPr>
          <a:xfrm>
            <a:off x="6302545" y="1957911"/>
            <a:ext cx="2556385" cy="1747318"/>
          </a:xfrm>
          <a:custGeom>
            <a:avLst/>
            <a:gdLst>
              <a:gd name="connsiteX0" fmla="*/ 0 w 1865014"/>
              <a:gd name="connsiteY0" fmla="*/ 98081 h 588475"/>
              <a:gd name="connsiteX1" fmla="*/ 98081 w 1865014"/>
              <a:gd name="connsiteY1" fmla="*/ 0 h 588475"/>
              <a:gd name="connsiteX2" fmla="*/ 310836 w 1865014"/>
              <a:gd name="connsiteY2" fmla="*/ 0 h 588475"/>
              <a:gd name="connsiteX3" fmla="*/ 310836 w 1865014"/>
              <a:gd name="connsiteY3" fmla="*/ 0 h 588475"/>
              <a:gd name="connsiteX4" fmla="*/ 777089 w 1865014"/>
              <a:gd name="connsiteY4" fmla="*/ 0 h 588475"/>
              <a:gd name="connsiteX5" fmla="*/ 1766933 w 1865014"/>
              <a:gd name="connsiteY5" fmla="*/ 0 h 588475"/>
              <a:gd name="connsiteX6" fmla="*/ 1865014 w 1865014"/>
              <a:gd name="connsiteY6" fmla="*/ 98081 h 588475"/>
              <a:gd name="connsiteX7" fmla="*/ 1865014 w 1865014"/>
              <a:gd name="connsiteY7" fmla="*/ 343277 h 588475"/>
              <a:gd name="connsiteX8" fmla="*/ 1865014 w 1865014"/>
              <a:gd name="connsiteY8" fmla="*/ 343277 h 588475"/>
              <a:gd name="connsiteX9" fmla="*/ 1865014 w 1865014"/>
              <a:gd name="connsiteY9" fmla="*/ 490396 h 588475"/>
              <a:gd name="connsiteX10" fmla="*/ 1865014 w 1865014"/>
              <a:gd name="connsiteY10" fmla="*/ 490394 h 588475"/>
              <a:gd name="connsiteX11" fmla="*/ 1766933 w 1865014"/>
              <a:gd name="connsiteY11" fmla="*/ 588475 h 588475"/>
              <a:gd name="connsiteX12" fmla="*/ 777089 w 1865014"/>
              <a:gd name="connsiteY12" fmla="*/ 588475 h 588475"/>
              <a:gd name="connsiteX13" fmla="*/ 543969 w 1865014"/>
              <a:gd name="connsiteY13" fmla="*/ 662034 h 588475"/>
              <a:gd name="connsiteX14" fmla="*/ 310836 w 1865014"/>
              <a:gd name="connsiteY14" fmla="*/ 588475 h 588475"/>
              <a:gd name="connsiteX15" fmla="*/ 98081 w 1865014"/>
              <a:gd name="connsiteY15" fmla="*/ 588475 h 588475"/>
              <a:gd name="connsiteX16" fmla="*/ 0 w 1865014"/>
              <a:gd name="connsiteY16" fmla="*/ 490394 h 588475"/>
              <a:gd name="connsiteX17" fmla="*/ 0 w 1865014"/>
              <a:gd name="connsiteY17" fmla="*/ 490396 h 588475"/>
              <a:gd name="connsiteX18" fmla="*/ 0 w 1865014"/>
              <a:gd name="connsiteY18" fmla="*/ 343277 h 588475"/>
              <a:gd name="connsiteX19" fmla="*/ 0 w 1865014"/>
              <a:gd name="connsiteY19" fmla="*/ 343277 h 588475"/>
              <a:gd name="connsiteX20" fmla="*/ 0 w 1865014"/>
              <a:gd name="connsiteY20" fmla="*/ 98081 h 588475"/>
              <a:gd name="connsiteX0" fmla="*/ 0 w 1865014"/>
              <a:gd name="connsiteY0" fmla="*/ 98081 h 951745"/>
              <a:gd name="connsiteX1" fmla="*/ 98081 w 1865014"/>
              <a:gd name="connsiteY1" fmla="*/ 0 h 951745"/>
              <a:gd name="connsiteX2" fmla="*/ 310836 w 1865014"/>
              <a:gd name="connsiteY2" fmla="*/ 0 h 951745"/>
              <a:gd name="connsiteX3" fmla="*/ 310836 w 1865014"/>
              <a:gd name="connsiteY3" fmla="*/ 0 h 951745"/>
              <a:gd name="connsiteX4" fmla="*/ 777089 w 1865014"/>
              <a:gd name="connsiteY4" fmla="*/ 0 h 951745"/>
              <a:gd name="connsiteX5" fmla="*/ 1766933 w 1865014"/>
              <a:gd name="connsiteY5" fmla="*/ 0 h 951745"/>
              <a:gd name="connsiteX6" fmla="*/ 1865014 w 1865014"/>
              <a:gd name="connsiteY6" fmla="*/ 98081 h 951745"/>
              <a:gd name="connsiteX7" fmla="*/ 1865014 w 1865014"/>
              <a:gd name="connsiteY7" fmla="*/ 343277 h 951745"/>
              <a:gd name="connsiteX8" fmla="*/ 1865014 w 1865014"/>
              <a:gd name="connsiteY8" fmla="*/ 343277 h 951745"/>
              <a:gd name="connsiteX9" fmla="*/ 1865014 w 1865014"/>
              <a:gd name="connsiteY9" fmla="*/ 490396 h 951745"/>
              <a:gd name="connsiteX10" fmla="*/ 1865014 w 1865014"/>
              <a:gd name="connsiteY10" fmla="*/ 490394 h 951745"/>
              <a:gd name="connsiteX11" fmla="*/ 1766933 w 1865014"/>
              <a:gd name="connsiteY11" fmla="*/ 588475 h 951745"/>
              <a:gd name="connsiteX12" fmla="*/ 777089 w 1865014"/>
              <a:gd name="connsiteY12" fmla="*/ 588475 h 951745"/>
              <a:gd name="connsiteX13" fmla="*/ 290472 w 1865014"/>
              <a:gd name="connsiteY13" fmla="*/ 951745 h 951745"/>
              <a:gd name="connsiteX14" fmla="*/ 310836 w 1865014"/>
              <a:gd name="connsiteY14" fmla="*/ 588475 h 951745"/>
              <a:gd name="connsiteX15" fmla="*/ 98081 w 1865014"/>
              <a:gd name="connsiteY15" fmla="*/ 588475 h 951745"/>
              <a:gd name="connsiteX16" fmla="*/ 0 w 1865014"/>
              <a:gd name="connsiteY16" fmla="*/ 490394 h 951745"/>
              <a:gd name="connsiteX17" fmla="*/ 0 w 1865014"/>
              <a:gd name="connsiteY17" fmla="*/ 490396 h 951745"/>
              <a:gd name="connsiteX18" fmla="*/ 0 w 1865014"/>
              <a:gd name="connsiteY18" fmla="*/ 343277 h 951745"/>
              <a:gd name="connsiteX19" fmla="*/ 0 w 1865014"/>
              <a:gd name="connsiteY19" fmla="*/ 343277 h 951745"/>
              <a:gd name="connsiteX20" fmla="*/ 0 w 1865014"/>
              <a:gd name="connsiteY20" fmla="*/ 98081 h 951745"/>
              <a:gd name="connsiteX0" fmla="*/ 0 w 1865014"/>
              <a:gd name="connsiteY0" fmla="*/ 98081 h 951745"/>
              <a:gd name="connsiteX1" fmla="*/ 98081 w 1865014"/>
              <a:gd name="connsiteY1" fmla="*/ 0 h 951745"/>
              <a:gd name="connsiteX2" fmla="*/ 310836 w 1865014"/>
              <a:gd name="connsiteY2" fmla="*/ 0 h 951745"/>
              <a:gd name="connsiteX3" fmla="*/ 310836 w 1865014"/>
              <a:gd name="connsiteY3" fmla="*/ 0 h 951745"/>
              <a:gd name="connsiteX4" fmla="*/ 777089 w 1865014"/>
              <a:gd name="connsiteY4" fmla="*/ 0 h 951745"/>
              <a:gd name="connsiteX5" fmla="*/ 1766933 w 1865014"/>
              <a:gd name="connsiteY5" fmla="*/ 0 h 951745"/>
              <a:gd name="connsiteX6" fmla="*/ 1865014 w 1865014"/>
              <a:gd name="connsiteY6" fmla="*/ 98081 h 951745"/>
              <a:gd name="connsiteX7" fmla="*/ 1865014 w 1865014"/>
              <a:gd name="connsiteY7" fmla="*/ 343277 h 951745"/>
              <a:gd name="connsiteX8" fmla="*/ 1865014 w 1865014"/>
              <a:gd name="connsiteY8" fmla="*/ 343277 h 951745"/>
              <a:gd name="connsiteX9" fmla="*/ 1865014 w 1865014"/>
              <a:gd name="connsiteY9" fmla="*/ 490396 h 951745"/>
              <a:gd name="connsiteX10" fmla="*/ 1865014 w 1865014"/>
              <a:gd name="connsiteY10" fmla="*/ 490394 h 951745"/>
              <a:gd name="connsiteX11" fmla="*/ 1766933 w 1865014"/>
              <a:gd name="connsiteY11" fmla="*/ 588475 h 951745"/>
              <a:gd name="connsiteX12" fmla="*/ 469271 w 1865014"/>
              <a:gd name="connsiteY12" fmla="*/ 606582 h 951745"/>
              <a:gd name="connsiteX13" fmla="*/ 290472 w 1865014"/>
              <a:gd name="connsiteY13" fmla="*/ 951745 h 951745"/>
              <a:gd name="connsiteX14" fmla="*/ 310836 w 1865014"/>
              <a:gd name="connsiteY14" fmla="*/ 588475 h 951745"/>
              <a:gd name="connsiteX15" fmla="*/ 98081 w 1865014"/>
              <a:gd name="connsiteY15" fmla="*/ 588475 h 951745"/>
              <a:gd name="connsiteX16" fmla="*/ 0 w 1865014"/>
              <a:gd name="connsiteY16" fmla="*/ 490394 h 951745"/>
              <a:gd name="connsiteX17" fmla="*/ 0 w 1865014"/>
              <a:gd name="connsiteY17" fmla="*/ 490396 h 951745"/>
              <a:gd name="connsiteX18" fmla="*/ 0 w 1865014"/>
              <a:gd name="connsiteY18" fmla="*/ 343277 h 951745"/>
              <a:gd name="connsiteX19" fmla="*/ 0 w 1865014"/>
              <a:gd name="connsiteY19" fmla="*/ 343277 h 951745"/>
              <a:gd name="connsiteX20" fmla="*/ 0 w 1865014"/>
              <a:gd name="connsiteY20" fmla="*/ 98081 h 951745"/>
              <a:gd name="connsiteX0" fmla="*/ 0 w 1865014"/>
              <a:gd name="connsiteY0" fmla="*/ 98081 h 870264"/>
              <a:gd name="connsiteX1" fmla="*/ 98081 w 1865014"/>
              <a:gd name="connsiteY1" fmla="*/ 0 h 870264"/>
              <a:gd name="connsiteX2" fmla="*/ 310836 w 1865014"/>
              <a:gd name="connsiteY2" fmla="*/ 0 h 870264"/>
              <a:gd name="connsiteX3" fmla="*/ 310836 w 1865014"/>
              <a:gd name="connsiteY3" fmla="*/ 0 h 870264"/>
              <a:gd name="connsiteX4" fmla="*/ 777089 w 1865014"/>
              <a:gd name="connsiteY4" fmla="*/ 0 h 870264"/>
              <a:gd name="connsiteX5" fmla="*/ 1766933 w 1865014"/>
              <a:gd name="connsiteY5" fmla="*/ 0 h 870264"/>
              <a:gd name="connsiteX6" fmla="*/ 1865014 w 1865014"/>
              <a:gd name="connsiteY6" fmla="*/ 98081 h 870264"/>
              <a:gd name="connsiteX7" fmla="*/ 1865014 w 1865014"/>
              <a:gd name="connsiteY7" fmla="*/ 343277 h 870264"/>
              <a:gd name="connsiteX8" fmla="*/ 1865014 w 1865014"/>
              <a:gd name="connsiteY8" fmla="*/ 343277 h 870264"/>
              <a:gd name="connsiteX9" fmla="*/ 1865014 w 1865014"/>
              <a:gd name="connsiteY9" fmla="*/ 490396 h 870264"/>
              <a:gd name="connsiteX10" fmla="*/ 1865014 w 1865014"/>
              <a:gd name="connsiteY10" fmla="*/ 490394 h 870264"/>
              <a:gd name="connsiteX11" fmla="*/ 1766933 w 1865014"/>
              <a:gd name="connsiteY11" fmla="*/ 588475 h 870264"/>
              <a:gd name="connsiteX12" fmla="*/ 469271 w 1865014"/>
              <a:gd name="connsiteY12" fmla="*/ 606582 h 870264"/>
              <a:gd name="connsiteX13" fmla="*/ 290472 w 1865014"/>
              <a:gd name="connsiteY13" fmla="*/ 870264 h 870264"/>
              <a:gd name="connsiteX14" fmla="*/ 310836 w 1865014"/>
              <a:gd name="connsiteY14" fmla="*/ 588475 h 870264"/>
              <a:gd name="connsiteX15" fmla="*/ 98081 w 1865014"/>
              <a:gd name="connsiteY15" fmla="*/ 588475 h 870264"/>
              <a:gd name="connsiteX16" fmla="*/ 0 w 1865014"/>
              <a:gd name="connsiteY16" fmla="*/ 490394 h 870264"/>
              <a:gd name="connsiteX17" fmla="*/ 0 w 1865014"/>
              <a:gd name="connsiteY17" fmla="*/ 490396 h 870264"/>
              <a:gd name="connsiteX18" fmla="*/ 0 w 1865014"/>
              <a:gd name="connsiteY18" fmla="*/ 343277 h 870264"/>
              <a:gd name="connsiteX19" fmla="*/ 0 w 1865014"/>
              <a:gd name="connsiteY19" fmla="*/ 343277 h 870264"/>
              <a:gd name="connsiteX20" fmla="*/ 0 w 1865014"/>
              <a:gd name="connsiteY20" fmla="*/ 98081 h 870264"/>
              <a:gd name="connsiteX0" fmla="*/ 0 w 1865014"/>
              <a:gd name="connsiteY0" fmla="*/ 98081 h 870264"/>
              <a:gd name="connsiteX1" fmla="*/ 98081 w 1865014"/>
              <a:gd name="connsiteY1" fmla="*/ 0 h 870264"/>
              <a:gd name="connsiteX2" fmla="*/ 310836 w 1865014"/>
              <a:gd name="connsiteY2" fmla="*/ 0 h 870264"/>
              <a:gd name="connsiteX3" fmla="*/ 310836 w 1865014"/>
              <a:gd name="connsiteY3" fmla="*/ 0 h 870264"/>
              <a:gd name="connsiteX4" fmla="*/ 777089 w 1865014"/>
              <a:gd name="connsiteY4" fmla="*/ 0 h 870264"/>
              <a:gd name="connsiteX5" fmla="*/ 1766933 w 1865014"/>
              <a:gd name="connsiteY5" fmla="*/ 0 h 870264"/>
              <a:gd name="connsiteX6" fmla="*/ 1865014 w 1865014"/>
              <a:gd name="connsiteY6" fmla="*/ 98081 h 870264"/>
              <a:gd name="connsiteX7" fmla="*/ 1865014 w 1865014"/>
              <a:gd name="connsiteY7" fmla="*/ 343277 h 870264"/>
              <a:gd name="connsiteX8" fmla="*/ 1865014 w 1865014"/>
              <a:gd name="connsiteY8" fmla="*/ 343277 h 870264"/>
              <a:gd name="connsiteX9" fmla="*/ 1865014 w 1865014"/>
              <a:gd name="connsiteY9" fmla="*/ 490396 h 870264"/>
              <a:gd name="connsiteX10" fmla="*/ 1865014 w 1865014"/>
              <a:gd name="connsiteY10" fmla="*/ 490394 h 870264"/>
              <a:gd name="connsiteX11" fmla="*/ 1766933 w 1865014"/>
              <a:gd name="connsiteY11" fmla="*/ 588475 h 870264"/>
              <a:gd name="connsiteX12" fmla="*/ 469271 w 1865014"/>
              <a:gd name="connsiteY12" fmla="*/ 588475 h 870264"/>
              <a:gd name="connsiteX13" fmla="*/ 290472 w 1865014"/>
              <a:gd name="connsiteY13" fmla="*/ 870264 h 870264"/>
              <a:gd name="connsiteX14" fmla="*/ 310836 w 1865014"/>
              <a:gd name="connsiteY14" fmla="*/ 588475 h 870264"/>
              <a:gd name="connsiteX15" fmla="*/ 98081 w 1865014"/>
              <a:gd name="connsiteY15" fmla="*/ 588475 h 870264"/>
              <a:gd name="connsiteX16" fmla="*/ 0 w 1865014"/>
              <a:gd name="connsiteY16" fmla="*/ 490394 h 870264"/>
              <a:gd name="connsiteX17" fmla="*/ 0 w 1865014"/>
              <a:gd name="connsiteY17" fmla="*/ 490396 h 870264"/>
              <a:gd name="connsiteX18" fmla="*/ 0 w 1865014"/>
              <a:gd name="connsiteY18" fmla="*/ 343277 h 870264"/>
              <a:gd name="connsiteX19" fmla="*/ 0 w 1865014"/>
              <a:gd name="connsiteY19" fmla="*/ 343277 h 870264"/>
              <a:gd name="connsiteX20" fmla="*/ 0 w 1865014"/>
              <a:gd name="connsiteY20" fmla="*/ 98081 h 870264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469271 w 1865014"/>
              <a:gd name="connsiteY12" fmla="*/ 588475 h 1228998"/>
              <a:gd name="connsiteX13" fmla="*/ 600906 w 1865014"/>
              <a:gd name="connsiteY13" fmla="*/ 1228998 h 1228998"/>
              <a:gd name="connsiteX14" fmla="*/ 310836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469271 w 1865014"/>
              <a:gd name="connsiteY12" fmla="*/ 588475 h 1228998"/>
              <a:gd name="connsiteX13" fmla="*/ 600906 w 1865014"/>
              <a:gd name="connsiteY13" fmla="*/ 1228998 h 1228998"/>
              <a:gd name="connsiteX14" fmla="*/ 363675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548531 w 1865014"/>
              <a:gd name="connsiteY12" fmla="*/ 588475 h 1228998"/>
              <a:gd name="connsiteX13" fmla="*/ 600906 w 1865014"/>
              <a:gd name="connsiteY13" fmla="*/ 1228998 h 1228998"/>
              <a:gd name="connsiteX14" fmla="*/ 363675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28998"/>
              <a:gd name="connsiteX1" fmla="*/ 98081 w 1865014"/>
              <a:gd name="connsiteY1" fmla="*/ 0 h 1228998"/>
              <a:gd name="connsiteX2" fmla="*/ 310836 w 1865014"/>
              <a:gd name="connsiteY2" fmla="*/ 0 h 1228998"/>
              <a:gd name="connsiteX3" fmla="*/ 310836 w 1865014"/>
              <a:gd name="connsiteY3" fmla="*/ 0 h 1228998"/>
              <a:gd name="connsiteX4" fmla="*/ 777089 w 1865014"/>
              <a:gd name="connsiteY4" fmla="*/ 0 h 1228998"/>
              <a:gd name="connsiteX5" fmla="*/ 1766933 w 1865014"/>
              <a:gd name="connsiteY5" fmla="*/ 0 h 1228998"/>
              <a:gd name="connsiteX6" fmla="*/ 1865014 w 1865014"/>
              <a:gd name="connsiteY6" fmla="*/ 98081 h 1228998"/>
              <a:gd name="connsiteX7" fmla="*/ 1865014 w 1865014"/>
              <a:gd name="connsiteY7" fmla="*/ 343277 h 1228998"/>
              <a:gd name="connsiteX8" fmla="*/ 1865014 w 1865014"/>
              <a:gd name="connsiteY8" fmla="*/ 343277 h 1228998"/>
              <a:gd name="connsiteX9" fmla="*/ 1865014 w 1865014"/>
              <a:gd name="connsiteY9" fmla="*/ 490396 h 1228998"/>
              <a:gd name="connsiteX10" fmla="*/ 1865014 w 1865014"/>
              <a:gd name="connsiteY10" fmla="*/ 490394 h 1228998"/>
              <a:gd name="connsiteX11" fmla="*/ 1766933 w 1865014"/>
              <a:gd name="connsiteY11" fmla="*/ 588475 h 1228998"/>
              <a:gd name="connsiteX12" fmla="*/ 548531 w 1865014"/>
              <a:gd name="connsiteY12" fmla="*/ 588475 h 1228998"/>
              <a:gd name="connsiteX13" fmla="*/ 600906 w 1865014"/>
              <a:gd name="connsiteY13" fmla="*/ 1228998 h 1228998"/>
              <a:gd name="connsiteX14" fmla="*/ 409910 w 1865014"/>
              <a:gd name="connsiteY14" fmla="*/ 588475 h 1228998"/>
              <a:gd name="connsiteX15" fmla="*/ 98081 w 1865014"/>
              <a:gd name="connsiteY15" fmla="*/ 588475 h 1228998"/>
              <a:gd name="connsiteX16" fmla="*/ 0 w 1865014"/>
              <a:gd name="connsiteY16" fmla="*/ 490394 h 1228998"/>
              <a:gd name="connsiteX17" fmla="*/ 0 w 1865014"/>
              <a:gd name="connsiteY17" fmla="*/ 490396 h 1228998"/>
              <a:gd name="connsiteX18" fmla="*/ 0 w 1865014"/>
              <a:gd name="connsiteY18" fmla="*/ 343277 h 1228998"/>
              <a:gd name="connsiteX19" fmla="*/ 0 w 1865014"/>
              <a:gd name="connsiteY19" fmla="*/ 343277 h 1228998"/>
              <a:gd name="connsiteX20" fmla="*/ 0 w 1865014"/>
              <a:gd name="connsiteY20" fmla="*/ 98081 h 1228998"/>
              <a:gd name="connsiteX0" fmla="*/ 0 w 1865014"/>
              <a:gd name="connsiteY0" fmla="*/ 98081 h 1282143"/>
              <a:gd name="connsiteX1" fmla="*/ 98081 w 1865014"/>
              <a:gd name="connsiteY1" fmla="*/ 0 h 1282143"/>
              <a:gd name="connsiteX2" fmla="*/ 310836 w 1865014"/>
              <a:gd name="connsiteY2" fmla="*/ 0 h 1282143"/>
              <a:gd name="connsiteX3" fmla="*/ 310836 w 1865014"/>
              <a:gd name="connsiteY3" fmla="*/ 0 h 1282143"/>
              <a:gd name="connsiteX4" fmla="*/ 777089 w 1865014"/>
              <a:gd name="connsiteY4" fmla="*/ 0 h 1282143"/>
              <a:gd name="connsiteX5" fmla="*/ 1766933 w 1865014"/>
              <a:gd name="connsiteY5" fmla="*/ 0 h 1282143"/>
              <a:gd name="connsiteX6" fmla="*/ 1865014 w 1865014"/>
              <a:gd name="connsiteY6" fmla="*/ 98081 h 1282143"/>
              <a:gd name="connsiteX7" fmla="*/ 1865014 w 1865014"/>
              <a:gd name="connsiteY7" fmla="*/ 343277 h 1282143"/>
              <a:gd name="connsiteX8" fmla="*/ 1865014 w 1865014"/>
              <a:gd name="connsiteY8" fmla="*/ 343277 h 1282143"/>
              <a:gd name="connsiteX9" fmla="*/ 1865014 w 1865014"/>
              <a:gd name="connsiteY9" fmla="*/ 490396 h 1282143"/>
              <a:gd name="connsiteX10" fmla="*/ 1865014 w 1865014"/>
              <a:gd name="connsiteY10" fmla="*/ 490394 h 1282143"/>
              <a:gd name="connsiteX11" fmla="*/ 1766933 w 1865014"/>
              <a:gd name="connsiteY11" fmla="*/ 588475 h 1282143"/>
              <a:gd name="connsiteX12" fmla="*/ 548531 w 1865014"/>
              <a:gd name="connsiteY12" fmla="*/ 588475 h 1282143"/>
              <a:gd name="connsiteX13" fmla="*/ 548066 w 1865014"/>
              <a:gd name="connsiteY13" fmla="*/ 1282143 h 1282143"/>
              <a:gd name="connsiteX14" fmla="*/ 409910 w 1865014"/>
              <a:gd name="connsiteY14" fmla="*/ 588475 h 1282143"/>
              <a:gd name="connsiteX15" fmla="*/ 98081 w 1865014"/>
              <a:gd name="connsiteY15" fmla="*/ 588475 h 1282143"/>
              <a:gd name="connsiteX16" fmla="*/ 0 w 1865014"/>
              <a:gd name="connsiteY16" fmla="*/ 490394 h 1282143"/>
              <a:gd name="connsiteX17" fmla="*/ 0 w 1865014"/>
              <a:gd name="connsiteY17" fmla="*/ 490396 h 1282143"/>
              <a:gd name="connsiteX18" fmla="*/ 0 w 1865014"/>
              <a:gd name="connsiteY18" fmla="*/ 343277 h 1282143"/>
              <a:gd name="connsiteX19" fmla="*/ 0 w 1865014"/>
              <a:gd name="connsiteY19" fmla="*/ 343277 h 1282143"/>
              <a:gd name="connsiteX20" fmla="*/ 0 w 1865014"/>
              <a:gd name="connsiteY20" fmla="*/ 98081 h 128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65014" h="1282143">
                <a:moveTo>
                  <a:pt x="0" y="98081"/>
                </a:moveTo>
                <a:cubicBezTo>
                  <a:pt x="0" y="43912"/>
                  <a:pt x="43912" y="0"/>
                  <a:pt x="98081" y="0"/>
                </a:cubicBezTo>
                <a:lnTo>
                  <a:pt x="310836" y="0"/>
                </a:lnTo>
                <a:lnTo>
                  <a:pt x="310836" y="0"/>
                </a:lnTo>
                <a:lnTo>
                  <a:pt x="777089" y="0"/>
                </a:lnTo>
                <a:lnTo>
                  <a:pt x="1766933" y="0"/>
                </a:lnTo>
                <a:cubicBezTo>
                  <a:pt x="1821102" y="0"/>
                  <a:pt x="1865014" y="43912"/>
                  <a:pt x="1865014" y="98081"/>
                </a:cubicBezTo>
                <a:lnTo>
                  <a:pt x="1865014" y="343277"/>
                </a:lnTo>
                <a:lnTo>
                  <a:pt x="1865014" y="343277"/>
                </a:lnTo>
                <a:lnTo>
                  <a:pt x="1865014" y="490396"/>
                </a:lnTo>
                <a:lnTo>
                  <a:pt x="1865014" y="490394"/>
                </a:lnTo>
                <a:cubicBezTo>
                  <a:pt x="1865014" y="544563"/>
                  <a:pt x="1821102" y="588475"/>
                  <a:pt x="1766933" y="588475"/>
                </a:cubicBezTo>
                <a:lnTo>
                  <a:pt x="548531" y="588475"/>
                </a:lnTo>
                <a:lnTo>
                  <a:pt x="548066" y="1282143"/>
                </a:lnTo>
                <a:lnTo>
                  <a:pt x="409910" y="588475"/>
                </a:lnTo>
                <a:lnTo>
                  <a:pt x="98081" y="588475"/>
                </a:lnTo>
                <a:cubicBezTo>
                  <a:pt x="43912" y="588475"/>
                  <a:pt x="0" y="544563"/>
                  <a:pt x="0" y="490394"/>
                </a:cubicBezTo>
                <a:lnTo>
                  <a:pt x="0" y="490396"/>
                </a:lnTo>
                <a:lnTo>
                  <a:pt x="0" y="343277"/>
                </a:lnTo>
                <a:lnTo>
                  <a:pt x="0" y="343277"/>
                </a:lnTo>
                <a:lnTo>
                  <a:pt x="0" y="9808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66334" y="1957910"/>
            <a:ext cx="2651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6497" b="60264"/>
          <a:stretch/>
        </p:blipFill>
        <p:spPr>
          <a:xfrm>
            <a:off x="6523313" y="3599302"/>
            <a:ext cx="1425629" cy="20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4" grpId="0" animBg="1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7394" y="1085961"/>
            <a:ext cx="8065858" cy="5424829"/>
            <a:chOff x="847394" y="1085961"/>
            <a:chExt cx="8065858" cy="5424829"/>
          </a:xfrm>
        </p:grpSpPr>
        <p:grpSp>
          <p:nvGrpSpPr>
            <p:cNvPr id="2" name="Group 1"/>
            <p:cNvGrpSpPr/>
            <p:nvPr/>
          </p:nvGrpSpPr>
          <p:grpSpPr>
            <a:xfrm>
              <a:off x="847394" y="1085961"/>
              <a:ext cx="7449213" cy="5424829"/>
              <a:chOff x="847394" y="1085961"/>
              <a:chExt cx="7449213" cy="54248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92"/>
              <a:stretch/>
            </p:blipFill>
            <p:spPr>
              <a:xfrm>
                <a:off x="847394" y="1085961"/>
                <a:ext cx="7449213" cy="5360101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4297680" y="5962150"/>
                <a:ext cx="548640" cy="548640"/>
              </a:xfrm>
              <a:prstGeom prst="ellipse">
                <a:avLst/>
              </a:prstGeom>
              <a:solidFill>
                <a:srgbClr val="ED02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7" name="Rounded Rectangular Callout 6"/>
            <p:cNvSpPr/>
            <p:nvPr/>
          </p:nvSpPr>
          <p:spPr>
            <a:xfrm>
              <a:off x="6297903" y="1957912"/>
              <a:ext cx="2556385" cy="1747318"/>
            </a:xfrm>
            <a:custGeom>
              <a:avLst/>
              <a:gdLst>
                <a:gd name="connsiteX0" fmla="*/ 0 w 1865014"/>
                <a:gd name="connsiteY0" fmla="*/ 98081 h 588475"/>
                <a:gd name="connsiteX1" fmla="*/ 98081 w 1865014"/>
                <a:gd name="connsiteY1" fmla="*/ 0 h 588475"/>
                <a:gd name="connsiteX2" fmla="*/ 310836 w 1865014"/>
                <a:gd name="connsiteY2" fmla="*/ 0 h 588475"/>
                <a:gd name="connsiteX3" fmla="*/ 310836 w 1865014"/>
                <a:gd name="connsiteY3" fmla="*/ 0 h 588475"/>
                <a:gd name="connsiteX4" fmla="*/ 777089 w 1865014"/>
                <a:gd name="connsiteY4" fmla="*/ 0 h 588475"/>
                <a:gd name="connsiteX5" fmla="*/ 1766933 w 1865014"/>
                <a:gd name="connsiteY5" fmla="*/ 0 h 588475"/>
                <a:gd name="connsiteX6" fmla="*/ 1865014 w 1865014"/>
                <a:gd name="connsiteY6" fmla="*/ 98081 h 588475"/>
                <a:gd name="connsiteX7" fmla="*/ 1865014 w 1865014"/>
                <a:gd name="connsiteY7" fmla="*/ 343277 h 588475"/>
                <a:gd name="connsiteX8" fmla="*/ 1865014 w 1865014"/>
                <a:gd name="connsiteY8" fmla="*/ 343277 h 588475"/>
                <a:gd name="connsiteX9" fmla="*/ 1865014 w 1865014"/>
                <a:gd name="connsiteY9" fmla="*/ 490396 h 588475"/>
                <a:gd name="connsiteX10" fmla="*/ 1865014 w 1865014"/>
                <a:gd name="connsiteY10" fmla="*/ 490394 h 588475"/>
                <a:gd name="connsiteX11" fmla="*/ 1766933 w 1865014"/>
                <a:gd name="connsiteY11" fmla="*/ 588475 h 588475"/>
                <a:gd name="connsiteX12" fmla="*/ 777089 w 1865014"/>
                <a:gd name="connsiteY12" fmla="*/ 588475 h 588475"/>
                <a:gd name="connsiteX13" fmla="*/ 543969 w 1865014"/>
                <a:gd name="connsiteY13" fmla="*/ 662034 h 588475"/>
                <a:gd name="connsiteX14" fmla="*/ 310836 w 1865014"/>
                <a:gd name="connsiteY14" fmla="*/ 588475 h 588475"/>
                <a:gd name="connsiteX15" fmla="*/ 98081 w 1865014"/>
                <a:gd name="connsiteY15" fmla="*/ 588475 h 588475"/>
                <a:gd name="connsiteX16" fmla="*/ 0 w 1865014"/>
                <a:gd name="connsiteY16" fmla="*/ 490394 h 588475"/>
                <a:gd name="connsiteX17" fmla="*/ 0 w 1865014"/>
                <a:gd name="connsiteY17" fmla="*/ 490396 h 588475"/>
                <a:gd name="connsiteX18" fmla="*/ 0 w 1865014"/>
                <a:gd name="connsiteY18" fmla="*/ 343277 h 588475"/>
                <a:gd name="connsiteX19" fmla="*/ 0 w 1865014"/>
                <a:gd name="connsiteY19" fmla="*/ 343277 h 588475"/>
                <a:gd name="connsiteX20" fmla="*/ 0 w 1865014"/>
                <a:gd name="connsiteY20" fmla="*/ 98081 h 588475"/>
                <a:gd name="connsiteX0" fmla="*/ 0 w 1865014"/>
                <a:gd name="connsiteY0" fmla="*/ 98081 h 951745"/>
                <a:gd name="connsiteX1" fmla="*/ 98081 w 1865014"/>
                <a:gd name="connsiteY1" fmla="*/ 0 h 951745"/>
                <a:gd name="connsiteX2" fmla="*/ 310836 w 1865014"/>
                <a:gd name="connsiteY2" fmla="*/ 0 h 951745"/>
                <a:gd name="connsiteX3" fmla="*/ 310836 w 1865014"/>
                <a:gd name="connsiteY3" fmla="*/ 0 h 951745"/>
                <a:gd name="connsiteX4" fmla="*/ 777089 w 1865014"/>
                <a:gd name="connsiteY4" fmla="*/ 0 h 951745"/>
                <a:gd name="connsiteX5" fmla="*/ 1766933 w 1865014"/>
                <a:gd name="connsiteY5" fmla="*/ 0 h 951745"/>
                <a:gd name="connsiteX6" fmla="*/ 1865014 w 1865014"/>
                <a:gd name="connsiteY6" fmla="*/ 98081 h 951745"/>
                <a:gd name="connsiteX7" fmla="*/ 1865014 w 1865014"/>
                <a:gd name="connsiteY7" fmla="*/ 343277 h 951745"/>
                <a:gd name="connsiteX8" fmla="*/ 1865014 w 1865014"/>
                <a:gd name="connsiteY8" fmla="*/ 343277 h 951745"/>
                <a:gd name="connsiteX9" fmla="*/ 1865014 w 1865014"/>
                <a:gd name="connsiteY9" fmla="*/ 490396 h 951745"/>
                <a:gd name="connsiteX10" fmla="*/ 1865014 w 1865014"/>
                <a:gd name="connsiteY10" fmla="*/ 490394 h 951745"/>
                <a:gd name="connsiteX11" fmla="*/ 1766933 w 1865014"/>
                <a:gd name="connsiteY11" fmla="*/ 588475 h 951745"/>
                <a:gd name="connsiteX12" fmla="*/ 777089 w 1865014"/>
                <a:gd name="connsiteY12" fmla="*/ 588475 h 951745"/>
                <a:gd name="connsiteX13" fmla="*/ 290472 w 1865014"/>
                <a:gd name="connsiteY13" fmla="*/ 951745 h 951745"/>
                <a:gd name="connsiteX14" fmla="*/ 310836 w 1865014"/>
                <a:gd name="connsiteY14" fmla="*/ 588475 h 951745"/>
                <a:gd name="connsiteX15" fmla="*/ 98081 w 1865014"/>
                <a:gd name="connsiteY15" fmla="*/ 588475 h 951745"/>
                <a:gd name="connsiteX16" fmla="*/ 0 w 1865014"/>
                <a:gd name="connsiteY16" fmla="*/ 490394 h 951745"/>
                <a:gd name="connsiteX17" fmla="*/ 0 w 1865014"/>
                <a:gd name="connsiteY17" fmla="*/ 490396 h 951745"/>
                <a:gd name="connsiteX18" fmla="*/ 0 w 1865014"/>
                <a:gd name="connsiteY18" fmla="*/ 343277 h 951745"/>
                <a:gd name="connsiteX19" fmla="*/ 0 w 1865014"/>
                <a:gd name="connsiteY19" fmla="*/ 343277 h 951745"/>
                <a:gd name="connsiteX20" fmla="*/ 0 w 1865014"/>
                <a:gd name="connsiteY20" fmla="*/ 98081 h 951745"/>
                <a:gd name="connsiteX0" fmla="*/ 0 w 1865014"/>
                <a:gd name="connsiteY0" fmla="*/ 98081 h 951745"/>
                <a:gd name="connsiteX1" fmla="*/ 98081 w 1865014"/>
                <a:gd name="connsiteY1" fmla="*/ 0 h 951745"/>
                <a:gd name="connsiteX2" fmla="*/ 310836 w 1865014"/>
                <a:gd name="connsiteY2" fmla="*/ 0 h 951745"/>
                <a:gd name="connsiteX3" fmla="*/ 310836 w 1865014"/>
                <a:gd name="connsiteY3" fmla="*/ 0 h 951745"/>
                <a:gd name="connsiteX4" fmla="*/ 777089 w 1865014"/>
                <a:gd name="connsiteY4" fmla="*/ 0 h 951745"/>
                <a:gd name="connsiteX5" fmla="*/ 1766933 w 1865014"/>
                <a:gd name="connsiteY5" fmla="*/ 0 h 951745"/>
                <a:gd name="connsiteX6" fmla="*/ 1865014 w 1865014"/>
                <a:gd name="connsiteY6" fmla="*/ 98081 h 951745"/>
                <a:gd name="connsiteX7" fmla="*/ 1865014 w 1865014"/>
                <a:gd name="connsiteY7" fmla="*/ 343277 h 951745"/>
                <a:gd name="connsiteX8" fmla="*/ 1865014 w 1865014"/>
                <a:gd name="connsiteY8" fmla="*/ 343277 h 951745"/>
                <a:gd name="connsiteX9" fmla="*/ 1865014 w 1865014"/>
                <a:gd name="connsiteY9" fmla="*/ 490396 h 951745"/>
                <a:gd name="connsiteX10" fmla="*/ 1865014 w 1865014"/>
                <a:gd name="connsiteY10" fmla="*/ 490394 h 951745"/>
                <a:gd name="connsiteX11" fmla="*/ 1766933 w 1865014"/>
                <a:gd name="connsiteY11" fmla="*/ 588475 h 951745"/>
                <a:gd name="connsiteX12" fmla="*/ 469271 w 1865014"/>
                <a:gd name="connsiteY12" fmla="*/ 606582 h 951745"/>
                <a:gd name="connsiteX13" fmla="*/ 290472 w 1865014"/>
                <a:gd name="connsiteY13" fmla="*/ 951745 h 951745"/>
                <a:gd name="connsiteX14" fmla="*/ 310836 w 1865014"/>
                <a:gd name="connsiteY14" fmla="*/ 588475 h 951745"/>
                <a:gd name="connsiteX15" fmla="*/ 98081 w 1865014"/>
                <a:gd name="connsiteY15" fmla="*/ 588475 h 951745"/>
                <a:gd name="connsiteX16" fmla="*/ 0 w 1865014"/>
                <a:gd name="connsiteY16" fmla="*/ 490394 h 951745"/>
                <a:gd name="connsiteX17" fmla="*/ 0 w 1865014"/>
                <a:gd name="connsiteY17" fmla="*/ 490396 h 951745"/>
                <a:gd name="connsiteX18" fmla="*/ 0 w 1865014"/>
                <a:gd name="connsiteY18" fmla="*/ 343277 h 951745"/>
                <a:gd name="connsiteX19" fmla="*/ 0 w 1865014"/>
                <a:gd name="connsiteY19" fmla="*/ 343277 h 951745"/>
                <a:gd name="connsiteX20" fmla="*/ 0 w 1865014"/>
                <a:gd name="connsiteY20" fmla="*/ 98081 h 951745"/>
                <a:gd name="connsiteX0" fmla="*/ 0 w 1865014"/>
                <a:gd name="connsiteY0" fmla="*/ 98081 h 870264"/>
                <a:gd name="connsiteX1" fmla="*/ 98081 w 1865014"/>
                <a:gd name="connsiteY1" fmla="*/ 0 h 870264"/>
                <a:gd name="connsiteX2" fmla="*/ 310836 w 1865014"/>
                <a:gd name="connsiteY2" fmla="*/ 0 h 870264"/>
                <a:gd name="connsiteX3" fmla="*/ 310836 w 1865014"/>
                <a:gd name="connsiteY3" fmla="*/ 0 h 870264"/>
                <a:gd name="connsiteX4" fmla="*/ 777089 w 1865014"/>
                <a:gd name="connsiteY4" fmla="*/ 0 h 870264"/>
                <a:gd name="connsiteX5" fmla="*/ 1766933 w 1865014"/>
                <a:gd name="connsiteY5" fmla="*/ 0 h 870264"/>
                <a:gd name="connsiteX6" fmla="*/ 1865014 w 1865014"/>
                <a:gd name="connsiteY6" fmla="*/ 98081 h 870264"/>
                <a:gd name="connsiteX7" fmla="*/ 1865014 w 1865014"/>
                <a:gd name="connsiteY7" fmla="*/ 343277 h 870264"/>
                <a:gd name="connsiteX8" fmla="*/ 1865014 w 1865014"/>
                <a:gd name="connsiteY8" fmla="*/ 343277 h 870264"/>
                <a:gd name="connsiteX9" fmla="*/ 1865014 w 1865014"/>
                <a:gd name="connsiteY9" fmla="*/ 490396 h 870264"/>
                <a:gd name="connsiteX10" fmla="*/ 1865014 w 1865014"/>
                <a:gd name="connsiteY10" fmla="*/ 490394 h 870264"/>
                <a:gd name="connsiteX11" fmla="*/ 1766933 w 1865014"/>
                <a:gd name="connsiteY11" fmla="*/ 588475 h 870264"/>
                <a:gd name="connsiteX12" fmla="*/ 469271 w 1865014"/>
                <a:gd name="connsiteY12" fmla="*/ 606582 h 870264"/>
                <a:gd name="connsiteX13" fmla="*/ 290472 w 1865014"/>
                <a:gd name="connsiteY13" fmla="*/ 870264 h 870264"/>
                <a:gd name="connsiteX14" fmla="*/ 310836 w 1865014"/>
                <a:gd name="connsiteY14" fmla="*/ 588475 h 870264"/>
                <a:gd name="connsiteX15" fmla="*/ 98081 w 1865014"/>
                <a:gd name="connsiteY15" fmla="*/ 588475 h 870264"/>
                <a:gd name="connsiteX16" fmla="*/ 0 w 1865014"/>
                <a:gd name="connsiteY16" fmla="*/ 490394 h 870264"/>
                <a:gd name="connsiteX17" fmla="*/ 0 w 1865014"/>
                <a:gd name="connsiteY17" fmla="*/ 490396 h 870264"/>
                <a:gd name="connsiteX18" fmla="*/ 0 w 1865014"/>
                <a:gd name="connsiteY18" fmla="*/ 343277 h 870264"/>
                <a:gd name="connsiteX19" fmla="*/ 0 w 1865014"/>
                <a:gd name="connsiteY19" fmla="*/ 343277 h 870264"/>
                <a:gd name="connsiteX20" fmla="*/ 0 w 1865014"/>
                <a:gd name="connsiteY20" fmla="*/ 98081 h 870264"/>
                <a:gd name="connsiteX0" fmla="*/ 0 w 1865014"/>
                <a:gd name="connsiteY0" fmla="*/ 98081 h 870264"/>
                <a:gd name="connsiteX1" fmla="*/ 98081 w 1865014"/>
                <a:gd name="connsiteY1" fmla="*/ 0 h 870264"/>
                <a:gd name="connsiteX2" fmla="*/ 310836 w 1865014"/>
                <a:gd name="connsiteY2" fmla="*/ 0 h 870264"/>
                <a:gd name="connsiteX3" fmla="*/ 310836 w 1865014"/>
                <a:gd name="connsiteY3" fmla="*/ 0 h 870264"/>
                <a:gd name="connsiteX4" fmla="*/ 777089 w 1865014"/>
                <a:gd name="connsiteY4" fmla="*/ 0 h 870264"/>
                <a:gd name="connsiteX5" fmla="*/ 1766933 w 1865014"/>
                <a:gd name="connsiteY5" fmla="*/ 0 h 870264"/>
                <a:gd name="connsiteX6" fmla="*/ 1865014 w 1865014"/>
                <a:gd name="connsiteY6" fmla="*/ 98081 h 870264"/>
                <a:gd name="connsiteX7" fmla="*/ 1865014 w 1865014"/>
                <a:gd name="connsiteY7" fmla="*/ 343277 h 870264"/>
                <a:gd name="connsiteX8" fmla="*/ 1865014 w 1865014"/>
                <a:gd name="connsiteY8" fmla="*/ 343277 h 870264"/>
                <a:gd name="connsiteX9" fmla="*/ 1865014 w 1865014"/>
                <a:gd name="connsiteY9" fmla="*/ 490396 h 870264"/>
                <a:gd name="connsiteX10" fmla="*/ 1865014 w 1865014"/>
                <a:gd name="connsiteY10" fmla="*/ 490394 h 870264"/>
                <a:gd name="connsiteX11" fmla="*/ 1766933 w 1865014"/>
                <a:gd name="connsiteY11" fmla="*/ 588475 h 870264"/>
                <a:gd name="connsiteX12" fmla="*/ 469271 w 1865014"/>
                <a:gd name="connsiteY12" fmla="*/ 588475 h 870264"/>
                <a:gd name="connsiteX13" fmla="*/ 290472 w 1865014"/>
                <a:gd name="connsiteY13" fmla="*/ 870264 h 870264"/>
                <a:gd name="connsiteX14" fmla="*/ 310836 w 1865014"/>
                <a:gd name="connsiteY14" fmla="*/ 588475 h 870264"/>
                <a:gd name="connsiteX15" fmla="*/ 98081 w 1865014"/>
                <a:gd name="connsiteY15" fmla="*/ 588475 h 870264"/>
                <a:gd name="connsiteX16" fmla="*/ 0 w 1865014"/>
                <a:gd name="connsiteY16" fmla="*/ 490394 h 870264"/>
                <a:gd name="connsiteX17" fmla="*/ 0 w 1865014"/>
                <a:gd name="connsiteY17" fmla="*/ 490396 h 870264"/>
                <a:gd name="connsiteX18" fmla="*/ 0 w 1865014"/>
                <a:gd name="connsiteY18" fmla="*/ 343277 h 870264"/>
                <a:gd name="connsiteX19" fmla="*/ 0 w 1865014"/>
                <a:gd name="connsiteY19" fmla="*/ 343277 h 870264"/>
                <a:gd name="connsiteX20" fmla="*/ 0 w 1865014"/>
                <a:gd name="connsiteY20" fmla="*/ 98081 h 870264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469271 w 1865014"/>
                <a:gd name="connsiteY12" fmla="*/ 588475 h 1228998"/>
                <a:gd name="connsiteX13" fmla="*/ 600906 w 1865014"/>
                <a:gd name="connsiteY13" fmla="*/ 1228998 h 1228998"/>
                <a:gd name="connsiteX14" fmla="*/ 310836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469271 w 1865014"/>
                <a:gd name="connsiteY12" fmla="*/ 588475 h 1228998"/>
                <a:gd name="connsiteX13" fmla="*/ 600906 w 1865014"/>
                <a:gd name="connsiteY13" fmla="*/ 1228998 h 1228998"/>
                <a:gd name="connsiteX14" fmla="*/ 363675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548531 w 1865014"/>
                <a:gd name="connsiteY12" fmla="*/ 588475 h 1228998"/>
                <a:gd name="connsiteX13" fmla="*/ 600906 w 1865014"/>
                <a:gd name="connsiteY13" fmla="*/ 1228998 h 1228998"/>
                <a:gd name="connsiteX14" fmla="*/ 363675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28998"/>
                <a:gd name="connsiteX1" fmla="*/ 98081 w 1865014"/>
                <a:gd name="connsiteY1" fmla="*/ 0 h 1228998"/>
                <a:gd name="connsiteX2" fmla="*/ 310836 w 1865014"/>
                <a:gd name="connsiteY2" fmla="*/ 0 h 1228998"/>
                <a:gd name="connsiteX3" fmla="*/ 310836 w 1865014"/>
                <a:gd name="connsiteY3" fmla="*/ 0 h 1228998"/>
                <a:gd name="connsiteX4" fmla="*/ 777089 w 1865014"/>
                <a:gd name="connsiteY4" fmla="*/ 0 h 1228998"/>
                <a:gd name="connsiteX5" fmla="*/ 1766933 w 1865014"/>
                <a:gd name="connsiteY5" fmla="*/ 0 h 1228998"/>
                <a:gd name="connsiteX6" fmla="*/ 1865014 w 1865014"/>
                <a:gd name="connsiteY6" fmla="*/ 98081 h 1228998"/>
                <a:gd name="connsiteX7" fmla="*/ 1865014 w 1865014"/>
                <a:gd name="connsiteY7" fmla="*/ 343277 h 1228998"/>
                <a:gd name="connsiteX8" fmla="*/ 1865014 w 1865014"/>
                <a:gd name="connsiteY8" fmla="*/ 343277 h 1228998"/>
                <a:gd name="connsiteX9" fmla="*/ 1865014 w 1865014"/>
                <a:gd name="connsiteY9" fmla="*/ 490396 h 1228998"/>
                <a:gd name="connsiteX10" fmla="*/ 1865014 w 1865014"/>
                <a:gd name="connsiteY10" fmla="*/ 490394 h 1228998"/>
                <a:gd name="connsiteX11" fmla="*/ 1766933 w 1865014"/>
                <a:gd name="connsiteY11" fmla="*/ 588475 h 1228998"/>
                <a:gd name="connsiteX12" fmla="*/ 548531 w 1865014"/>
                <a:gd name="connsiteY12" fmla="*/ 588475 h 1228998"/>
                <a:gd name="connsiteX13" fmla="*/ 600906 w 1865014"/>
                <a:gd name="connsiteY13" fmla="*/ 1228998 h 1228998"/>
                <a:gd name="connsiteX14" fmla="*/ 409910 w 1865014"/>
                <a:gd name="connsiteY14" fmla="*/ 588475 h 1228998"/>
                <a:gd name="connsiteX15" fmla="*/ 98081 w 1865014"/>
                <a:gd name="connsiteY15" fmla="*/ 588475 h 1228998"/>
                <a:gd name="connsiteX16" fmla="*/ 0 w 1865014"/>
                <a:gd name="connsiteY16" fmla="*/ 490394 h 1228998"/>
                <a:gd name="connsiteX17" fmla="*/ 0 w 1865014"/>
                <a:gd name="connsiteY17" fmla="*/ 490396 h 1228998"/>
                <a:gd name="connsiteX18" fmla="*/ 0 w 1865014"/>
                <a:gd name="connsiteY18" fmla="*/ 343277 h 1228998"/>
                <a:gd name="connsiteX19" fmla="*/ 0 w 1865014"/>
                <a:gd name="connsiteY19" fmla="*/ 343277 h 1228998"/>
                <a:gd name="connsiteX20" fmla="*/ 0 w 1865014"/>
                <a:gd name="connsiteY20" fmla="*/ 98081 h 1228998"/>
                <a:gd name="connsiteX0" fmla="*/ 0 w 1865014"/>
                <a:gd name="connsiteY0" fmla="*/ 98081 h 1282143"/>
                <a:gd name="connsiteX1" fmla="*/ 98081 w 1865014"/>
                <a:gd name="connsiteY1" fmla="*/ 0 h 1282143"/>
                <a:gd name="connsiteX2" fmla="*/ 310836 w 1865014"/>
                <a:gd name="connsiteY2" fmla="*/ 0 h 1282143"/>
                <a:gd name="connsiteX3" fmla="*/ 310836 w 1865014"/>
                <a:gd name="connsiteY3" fmla="*/ 0 h 1282143"/>
                <a:gd name="connsiteX4" fmla="*/ 777089 w 1865014"/>
                <a:gd name="connsiteY4" fmla="*/ 0 h 1282143"/>
                <a:gd name="connsiteX5" fmla="*/ 1766933 w 1865014"/>
                <a:gd name="connsiteY5" fmla="*/ 0 h 1282143"/>
                <a:gd name="connsiteX6" fmla="*/ 1865014 w 1865014"/>
                <a:gd name="connsiteY6" fmla="*/ 98081 h 1282143"/>
                <a:gd name="connsiteX7" fmla="*/ 1865014 w 1865014"/>
                <a:gd name="connsiteY7" fmla="*/ 343277 h 1282143"/>
                <a:gd name="connsiteX8" fmla="*/ 1865014 w 1865014"/>
                <a:gd name="connsiteY8" fmla="*/ 343277 h 1282143"/>
                <a:gd name="connsiteX9" fmla="*/ 1865014 w 1865014"/>
                <a:gd name="connsiteY9" fmla="*/ 490396 h 1282143"/>
                <a:gd name="connsiteX10" fmla="*/ 1865014 w 1865014"/>
                <a:gd name="connsiteY10" fmla="*/ 490394 h 1282143"/>
                <a:gd name="connsiteX11" fmla="*/ 1766933 w 1865014"/>
                <a:gd name="connsiteY11" fmla="*/ 588475 h 1282143"/>
                <a:gd name="connsiteX12" fmla="*/ 548531 w 1865014"/>
                <a:gd name="connsiteY12" fmla="*/ 588475 h 1282143"/>
                <a:gd name="connsiteX13" fmla="*/ 548066 w 1865014"/>
                <a:gd name="connsiteY13" fmla="*/ 1282143 h 1282143"/>
                <a:gd name="connsiteX14" fmla="*/ 409910 w 1865014"/>
                <a:gd name="connsiteY14" fmla="*/ 588475 h 1282143"/>
                <a:gd name="connsiteX15" fmla="*/ 98081 w 1865014"/>
                <a:gd name="connsiteY15" fmla="*/ 588475 h 1282143"/>
                <a:gd name="connsiteX16" fmla="*/ 0 w 1865014"/>
                <a:gd name="connsiteY16" fmla="*/ 490394 h 1282143"/>
                <a:gd name="connsiteX17" fmla="*/ 0 w 1865014"/>
                <a:gd name="connsiteY17" fmla="*/ 490396 h 1282143"/>
                <a:gd name="connsiteX18" fmla="*/ 0 w 1865014"/>
                <a:gd name="connsiteY18" fmla="*/ 343277 h 1282143"/>
                <a:gd name="connsiteX19" fmla="*/ 0 w 1865014"/>
                <a:gd name="connsiteY19" fmla="*/ 343277 h 1282143"/>
                <a:gd name="connsiteX20" fmla="*/ 0 w 1865014"/>
                <a:gd name="connsiteY20" fmla="*/ 98081 h 128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5014" h="1282143">
                  <a:moveTo>
                    <a:pt x="0" y="98081"/>
                  </a:moveTo>
                  <a:cubicBezTo>
                    <a:pt x="0" y="43912"/>
                    <a:pt x="43912" y="0"/>
                    <a:pt x="98081" y="0"/>
                  </a:cubicBezTo>
                  <a:lnTo>
                    <a:pt x="310836" y="0"/>
                  </a:lnTo>
                  <a:lnTo>
                    <a:pt x="310836" y="0"/>
                  </a:lnTo>
                  <a:lnTo>
                    <a:pt x="777089" y="0"/>
                  </a:lnTo>
                  <a:lnTo>
                    <a:pt x="1766933" y="0"/>
                  </a:lnTo>
                  <a:cubicBezTo>
                    <a:pt x="1821102" y="0"/>
                    <a:pt x="1865014" y="43912"/>
                    <a:pt x="1865014" y="98081"/>
                  </a:cubicBezTo>
                  <a:lnTo>
                    <a:pt x="1865014" y="343277"/>
                  </a:lnTo>
                  <a:lnTo>
                    <a:pt x="1865014" y="343277"/>
                  </a:lnTo>
                  <a:lnTo>
                    <a:pt x="1865014" y="490396"/>
                  </a:lnTo>
                  <a:lnTo>
                    <a:pt x="1865014" y="490394"/>
                  </a:lnTo>
                  <a:cubicBezTo>
                    <a:pt x="1865014" y="544563"/>
                    <a:pt x="1821102" y="588475"/>
                    <a:pt x="1766933" y="588475"/>
                  </a:cubicBezTo>
                  <a:lnTo>
                    <a:pt x="548531" y="588475"/>
                  </a:lnTo>
                  <a:lnTo>
                    <a:pt x="548066" y="1282143"/>
                  </a:lnTo>
                  <a:lnTo>
                    <a:pt x="409910" y="588475"/>
                  </a:lnTo>
                  <a:lnTo>
                    <a:pt x="98081" y="588475"/>
                  </a:lnTo>
                  <a:cubicBezTo>
                    <a:pt x="43912" y="588475"/>
                    <a:pt x="0" y="544563"/>
                    <a:pt x="0" y="490394"/>
                  </a:cubicBezTo>
                  <a:lnTo>
                    <a:pt x="0" y="490396"/>
                  </a:lnTo>
                  <a:lnTo>
                    <a:pt x="0" y="343277"/>
                  </a:lnTo>
                  <a:lnTo>
                    <a:pt x="0" y="343277"/>
                  </a:lnTo>
                  <a:lnTo>
                    <a:pt x="0" y="980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61692" y="1957911"/>
              <a:ext cx="26515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9860" y="401599"/>
            <a:ext cx="7362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Kể tên và nhiệm vụ của các thành viên trong lớp học.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86841" y="385426"/>
            <a:ext cx="6962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kể tên những đồ dùng, thiết bị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học.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7404" y="1462020"/>
            <a:ext cx="8149538" cy="5030664"/>
            <a:chOff x="407404" y="1462020"/>
            <a:chExt cx="8149538" cy="50306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04" y="1462020"/>
              <a:ext cx="8149538" cy="4595055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4297680" y="5944044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1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8364" y="362247"/>
            <a:ext cx="7127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Bạn đồng ý với hành động nào trong mỗi hình?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Vì sao?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89503" y="1936749"/>
            <a:ext cx="4727748" cy="3355886"/>
            <a:chOff x="4289503" y="1936749"/>
            <a:chExt cx="4727748" cy="33558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503" y="1936749"/>
              <a:ext cx="4727748" cy="301752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540197" y="4835435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9807" y="1936750"/>
            <a:ext cx="4480560" cy="3355885"/>
            <a:chOff x="149807" y="1936750"/>
            <a:chExt cx="4480560" cy="33558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07" y="1936750"/>
              <a:ext cx="4480560" cy="3033172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2161487" y="4835435"/>
              <a:ext cx="457200" cy="45720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4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931" r="2903" b="5206"/>
          <a:stretch/>
        </p:blipFill>
        <p:spPr>
          <a:xfrm>
            <a:off x="793136" y="1115974"/>
            <a:ext cx="7557729" cy="5308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3" y="1639749"/>
            <a:ext cx="2371443" cy="2858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/>
          <a:stretch/>
        </p:blipFill>
        <p:spPr>
          <a:xfrm>
            <a:off x="835012" y="2069058"/>
            <a:ext cx="5000576" cy="4355128"/>
          </a:xfrm>
          <a:prstGeom prst="rect">
            <a:avLst/>
          </a:prstGeom>
        </p:spPr>
      </p:pic>
      <p:sp>
        <p:nvSpPr>
          <p:cNvPr id="10" name="Rounded Rectangular Callout 7"/>
          <p:cNvSpPr/>
          <p:nvPr/>
        </p:nvSpPr>
        <p:spPr>
          <a:xfrm>
            <a:off x="4409267" y="1682200"/>
            <a:ext cx="2056279" cy="958127"/>
          </a:xfrm>
          <a:custGeom>
            <a:avLst/>
            <a:gdLst>
              <a:gd name="connsiteX0" fmla="*/ 0 w 1484768"/>
              <a:gd name="connsiteY0" fmla="*/ 69411 h 416459"/>
              <a:gd name="connsiteX1" fmla="*/ 69411 w 1484768"/>
              <a:gd name="connsiteY1" fmla="*/ 0 h 416459"/>
              <a:gd name="connsiteX2" fmla="*/ 247461 w 1484768"/>
              <a:gd name="connsiteY2" fmla="*/ 0 h 416459"/>
              <a:gd name="connsiteX3" fmla="*/ 247461 w 1484768"/>
              <a:gd name="connsiteY3" fmla="*/ 0 h 416459"/>
              <a:gd name="connsiteX4" fmla="*/ 618653 w 1484768"/>
              <a:gd name="connsiteY4" fmla="*/ 0 h 416459"/>
              <a:gd name="connsiteX5" fmla="*/ 1415357 w 1484768"/>
              <a:gd name="connsiteY5" fmla="*/ 0 h 416459"/>
              <a:gd name="connsiteX6" fmla="*/ 1484768 w 1484768"/>
              <a:gd name="connsiteY6" fmla="*/ 69411 h 416459"/>
              <a:gd name="connsiteX7" fmla="*/ 1484768 w 1484768"/>
              <a:gd name="connsiteY7" fmla="*/ 242934 h 416459"/>
              <a:gd name="connsiteX8" fmla="*/ 1484768 w 1484768"/>
              <a:gd name="connsiteY8" fmla="*/ 242934 h 416459"/>
              <a:gd name="connsiteX9" fmla="*/ 1484768 w 1484768"/>
              <a:gd name="connsiteY9" fmla="*/ 347049 h 416459"/>
              <a:gd name="connsiteX10" fmla="*/ 1484768 w 1484768"/>
              <a:gd name="connsiteY10" fmla="*/ 347048 h 416459"/>
              <a:gd name="connsiteX11" fmla="*/ 1415357 w 1484768"/>
              <a:gd name="connsiteY11" fmla="*/ 416459 h 416459"/>
              <a:gd name="connsiteX12" fmla="*/ 618653 w 1484768"/>
              <a:gd name="connsiteY12" fmla="*/ 416459 h 416459"/>
              <a:gd name="connsiteX13" fmla="*/ 433062 w 1484768"/>
              <a:gd name="connsiteY13" fmla="*/ 468516 h 416459"/>
              <a:gd name="connsiteX14" fmla="*/ 247461 w 1484768"/>
              <a:gd name="connsiteY14" fmla="*/ 416459 h 416459"/>
              <a:gd name="connsiteX15" fmla="*/ 69411 w 1484768"/>
              <a:gd name="connsiteY15" fmla="*/ 416459 h 416459"/>
              <a:gd name="connsiteX16" fmla="*/ 0 w 1484768"/>
              <a:gd name="connsiteY16" fmla="*/ 347048 h 416459"/>
              <a:gd name="connsiteX17" fmla="*/ 0 w 1484768"/>
              <a:gd name="connsiteY17" fmla="*/ 347049 h 416459"/>
              <a:gd name="connsiteX18" fmla="*/ 0 w 1484768"/>
              <a:gd name="connsiteY18" fmla="*/ 242934 h 416459"/>
              <a:gd name="connsiteX19" fmla="*/ 0 w 1484768"/>
              <a:gd name="connsiteY19" fmla="*/ 242934 h 416459"/>
              <a:gd name="connsiteX20" fmla="*/ 0 w 1484768"/>
              <a:gd name="connsiteY20" fmla="*/ 69411 h 416459"/>
              <a:gd name="connsiteX0" fmla="*/ 0 w 1484768"/>
              <a:gd name="connsiteY0" fmla="*/ 69411 h 703906"/>
              <a:gd name="connsiteX1" fmla="*/ 69411 w 1484768"/>
              <a:gd name="connsiteY1" fmla="*/ 0 h 703906"/>
              <a:gd name="connsiteX2" fmla="*/ 247461 w 1484768"/>
              <a:gd name="connsiteY2" fmla="*/ 0 h 703906"/>
              <a:gd name="connsiteX3" fmla="*/ 247461 w 1484768"/>
              <a:gd name="connsiteY3" fmla="*/ 0 h 703906"/>
              <a:gd name="connsiteX4" fmla="*/ 618653 w 1484768"/>
              <a:gd name="connsiteY4" fmla="*/ 0 h 703906"/>
              <a:gd name="connsiteX5" fmla="*/ 1415357 w 1484768"/>
              <a:gd name="connsiteY5" fmla="*/ 0 h 703906"/>
              <a:gd name="connsiteX6" fmla="*/ 1484768 w 1484768"/>
              <a:gd name="connsiteY6" fmla="*/ 69411 h 703906"/>
              <a:gd name="connsiteX7" fmla="*/ 1484768 w 1484768"/>
              <a:gd name="connsiteY7" fmla="*/ 242934 h 703906"/>
              <a:gd name="connsiteX8" fmla="*/ 1484768 w 1484768"/>
              <a:gd name="connsiteY8" fmla="*/ 242934 h 703906"/>
              <a:gd name="connsiteX9" fmla="*/ 1484768 w 1484768"/>
              <a:gd name="connsiteY9" fmla="*/ 347049 h 703906"/>
              <a:gd name="connsiteX10" fmla="*/ 1484768 w 1484768"/>
              <a:gd name="connsiteY10" fmla="*/ 347048 h 703906"/>
              <a:gd name="connsiteX11" fmla="*/ 1415357 w 1484768"/>
              <a:gd name="connsiteY11" fmla="*/ 416459 h 703906"/>
              <a:gd name="connsiteX12" fmla="*/ 618653 w 1484768"/>
              <a:gd name="connsiteY12" fmla="*/ 416459 h 703906"/>
              <a:gd name="connsiteX13" fmla="*/ 532650 w 1484768"/>
              <a:gd name="connsiteY13" fmla="*/ 703906 h 703906"/>
              <a:gd name="connsiteX14" fmla="*/ 247461 w 1484768"/>
              <a:gd name="connsiteY14" fmla="*/ 416459 h 703906"/>
              <a:gd name="connsiteX15" fmla="*/ 69411 w 1484768"/>
              <a:gd name="connsiteY15" fmla="*/ 416459 h 703906"/>
              <a:gd name="connsiteX16" fmla="*/ 0 w 1484768"/>
              <a:gd name="connsiteY16" fmla="*/ 347048 h 703906"/>
              <a:gd name="connsiteX17" fmla="*/ 0 w 1484768"/>
              <a:gd name="connsiteY17" fmla="*/ 347049 h 703906"/>
              <a:gd name="connsiteX18" fmla="*/ 0 w 1484768"/>
              <a:gd name="connsiteY18" fmla="*/ 242934 h 703906"/>
              <a:gd name="connsiteX19" fmla="*/ 0 w 1484768"/>
              <a:gd name="connsiteY19" fmla="*/ 242934 h 703906"/>
              <a:gd name="connsiteX20" fmla="*/ 0 w 1484768"/>
              <a:gd name="connsiteY20" fmla="*/ 69411 h 703906"/>
              <a:gd name="connsiteX0" fmla="*/ 0 w 1484768"/>
              <a:gd name="connsiteY0" fmla="*/ 69411 h 703906"/>
              <a:gd name="connsiteX1" fmla="*/ 69411 w 1484768"/>
              <a:gd name="connsiteY1" fmla="*/ 0 h 703906"/>
              <a:gd name="connsiteX2" fmla="*/ 247461 w 1484768"/>
              <a:gd name="connsiteY2" fmla="*/ 0 h 703906"/>
              <a:gd name="connsiteX3" fmla="*/ 247461 w 1484768"/>
              <a:gd name="connsiteY3" fmla="*/ 0 h 703906"/>
              <a:gd name="connsiteX4" fmla="*/ 618653 w 1484768"/>
              <a:gd name="connsiteY4" fmla="*/ 0 h 703906"/>
              <a:gd name="connsiteX5" fmla="*/ 1415357 w 1484768"/>
              <a:gd name="connsiteY5" fmla="*/ 0 h 703906"/>
              <a:gd name="connsiteX6" fmla="*/ 1484768 w 1484768"/>
              <a:gd name="connsiteY6" fmla="*/ 69411 h 703906"/>
              <a:gd name="connsiteX7" fmla="*/ 1484768 w 1484768"/>
              <a:gd name="connsiteY7" fmla="*/ 242934 h 703906"/>
              <a:gd name="connsiteX8" fmla="*/ 1484768 w 1484768"/>
              <a:gd name="connsiteY8" fmla="*/ 242934 h 703906"/>
              <a:gd name="connsiteX9" fmla="*/ 1484768 w 1484768"/>
              <a:gd name="connsiteY9" fmla="*/ 347049 h 703906"/>
              <a:gd name="connsiteX10" fmla="*/ 1484768 w 1484768"/>
              <a:gd name="connsiteY10" fmla="*/ 347048 h 703906"/>
              <a:gd name="connsiteX11" fmla="*/ 1415357 w 1484768"/>
              <a:gd name="connsiteY11" fmla="*/ 416459 h 703906"/>
              <a:gd name="connsiteX12" fmla="*/ 618653 w 1484768"/>
              <a:gd name="connsiteY12" fmla="*/ 416459 h 703906"/>
              <a:gd name="connsiteX13" fmla="*/ 532650 w 1484768"/>
              <a:gd name="connsiteY13" fmla="*/ 703906 h 703906"/>
              <a:gd name="connsiteX14" fmla="*/ 491905 w 1484768"/>
              <a:gd name="connsiteY14" fmla="*/ 407406 h 703906"/>
              <a:gd name="connsiteX15" fmla="*/ 69411 w 1484768"/>
              <a:gd name="connsiteY15" fmla="*/ 416459 h 703906"/>
              <a:gd name="connsiteX16" fmla="*/ 0 w 1484768"/>
              <a:gd name="connsiteY16" fmla="*/ 347048 h 703906"/>
              <a:gd name="connsiteX17" fmla="*/ 0 w 1484768"/>
              <a:gd name="connsiteY17" fmla="*/ 347049 h 703906"/>
              <a:gd name="connsiteX18" fmla="*/ 0 w 1484768"/>
              <a:gd name="connsiteY18" fmla="*/ 242934 h 703906"/>
              <a:gd name="connsiteX19" fmla="*/ 0 w 1484768"/>
              <a:gd name="connsiteY19" fmla="*/ 242934 h 703906"/>
              <a:gd name="connsiteX20" fmla="*/ 0 w 1484768"/>
              <a:gd name="connsiteY20" fmla="*/ 69411 h 703906"/>
              <a:gd name="connsiteX0" fmla="*/ 0 w 1484768"/>
              <a:gd name="connsiteY0" fmla="*/ 69411 h 631478"/>
              <a:gd name="connsiteX1" fmla="*/ 69411 w 1484768"/>
              <a:gd name="connsiteY1" fmla="*/ 0 h 631478"/>
              <a:gd name="connsiteX2" fmla="*/ 247461 w 1484768"/>
              <a:gd name="connsiteY2" fmla="*/ 0 h 631478"/>
              <a:gd name="connsiteX3" fmla="*/ 247461 w 1484768"/>
              <a:gd name="connsiteY3" fmla="*/ 0 h 631478"/>
              <a:gd name="connsiteX4" fmla="*/ 618653 w 1484768"/>
              <a:gd name="connsiteY4" fmla="*/ 0 h 631478"/>
              <a:gd name="connsiteX5" fmla="*/ 1415357 w 1484768"/>
              <a:gd name="connsiteY5" fmla="*/ 0 h 631478"/>
              <a:gd name="connsiteX6" fmla="*/ 1484768 w 1484768"/>
              <a:gd name="connsiteY6" fmla="*/ 69411 h 631478"/>
              <a:gd name="connsiteX7" fmla="*/ 1484768 w 1484768"/>
              <a:gd name="connsiteY7" fmla="*/ 242934 h 631478"/>
              <a:gd name="connsiteX8" fmla="*/ 1484768 w 1484768"/>
              <a:gd name="connsiteY8" fmla="*/ 242934 h 631478"/>
              <a:gd name="connsiteX9" fmla="*/ 1484768 w 1484768"/>
              <a:gd name="connsiteY9" fmla="*/ 347049 h 631478"/>
              <a:gd name="connsiteX10" fmla="*/ 1484768 w 1484768"/>
              <a:gd name="connsiteY10" fmla="*/ 347048 h 631478"/>
              <a:gd name="connsiteX11" fmla="*/ 1415357 w 1484768"/>
              <a:gd name="connsiteY11" fmla="*/ 416459 h 631478"/>
              <a:gd name="connsiteX12" fmla="*/ 618653 w 1484768"/>
              <a:gd name="connsiteY12" fmla="*/ 416459 h 631478"/>
              <a:gd name="connsiteX13" fmla="*/ 460223 w 1484768"/>
              <a:gd name="connsiteY13" fmla="*/ 631478 h 631478"/>
              <a:gd name="connsiteX14" fmla="*/ 491905 w 1484768"/>
              <a:gd name="connsiteY14" fmla="*/ 407406 h 631478"/>
              <a:gd name="connsiteX15" fmla="*/ 69411 w 1484768"/>
              <a:gd name="connsiteY15" fmla="*/ 416459 h 631478"/>
              <a:gd name="connsiteX16" fmla="*/ 0 w 1484768"/>
              <a:gd name="connsiteY16" fmla="*/ 347048 h 631478"/>
              <a:gd name="connsiteX17" fmla="*/ 0 w 1484768"/>
              <a:gd name="connsiteY17" fmla="*/ 347049 h 631478"/>
              <a:gd name="connsiteX18" fmla="*/ 0 w 1484768"/>
              <a:gd name="connsiteY18" fmla="*/ 242934 h 631478"/>
              <a:gd name="connsiteX19" fmla="*/ 0 w 1484768"/>
              <a:gd name="connsiteY19" fmla="*/ 242934 h 631478"/>
              <a:gd name="connsiteX20" fmla="*/ 0 w 1484768"/>
              <a:gd name="connsiteY20" fmla="*/ 69411 h 63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84768" h="631478">
                <a:moveTo>
                  <a:pt x="0" y="69411"/>
                </a:moveTo>
                <a:cubicBezTo>
                  <a:pt x="0" y="31076"/>
                  <a:pt x="31076" y="0"/>
                  <a:pt x="69411" y="0"/>
                </a:cubicBezTo>
                <a:lnTo>
                  <a:pt x="247461" y="0"/>
                </a:lnTo>
                <a:lnTo>
                  <a:pt x="247461" y="0"/>
                </a:lnTo>
                <a:lnTo>
                  <a:pt x="618653" y="0"/>
                </a:lnTo>
                <a:lnTo>
                  <a:pt x="1415357" y="0"/>
                </a:lnTo>
                <a:cubicBezTo>
                  <a:pt x="1453692" y="0"/>
                  <a:pt x="1484768" y="31076"/>
                  <a:pt x="1484768" y="69411"/>
                </a:cubicBezTo>
                <a:lnTo>
                  <a:pt x="1484768" y="242934"/>
                </a:lnTo>
                <a:lnTo>
                  <a:pt x="1484768" y="242934"/>
                </a:lnTo>
                <a:lnTo>
                  <a:pt x="1484768" y="347049"/>
                </a:lnTo>
                <a:lnTo>
                  <a:pt x="1484768" y="347048"/>
                </a:lnTo>
                <a:cubicBezTo>
                  <a:pt x="1484768" y="385383"/>
                  <a:pt x="1453692" y="416459"/>
                  <a:pt x="1415357" y="416459"/>
                </a:cubicBezTo>
                <a:lnTo>
                  <a:pt x="618653" y="416459"/>
                </a:lnTo>
                <a:lnTo>
                  <a:pt x="460223" y="631478"/>
                </a:lnTo>
                <a:lnTo>
                  <a:pt x="491905" y="407406"/>
                </a:lnTo>
                <a:lnTo>
                  <a:pt x="69411" y="416459"/>
                </a:lnTo>
                <a:cubicBezTo>
                  <a:pt x="31076" y="416459"/>
                  <a:pt x="0" y="385383"/>
                  <a:pt x="0" y="347048"/>
                </a:cubicBezTo>
                <a:lnTo>
                  <a:pt x="0" y="347049"/>
                </a:lnTo>
                <a:lnTo>
                  <a:pt x="0" y="242934"/>
                </a:lnTo>
                <a:lnTo>
                  <a:pt x="0" y="242934"/>
                </a:lnTo>
                <a:lnTo>
                  <a:pt x="0" y="6941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5517" y="1654739"/>
            <a:ext cx="1980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7"/>
          <p:cNvSpPr/>
          <p:nvPr/>
        </p:nvSpPr>
        <p:spPr>
          <a:xfrm>
            <a:off x="4405162" y="1682200"/>
            <a:ext cx="2056279" cy="958127"/>
          </a:xfrm>
          <a:custGeom>
            <a:avLst/>
            <a:gdLst>
              <a:gd name="connsiteX0" fmla="*/ 0 w 1484768"/>
              <a:gd name="connsiteY0" fmla="*/ 69411 h 416459"/>
              <a:gd name="connsiteX1" fmla="*/ 69411 w 1484768"/>
              <a:gd name="connsiteY1" fmla="*/ 0 h 416459"/>
              <a:gd name="connsiteX2" fmla="*/ 247461 w 1484768"/>
              <a:gd name="connsiteY2" fmla="*/ 0 h 416459"/>
              <a:gd name="connsiteX3" fmla="*/ 247461 w 1484768"/>
              <a:gd name="connsiteY3" fmla="*/ 0 h 416459"/>
              <a:gd name="connsiteX4" fmla="*/ 618653 w 1484768"/>
              <a:gd name="connsiteY4" fmla="*/ 0 h 416459"/>
              <a:gd name="connsiteX5" fmla="*/ 1415357 w 1484768"/>
              <a:gd name="connsiteY5" fmla="*/ 0 h 416459"/>
              <a:gd name="connsiteX6" fmla="*/ 1484768 w 1484768"/>
              <a:gd name="connsiteY6" fmla="*/ 69411 h 416459"/>
              <a:gd name="connsiteX7" fmla="*/ 1484768 w 1484768"/>
              <a:gd name="connsiteY7" fmla="*/ 242934 h 416459"/>
              <a:gd name="connsiteX8" fmla="*/ 1484768 w 1484768"/>
              <a:gd name="connsiteY8" fmla="*/ 242934 h 416459"/>
              <a:gd name="connsiteX9" fmla="*/ 1484768 w 1484768"/>
              <a:gd name="connsiteY9" fmla="*/ 347049 h 416459"/>
              <a:gd name="connsiteX10" fmla="*/ 1484768 w 1484768"/>
              <a:gd name="connsiteY10" fmla="*/ 347048 h 416459"/>
              <a:gd name="connsiteX11" fmla="*/ 1415357 w 1484768"/>
              <a:gd name="connsiteY11" fmla="*/ 416459 h 416459"/>
              <a:gd name="connsiteX12" fmla="*/ 618653 w 1484768"/>
              <a:gd name="connsiteY12" fmla="*/ 416459 h 416459"/>
              <a:gd name="connsiteX13" fmla="*/ 433062 w 1484768"/>
              <a:gd name="connsiteY13" fmla="*/ 468516 h 416459"/>
              <a:gd name="connsiteX14" fmla="*/ 247461 w 1484768"/>
              <a:gd name="connsiteY14" fmla="*/ 416459 h 416459"/>
              <a:gd name="connsiteX15" fmla="*/ 69411 w 1484768"/>
              <a:gd name="connsiteY15" fmla="*/ 416459 h 416459"/>
              <a:gd name="connsiteX16" fmla="*/ 0 w 1484768"/>
              <a:gd name="connsiteY16" fmla="*/ 347048 h 416459"/>
              <a:gd name="connsiteX17" fmla="*/ 0 w 1484768"/>
              <a:gd name="connsiteY17" fmla="*/ 347049 h 416459"/>
              <a:gd name="connsiteX18" fmla="*/ 0 w 1484768"/>
              <a:gd name="connsiteY18" fmla="*/ 242934 h 416459"/>
              <a:gd name="connsiteX19" fmla="*/ 0 w 1484768"/>
              <a:gd name="connsiteY19" fmla="*/ 242934 h 416459"/>
              <a:gd name="connsiteX20" fmla="*/ 0 w 1484768"/>
              <a:gd name="connsiteY20" fmla="*/ 69411 h 416459"/>
              <a:gd name="connsiteX0" fmla="*/ 0 w 1484768"/>
              <a:gd name="connsiteY0" fmla="*/ 69411 h 703906"/>
              <a:gd name="connsiteX1" fmla="*/ 69411 w 1484768"/>
              <a:gd name="connsiteY1" fmla="*/ 0 h 703906"/>
              <a:gd name="connsiteX2" fmla="*/ 247461 w 1484768"/>
              <a:gd name="connsiteY2" fmla="*/ 0 h 703906"/>
              <a:gd name="connsiteX3" fmla="*/ 247461 w 1484768"/>
              <a:gd name="connsiteY3" fmla="*/ 0 h 703906"/>
              <a:gd name="connsiteX4" fmla="*/ 618653 w 1484768"/>
              <a:gd name="connsiteY4" fmla="*/ 0 h 703906"/>
              <a:gd name="connsiteX5" fmla="*/ 1415357 w 1484768"/>
              <a:gd name="connsiteY5" fmla="*/ 0 h 703906"/>
              <a:gd name="connsiteX6" fmla="*/ 1484768 w 1484768"/>
              <a:gd name="connsiteY6" fmla="*/ 69411 h 703906"/>
              <a:gd name="connsiteX7" fmla="*/ 1484768 w 1484768"/>
              <a:gd name="connsiteY7" fmla="*/ 242934 h 703906"/>
              <a:gd name="connsiteX8" fmla="*/ 1484768 w 1484768"/>
              <a:gd name="connsiteY8" fmla="*/ 242934 h 703906"/>
              <a:gd name="connsiteX9" fmla="*/ 1484768 w 1484768"/>
              <a:gd name="connsiteY9" fmla="*/ 347049 h 703906"/>
              <a:gd name="connsiteX10" fmla="*/ 1484768 w 1484768"/>
              <a:gd name="connsiteY10" fmla="*/ 347048 h 703906"/>
              <a:gd name="connsiteX11" fmla="*/ 1415357 w 1484768"/>
              <a:gd name="connsiteY11" fmla="*/ 416459 h 703906"/>
              <a:gd name="connsiteX12" fmla="*/ 618653 w 1484768"/>
              <a:gd name="connsiteY12" fmla="*/ 416459 h 703906"/>
              <a:gd name="connsiteX13" fmla="*/ 532650 w 1484768"/>
              <a:gd name="connsiteY13" fmla="*/ 703906 h 703906"/>
              <a:gd name="connsiteX14" fmla="*/ 247461 w 1484768"/>
              <a:gd name="connsiteY14" fmla="*/ 416459 h 703906"/>
              <a:gd name="connsiteX15" fmla="*/ 69411 w 1484768"/>
              <a:gd name="connsiteY15" fmla="*/ 416459 h 703906"/>
              <a:gd name="connsiteX16" fmla="*/ 0 w 1484768"/>
              <a:gd name="connsiteY16" fmla="*/ 347048 h 703906"/>
              <a:gd name="connsiteX17" fmla="*/ 0 w 1484768"/>
              <a:gd name="connsiteY17" fmla="*/ 347049 h 703906"/>
              <a:gd name="connsiteX18" fmla="*/ 0 w 1484768"/>
              <a:gd name="connsiteY18" fmla="*/ 242934 h 703906"/>
              <a:gd name="connsiteX19" fmla="*/ 0 w 1484768"/>
              <a:gd name="connsiteY19" fmla="*/ 242934 h 703906"/>
              <a:gd name="connsiteX20" fmla="*/ 0 w 1484768"/>
              <a:gd name="connsiteY20" fmla="*/ 69411 h 703906"/>
              <a:gd name="connsiteX0" fmla="*/ 0 w 1484768"/>
              <a:gd name="connsiteY0" fmla="*/ 69411 h 703906"/>
              <a:gd name="connsiteX1" fmla="*/ 69411 w 1484768"/>
              <a:gd name="connsiteY1" fmla="*/ 0 h 703906"/>
              <a:gd name="connsiteX2" fmla="*/ 247461 w 1484768"/>
              <a:gd name="connsiteY2" fmla="*/ 0 h 703906"/>
              <a:gd name="connsiteX3" fmla="*/ 247461 w 1484768"/>
              <a:gd name="connsiteY3" fmla="*/ 0 h 703906"/>
              <a:gd name="connsiteX4" fmla="*/ 618653 w 1484768"/>
              <a:gd name="connsiteY4" fmla="*/ 0 h 703906"/>
              <a:gd name="connsiteX5" fmla="*/ 1415357 w 1484768"/>
              <a:gd name="connsiteY5" fmla="*/ 0 h 703906"/>
              <a:gd name="connsiteX6" fmla="*/ 1484768 w 1484768"/>
              <a:gd name="connsiteY6" fmla="*/ 69411 h 703906"/>
              <a:gd name="connsiteX7" fmla="*/ 1484768 w 1484768"/>
              <a:gd name="connsiteY7" fmla="*/ 242934 h 703906"/>
              <a:gd name="connsiteX8" fmla="*/ 1484768 w 1484768"/>
              <a:gd name="connsiteY8" fmla="*/ 242934 h 703906"/>
              <a:gd name="connsiteX9" fmla="*/ 1484768 w 1484768"/>
              <a:gd name="connsiteY9" fmla="*/ 347049 h 703906"/>
              <a:gd name="connsiteX10" fmla="*/ 1484768 w 1484768"/>
              <a:gd name="connsiteY10" fmla="*/ 347048 h 703906"/>
              <a:gd name="connsiteX11" fmla="*/ 1415357 w 1484768"/>
              <a:gd name="connsiteY11" fmla="*/ 416459 h 703906"/>
              <a:gd name="connsiteX12" fmla="*/ 618653 w 1484768"/>
              <a:gd name="connsiteY12" fmla="*/ 416459 h 703906"/>
              <a:gd name="connsiteX13" fmla="*/ 532650 w 1484768"/>
              <a:gd name="connsiteY13" fmla="*/ 703906 h 703906"/>
              <a:gd name="connsiteX14" fmla="*/ 491905 w 1484768"/>
              <a:gd name="connsiteY14" fmla="*/ 407406 h 703906"/>
              <a:gd name="connsiteX15" fmla="*/ 69411 w 1484768"/>
              <a:gd name="connsiteY15" fmla="*/ 416459 h 703906"/>
              <a:gd name="connsiteX16" fmla="*/ 0 w 1484768"/>
              <a:gd name="connsiteY16" fmla="*/ 347048 h 703906"/>
              <a:gd name="connsiteX17" fmla="*/ 0 w 1484768"/>
              <a:gd name="connsiteY17" fmla="*/ 347049 h 703906"/>
              <a:gd name="connsiteX18" fmla="*/ 0 w 1484768"/>
              <a:gd name="connsiteY18" fmla="*/ 242934 h 703906"/>
              <a:gd name="connsiteX19" fmla="*/ 0 w 1484768"/>
              <a:gd name="connsiteY19" fmla="*/ 242934 h 703906"/>
              <a:gd name="connsiteX20" fmla="*/ 0 w 1484768"/>
              <a:gd name="connsiteY20" fmla="*/ 69411 h 703906"/>
              <a:gd name="connsiteX0" fmla="*/ 0 w 1484768"/>
              <a:gd name="connsiteY0" fmla="*/ 69411 h 631478"/>
              <a:gd name="connsiteX1" fmla="*/ 69411 w 1484768"/>
              <a:gd name="connsiteY1" fmla="*/ 0 h 631478"/>
              <a:gd name="connsiteX2" fmla="*/ 247461 w 1484768"/>
              <a:gd name="connsiteY2" fmla="*/ 0 h 631478"/>
              <a:gd name="connsiteX3" fmla="*/ 247461 w 1484768"/>
              <a:gd name="connsiteY3" fmla="*/ 0 h 631478"/>
              <a:gd name="connsiteX4" fmla="*/ 618653 w 1484768"/>
              <a:gd name="connsiteY4" fmla="*/ 0 h 631478"/>
              <a:gd name="connsiteX5" fmla="*/ 1415357 w 1484768"/>
              <a:gd name="connsiteY5" fmla="*/ 0 h 631478"/>
              <a:gd name="connsiteX6" fmla="*/ 1484768 w 1484768"/>
              <a:gd name="connsiteY6" fmla="*/ 69411 h 631478"/>
              <a:gd name="connsiteX7" fmla="*/ 1484768 w 1484768"/>
              <a:gd name="connsiteY7" fmla="*/ 242934 h 631478"/>
              <a:gd name="connsiteX8" fmla="*/ 1484768 w 1484768"/>
              <a:gd name="connsiteY8" fmla="*/ 242934 h 631478"/>
              <a:gd name="connsiteX9" fmla="*/ 1484768 w 1484768"/>
              <a:gd name="connsiteY9" fmla="*/ 347049 h 631478"/>
              <a:gd name="connsiteX10" fmla="*/ 1484768 w 1484768"/>
              <a:gd name="connsiteY10" fmla="*/ 347048 h 631478"/>
              <a:gd name="connsiteX11" fmla="*/ 1415357 w 1484768"/>
              <a:gd name="connsiteY11" fmla="*/ 416459 h 631478"/>
              <a:gd name="connsiteX12" fmla="*/ 618653 w 1484768"/>
              <a:gd name="connsiteY12" fmla="*/ 416459 h 631478"/>
              <a:gd name="connsiteX13" fmla="*/ 460223 w 1484768"/>
              <a:gd name="connsiteY13" fmla="*/ 631478 h 631478"/>
              <a:gd name="connsiteX14" fmla="*/ 491905 w 1484768"/>
              <a:gd name="connsiteY14" fmla="*/ 407406 h 631478"/>
              <a:gd name="connsiteX15" fmla="*/ 69411 w 1484768"/>
              <a:gd name="connsiteY15" fmla="*/ 416459 h 631478"/>
              <a:gd name="connsiteX16" fmla="*/ 0 w 1484768"/>
              <a:gd name="connsiteY16" fmla="*/ 347048 h 631478"/>
              <a:gd name="connsiteX17" fmla="*/ 0 w 1484768"/>
              <a:gd name="connsiteY17" fmla="*/ 347049 h 631478"/>
              <a:gd name="connsiteX18" fmla="*/ 0 w 1484768"/>
              <a:gd name="connsiteY18" fmla="*/ 242934 h 631478"/>
              <a:gd name="connsiteX19" fmla="*/ 0 w 1484768"/>
              <a:gd name="connsiteY19" fmla="*/ 242934 h 631478"/>
              <a:gd name="connsiteX20" fmla="*/ 0 w 1484768"/>
              <a:gd name="connsiteY20" fmla="*/ 69411 h 63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84768" h="631478">
                <a:moveTo>
                  <a:pt x="0" y="69411"/>
                </a:moveTo>
                <a:cubicBezTo>
                  <a:pt x="0" y="31076"/>
                  <a:pt x="31076" y="0"/>
                  <a:pt x="69411" y="0"/>
                </a:cubicBezTo>
                <a:lnTo>
                  <a:pt x="247461" y="0"/>
                </a:lnTo>
                <a:lnTo>
                  <a:pt x="247461" y="0"/>
                </a:lnTo>
                <a:lnTo>
                  <a:pt x="618653" y="0"/>
                </a:lnTo>
                <a:lnTo>
                  <a:pt x="1415357" y="0"/>
                </a:lnTo>
                <a:cubicBezTo>
                  <a:pt x="1453692" y="0"/>
                  <a:pt x="1484768" y="31076"/>
                  <a:pt x="1484768" y="69411"/>
                </a:cubicBezTo>
                <a:lnTo>
                  <a:pt x="1484768" y="242934"/>
                </a:lnTo>
                <a:lnTo>
                  <a:pt x="1484768" y="242934"/>
                </a:lnTo>
                <a:lnTo>
                  <a:pt x="1484768" y="347049"/>
                </a:lnTo>
                <a:lnTo>
                  <a:pt x="1484768" y="347048"/>
                </a:lnTo>
                <a:cubicBezTo>
                  <a:pt x="1484768" y="385383"/>
                  <a:pt x="1453692" y="416459"/>
                  <a:pt x="1415357" y="416459"/>
                </a:cubicBezTo>
                <a:lnTo>
                  <a:pt x="618653" y="416459"/>
                </a:lnTo>
                <a:lnTo>
                  <a:pt x="460223" y="631478"/>
                </a:lnTo>
                <a:lnTo>
                  <a:pt x="491905" y="407406"/>
                </a:lnTo>
                <a:lnTo>
                  <a:pt x="69411" y="416459"/>
                </a:lnTo>
                <a:cubicBezTo>
                  <a:pt x="31076" y="416459"/>
                  <a:pt x="0" y="385383"/>
                  <a:pt x="0" y="347048"/>
                </a:cubicBezTo>
                <a:lnTo>
                  <a:pt x="0" y="347049"/>
                </a:lnTo>
                <a:lnTo>
                  <a:pt x="0" y="242934"/>
                </a:lnTo>
                <a:lnTo>
                  <a:pt x="0" y="242934"/>
                </a:lnTo>
                <a:lnTo>
                  <a:pt x="0" y="6941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81412" y="1654739"/>
            <a:ext cx="1980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Oval 13"/>
          <p:cNvSpPr/>
          <p:nvPr/>
        </p:nvSpPr>
        <p:spPr>
          <a:xfrm>
            <a:off x="4297680" y="6017865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BC9115-A4AA-472A-9DE6-AA7C3D8A4701}"/>
              </a:ext>
            </a:extLst>
          </p:cNvPr>
          <p:cNvSpPr txBox="1"/>
          <p:nvPr/>
        </p:nvSpPr>
        <p:spPr>
          <a:xfrm>
            <a:off x="1008364" y="362247"/>
            <a:ext cx="7127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Bạn đồng ý với hành động nào trong mỗi hình?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24096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2" grpId="1" animBg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</TotalTime>
  <Words>289</Words>
  <Application>Microsoft Office PowerPoint</Application>
  <PresentationFormat>On-screen Show (4:3)</PresentationFormat>
  <Paragraphs>59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TrangDTT</cp:lastModifiedBy>
  <cp:revision>43</cp:revision>
  <dcterms:created xsi:type="dcterms:W3CDTF">2019-11-26T08:16:15Z</dcterms:created>
  <dcterms:modified xsi:type="dcterms:W3CDTF">2020-06-15T04:12:10Z</dcterms:modified>
</cp:coreProperties>
</file>