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86" r:id="rId3"/>
    <p:sldId id="287" r:id="rId4"/>
    <p:sldId id="257" r:id="rId5"/>
    <p:sldId id="258" r:id="rId6"/>
    <p:sldId id="274" r:id="rId7"/>
    <p:sldId id="275" r:id="rId8"/>
    <p:sldId id="276" r:id="rId9"/>
    <p:sldId id="291" r:id="rId10"/>
    <p:sldId id="279" r:id="rId11"/>
    <p:sldId id="263" r:id="rId12"/>
    <p:sldId id="264" r:id="rId13"/>
    <p:sldId id="265" r:id="rId14"/>
    <p:sldId id="290" r:id="rId15"/>
    <p:sldId id="284" r:id="rId16"/>
    <p:sldId id="266" r:id="rId17"/>
    <p:sldId id="269" r:id="rId18"/>
    <p:sldId id="281" r:id="rId19"/>
    <p:sldId id="282" r:id="rId20"/>
    <p:sldId id="292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F7985B"/>
    <a:srgbClr val="FF1919"/>
    <a:srgbClr val="71DAFF"/>
    <a:srgbClr val="ED753F"/>
    <a:srgbClr val="DE5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0C6B6-8727-4A85-95BB-E9D6C603D48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B94DB-E710-4CBA-B1EB-392B2502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8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: THÀNH VIÊN TRONG TRƯỜNG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94DB-E710-4CBA-B1EB-392B2502A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94DB-E710-4CBA-B1EB-392B2502AB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94DB-E710-4CBA-B1EB-392B2502AB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5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94DB-E710-4CBA-B1EB-392B2502AB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9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5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2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8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6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9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40212-93F0-4A4B-9043-6F733CEF0DC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57A969-2291-4A74-BB15-72874719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9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" y="9144"/>
            <a:ext cx="9142677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62558" y="1150816"/>
            <a:ext cx="4066817" cy="2484016"/>
            <a:chOff x="2630032" y="1130791"/>
            <a:chExt cx="4066817" cy="2484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32" y="1130791"/>
              <a:ext cx="3883937" cy="24840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331089" y="316501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9926" y="3550804"/>
            <a:ext cx="3085264" cy="2996267"/>
            <a:chOff x="1120288" y="3502963"/>
            <a:chExt cx="3085264" cy="29962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288" y="3502963"/>
              <a:ext cx="3085264" cy="299626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650708" y="6012938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4255" y="3521833"/>
            <a:ext cx="2818704" cy="3023936"/>
            <a:chOff x="5104617" y="3473992"/>
            <a:chExt cx="2818704" cy="30239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617" y="3473992"/>
              <a:ext cx="2818704" cy="30239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557561" y="6012938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FE0CB9-C490-4447-B104-88C52B5C0489}"/>
              </a:ext>
            </a:extLst>
          </p:cNvPr>
          <p:cNvSpPr txBox="1"/>
          <p:nvPr/>
        </p:nvSpPr>
        <p:spPr>
          <a:xfrm>
            <a:off x="968183" y="372383"/>
            <a:ext cx="76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10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68183" y="372383"/>
            <a:ext cx="76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9" y="1455058"/>
            <a:ext cx="7637022" cy="4605112"/>
          </a:xfrm>
          <a:prstGeom prst="rect">
            <a:avLst/>
          </a:prstGeom>
        </p:spPr>
      </p:pic>
      <p:sp>
        <p:nvSpPr>
          <p:cNvPr id="14" name="Rounded Rectangular Callout 6"/>
          <p:cNvSpPr/>
          <p:nvPr/>
        </p:nvSpPr>
        <p:spPr>
          <a:xfrm>
            <a:off x="1366621" y="3087230"/>
            <a:ext cx="3661580" cy="682565"/>
          </a:xfrm>
          <a:custGeom>
            <a:avLst/>
            <a:gdLst>
              <a:gd name="connsiteX0" fmla="*/ 0 w 2154725"/>
              <a:gd name="connsiteY0" fmla="*/ 55831 h 334979"/>
              <a:gd name="connsiteX1" fmla="*/ 55831 w 2154725"/>
              <a:gd name="connsiteY1" fmla="*/ 0 h 334979"/>
              <a:gd name="connsiteX2" fmla="*/ 359121 w 2154725"/>
              <a:gd name="connsiteY2" fmla="*/ 0 h 334979"/>
              <a:gd name="connsiteX3" fmla="*/ 359121 w 2154725"/>
              <a:gd name="connsiteY3" fmla="*/ 0 h 334979"/>
              <a:gd name="connsiteX4" fmla="*/ 897802 w 2154725"/>
              <a:gd name="connsiteY4" fmla="*/ 0 h 334979"/>
              <a:gd name="connsiteX5" fmla="*/ 2098894 w 2154725"/>
              <a:gd name="connsiteY5" fmla="*/ 0 h 334979"/>
              <a:gd name="connsiteX6" fmla="*/ 2154725 w 2154725"/>
              <a:gd name="connsiteY6" fmla="*/ 55831 h 334979"/>
              <a:gd name="connsiteX7" fmla="*/ 2154725 w 2154725"/>
              <a:gd name="connsiteY7" fmla="*/ 195404 h 334979"/>
              <a:gd name="connsiteX8" fmla="*/ 2154725 w 2154725"/>
              <a:gd name="connsiteY8" fmla="*/ 195404 h 334979"/>
              <a:gd name="connsiteX9" fmla="*/ 2154725 w 2154725"/>
              <a:gd name="connsiteY9" fmla="*/ 279149 h 334979"/>
              <a:gd name="connsiteX10" fmla="*/ 2154725 w 2154725"/>
              <a:gd name="connsiteY10" fmla="*/ 279148 h 334979"/>
              <a:gd name="connsiteX11" fmla="*/ 2098894 w 2154725"/>
              <a:gd name="connsiteY11" fmla="*/ 334979 h 334979"/>
              <a:gd name="connsiteX12" fmla="*/ 897802 w 2154725"/>
              <a:gd name="connsiteY12" fmla="*/ 334979 h 334979"/>
              <a:gd name="connsiteX13" fmla="*/ 628469 w 2154725"/>
              <a:gd name="connsiteY13" fmla="*/ 376851 h 334979"/>
              <a:gd name="connsiteX14" fmla="*/ 359121 w 2154725"/>
              <a:gd name="connsiteY14" fmla="*/ 334979 h 334979"/>
              <a:gd name="connsiteX15" fmla="*/ 55831 w 2154725"/>
              <a:gd name="connsiteY15" fmla="*/ 334979 h 334979"/>
              <a:gd name="connsiteX16" fmla="*/ 0 w 2154725"/>
              <a:gd name="connsiteY16" fmla="*/ 279148 h 334979"/>
              <a:gd name="connsiteX17" fmla="*/ 0 w 2154725"/>
              <a:gd name="connsiteY17" fmla="*/ 279149 h 334979"/>
              <a:gd name="connsiteX18" fmla="*/ 0 w 2154725"/>
              <a:gd name="connsiteY18" fmla="*/ 195404 h 334979"/>
              <a:gd name="connsiteX19" fmla="*/ 0 w 2154725"/>
              <a:gd name="connsiteY19" fmla="*/ 195404 h 334979"/>
              <a:gd name="connsiteX20" fmla="*/ 0 w 2154725"/>
              <a:gd name="connsiteY20" fmla="*/ 55831 h 334979"/>
              <a:gd name="connsiteX0" fmla="*/ 0 w 2154725"/>
              <a:gd name="connsiteY0" fmla="*/ 55831 h 376851"/>
              <a:gd name="connsiteX1" fmla="*/ 55831 w 2154725"/>
              <a:gd name="connsiteY1" fmla="*/ 0 h 376851"/>
              <a:gd name="connsiteX2" fmla="*/ 359121 w 2154725"/>
              <a:gd name="connsiteY2" fmla="*/ 0 h 376851"/>
              <a:gd name="connsiteX3" fmla="*/ 359121 w 2154725"/>
              <a:gd name="connsiteY3" fmla="*/ 0 h 376851"/>
              <a:gd name="connsiteX4" fmla="*/ 897802 w 2154725"/>
              <a:gd name="connsiteY4" fmla="*/ 0 h 376851"/>
              <a:gd name="connsiteX5" fmla="*/ 2098894 w 2154725"/>
              <a:gd name="connsiteY5" fmla="*/ 0 h 376851"/>
              <a:gd name="connsiteX6" fmla="*/ 2154725 w 2154725"/>
              <a:gd name="connsiteY6" fmla="*/ 55831 h 376851"/>
              <a:gd name="connsiteX7" fmla="*/ 2154725 w 2154725"/>
              <a:gd name="connsiteY7" fmla="*/ 195404 h 376851"/>
              <a:gd name="connsiteX8" fmla="*/ 2154725 w 2154725"/>
              <a:gd name="connsiteY8" fmla="*/ 195404 h 376851"/>
              <a:gd name="connsiteX9" fmla="*/ 2154725 w 2154725"/>
              <a:gd name="connsiteY9" fmla="*/ 279149 h 376851"/>
              <a:gd name="connsiteX10" fmla="*/ 2154725 w 2154725"/>
              <a:gd name="connsiteY10" fmla="*/ 279148 h 376851"/>
              <a:gd name="connsiteX11" fmla="*/ 2098894 w 2154725"/>
              <a:gd name="connsiteY11" fmla="*/ 334979 h 376851"/>
              <a:gd name="connsiteX12" fmla="*/ 1603972 w 2154725"/>
              <a:gd name="connsiteY12" fmla="*/ 334979 h 376851"/>
              <a:gd name="connsiteX13" fmla="*/ 628469 w 2154725"/>
              <a:gd name="connsiteY13" fmla="*/ 376851 h 376851"/>
              <a:gd name="connsiteX14" fmla="*/ 359121 w 2154725"/>
              <a:gd name="connsiteY14" fmla="*/ 334979 h 376851"/>
              <a:gd name="connsiteX15" fmla="*/ 55831 w 2154725"/>
              <a:gd name="connsiteY15" fmla="*/ 334979 h 376851"/>
              <a:gd name="connsiteX16" fmla="*/ 0 w 2154725"/>
              <a:gd name="connsiteY16" fmla="*/ 279148 h 376851"/>
              <a:gd name="connsiteX17" fmla="*/ 0 w 2154725"/>
              <a:gd name="connsiteY17" fmla="*/ 279149 h 376851"/>
              <a:gd name="connsiteX18" fmla="*/ 0 w 2154725"/>
              <a:gd name="connsiteY18" fmla="*/ 195404 h 376851"/>
              <a:gd name="connsiteX19" fmla="*/ 0 w 2154725"/>
              <a:gd name="connsiteY19" fmla="*/ 195404 h 376851"/>
              <a:gd name="connsiteX20" fmla="*/ 0 w 2154725"/>
              <a:gd name="connsiteY20" fmla="*/ 55831 h 376851"/>
              <a:gd name="connsiteX0" fmla="*/ 0 w 2154725"/>
              <a:gd name="connsiteY0" fmla="*/ 55831 h 376851"/>
              <a:gd name="connsiteX1" fmla="*/ 55831 w 2154725"/>
              <a:gd name="connsiteY1" fmla="*/ 0 h 376851"/>
              <a:gd name="connsiteX2" fmla="*/ 359121 w 2154725"/>
              <a:gd name="connsiteY2" fmla="*/ 0 h 376851"/>
              <a:gd name="connsiteX3" fmla="*/ 359121 w 2154725"/>
              <a:gd name="connsiteY3" fmla="*/ 0 h 376851"/>
              <a:gd name="connsiteX4" fmla="*/ 897802 w 2154725"/>
              <a:gd name="connsiteY4" fmla="*/ 0 h 376851"/>
              <a:gd name="connsiteX5" fmla="*/ 2098894 w 2154725"/>
              <a:gd name="connsiteY5" fmla="*/ 0 h 376851"/>
              <a:gd name="connsiteX6" fmla="*/ 2154725 w 2154725"/>
              <a:gd name="connsiteY6" fmla="*/ 55831 h 376851"/>
              <a:gd name="connsiteX7" fmla="*/ 2154725 w 2154725"/>
              <a:gd name="connsiteY7" fmla="*/ 195404 h 376851"/>
              <a:gd name="connsiteX8" fmla="*/ 2154725 w 2154725"/>
              <a:gd name="connsiteY8" fmla="*/ 195404 h 376851"/>
              <a:gd name="connsiteX9" fmla="*/ 2154725 w 2154725"/>
              <a:gd name="connsiteY9" fmla="*/ 279149 h 376851"/>
              <a:gd name="connsiteX10" fmla="*/ 2154725 w 2154725"/>
              <a:gd name="connsiteY10" fmla="*/ 279148 h 376851"/>
              <a:gd name="connsiteX11" fmla="*/ 2098894 w 2154725"/>
              <a:gd name="connsiteY11" fmla="*/ 334979 h 376851"/>
              <a:gd name="connsiteX12" fmla="*/ 1603972 w 2154725"/>
              <a:gd name="connsiteY12" fmla="*/ 334979 h 376851"/>
              <a:gd name="connsiteX13" fmla="*/ 628469 w 2154725"/>
              <a:gd name="connsiteY13" fmla="*/ 376851 h 376851"/>
              <a:gd name="connsiteX14" fmla="*/ 1300681 w 2154725"/>
              <a:gd name="connsiteY14" fmla="*/ 334979 h 376851"/>
              <a:gd name="connsiteX15" fmla="*/ 55831 w 2154725"/>
              <a:gd name="connsiteY15" fmla="*/ 334979 h 376851"/>
              <a:gd name="connsiteX16" fmla="*/ 0 w 2154725"/>
              <a:gd name="connsiteY16" fmla="*/ 279148 h 376851"/>
              <a:gd name="connsiteX17" fmla="*/ 0 w 2154725"/>
              <a:gd name="connsiteY17" fmla="*/ 279149 h 376851"/>
              <a:gd name="connsiteX18" fmla="*/ 0 w 2154725"/>
              <a:gd name="connsiteY18" fmla="*/ 195404 h 376851"/>
              <a:gd name="connsiteX19" fmla="*/ 0 w 2154725"/>
              <a:gd name="connsiteY19" fmla="*/ 195404 h 376851"/>
              <a:gd name="connsiteX20" fmla="*/ 0 w 2154725"/>
              <a:gd name="connsiteY20" fmla="*/ 55831 h 376851"/>
              <a:gd name="connsiteX0" fmla="*/ 0 w 2154725"/>
              <a:gd name="connsiteY0" fmla="*/ 55831 h 539813"/>
              <a:gd name="connsiteX1" fmla="*/ 55831 w 2154725"/>
              <a:gd name="connsiteY1" fmla="*/ 0 h 539813"/>
              <a:gd name="connsiteX2" fmla="*/ 359121 w 2154725"/>
              <a:gd name="connsiteY2" fmla="*/ 0 h 539813"/>
              <a:gd name="connsiteX3" fmla="*/ 359121 w 2154725"/>
              <a:gd name="connsiteY3" fmla="*/ 0 h 539813"/>
              <a:gd name="connsiteX4" fmla="*/ 897802 w 2154725"/>
              <a:gd name="connsiteY4" fmla="*/ 0 h 539813"/>
              <a:gd name="connsiteX5" fmla="*/ 2098894 w 2154725"/>
              <a:gd name="connsiteY5" fmla="*/ 0 h 539813"/>
              <a:gd name="connsiteX6" fmla="*/ 2154725 w 2154725"/>
              <a:gd name="connsiteY6" fmla="*/ 55831 h 539813"/>
              <a:gd name="connsiteX7" fmla="*/ 2154725 w 2154725"/>
              <a:gd name="connsiteY7" fmla="*/ 195404 h 539813"/>
              <a:gd name="connsiteX8" fmla="*/ 2154725 w 2154725"/>
              <a:gd name="connsiteY8" fmla="*/ 195404 h 539813"/>
              <a:gd name="connsiteX9" fmla="*/ 2154725 w 2154725"/>
              <a:gd name="connsiteY9" fmla="*/ 279149 h 539813"/>
              <a:gd name="connsiteX10" fmla="*/ 2154725 w 2154725"/>
              <a:gd name="connsiteY10" fmla="*/ 279148 h 539813"/>
              <a:gd name="connsiteX11" fmla="*/ 2098894 w 2154725"/>
              <a:gd name="connsiteY11" fmla="*/ 334979 h 539813"/>
              <a:gd name="connsiteX12" fmla="*/ 1603972 w 2154725"/>
              <a:gd name="connsiteY12" fmla="*/ 334979 h 539813"/>
              <a:gd name="connsiteX13" fmla="*/ 1588136 w 2154725"/>
              <a:gd name="connsiteY13" fmla="*/ 539813 h 539813"/>
              <a:gd name="connsiteX14" fmla="*/ 1300681 w 2154725"/>
              <a:gd name="connsiteY14" fmla="*/ 334979 h 539813"/>
              <a:gd name="connsiteX15" fmla="*/ 55831 w 2154725"/>
              <a:gd name="connsiteY15" fmla="*/ 334979 h 539813"/>
              <a:gd name="connsiteX16" fmla="*/ 0 w 2154725"/>
              <a:gd name="connsiteY16" fmla="*/ 279148 h 539813"/>
              <a:gd name="connsiteX17" fmla="*/ 0 w 2154725"/>
              <a:gd name="connsiteY17" fmla="*/ 279149 h 539813"/>
              <a:gd name="connsiteX18" fmla="*/ 0 w 2154725"/>
              <a:gd name="connsiteY18" fmla="*/ 195404 h 539813"/>
              <a:gd name="connsiteX19" fmla="*/ 0 w 2154725"/>
              <a:gd name="connsiteY19" fmla="*/ 195404 h 539813"/>
              <a:gd name="connsiteX20" fmla="*/ 0 w 2154725"/>
              <a:gd name="connsiteY20" fmla="*/ 55831 h 539813"/>
              <a:gd name="connsiteX0" fmla="*/ 0 w 2154725"/>
              <a:gd name="connsiteY0" fmla="*/ 55831 h 539813"/>
              <a:gd name="connsiteX1" fmla="*/ 55831 w 2154725"/>
              <a:gd name="connsiteY1" fmla="*/ 0 h 539813"/>
              <a:gd name="connsiteX2" fmla="*/ 359121 w 2154725"/>
              <a:gd name="connsiteY2" fmla="*/ 0 h 539813"/>
              <a:gd name="connsiteX3" fmla="*/ 359121 w 2154725"/>
              <a:gd name="connsiteY3" fmla="*/ 0 h 539813"/>
              <a:gd name="connsiteX4" fmla="*/ 897802 w 2154725"/>
              <a:gd name="connsiteY4" fmla="*/ 0 h 539813"/>
              <a:gd name="connsiteX5" fmla="*/ 2098894 w 2154725"/>
              <a:gd name="connsiteY5" fmla="*/ 0 h 539813"/>
              <a:gd name="connsiteX6" fmla="*/ 2154725 w 2154725"/>
              <a:gd name="connsiteY6" fmla="*/ 55831 h 539813"/>
              <a:gd name="connsiteX7" fmla="*/ 2154725 w 2154725"/>
              <a:gd name="connsiteY7" fmla="*/ 195404 h 539813"/>
              <a:gd name="connsiteX8" fmla="*/ 2154725 w 2154725"/>
              <a:gd name="connsiteY8" fmla="*/ 195404 h 539813"/>
              <a:gd name="connsiteX9" fmla="*/ 2154725 w 2154725"/>
              <a:gd name="connsiteY9" fmla="*/ 279149 h 539813"/>
              <a:gd name="connsiteX10" fmla="*/ 2154725 w 2154725"/>
              <a:gd name="connsiteY10" fmla="*/ 279148 h 539813"/>
              <a:gd name="connsiteX11" fmla="*/ 2098894 w 2154725"/>
              <a:gd name="connsiteY11" fmla="*/ 334979 h 539813"/>
              <a:gd name="connsiteX12" fmla="*/ 1603972 w 2154725"/>
              <a:gd name="connsiteY12" fmla="*/ 334979 h 539813"/>
              <a:gd name="connsiteX13" fmla="*/ 1588136 w 2154725"/>
              <a:gd name="connsiteY13" fmla="*/ 539813 h 539813"/>
              <a:gd name="connsiteX14" fmla="*/ 1445537 w 2154725"/>
              <a:gd name="connsiteY14" fmla="*/ 344033 h 539813"/>
              <a:gd name="connsiteX15" fmla="*/ 55831 w 2154725"/>
              <a:gd name="connsiteY15" fmla="*/ 334979 h 539813"/>
              <a:gd name="connsiteX16" fmla="*/ 0 w 2154725"/>
              <a:gd name="connsiteY16" fmla="*/ 279148 h 539813"/>
              <a:gd name="connsiteX17" fmla="*/ 0 w 2154725"/>
              <a:gd name="connsiteY17" fmla="*/ 279149 h 539813"/>
              <a:gd name="connsiteX18" fmla="*/ 0 w 2154725"/>
              <a:gd name="connsiteY18" fmla="*/ 195404 h 539813"/>
              <a:gd name="connsiteX19" fmla="*/ 0 w 2154725"/>
              <a:gd name="connsiteY19" fmla="*/ 195404 h 539813"/>
              <a:gd name="connsiteX20" fmla="*/ 0 w 2154725"/>
              <a:gd name="connsiteY20" fmla="*/ 55831 h 539813"/>
              <a:gd name="connsiteX0" fmla="*/ 0 w 2154725"/>
              <a:gd name="connsiteY0" fmla="*/ 55831 h 539813"/>
              <a:gd name="connsiteX1" fmla="*/ 55831 w 2154725"/>
              <a:gd name="connsiteY1" fmla="*/ 0 h 539813"/>
              <a:gd name="connsiteX2" fmla="*/ 359121 w 2154725"/>
              <a:gd name="connsiteY2" fmla="*/ 0 h 539813"/>
              <a:gd name="connsiteX3" fmla="*/ 359121 w 2154725"/>
              <a:gd name="connsiteY3" fmla="*/ 0 h 539813"/>
              <a:gd name="connsiteX4" fmla="*/ 897802 w 2154725"/>
              <a:gd name="connsiteY4" fmla="*/ 0 h 539813"/>
              <a:gd name="connsiteX5" fmla="*/ 2098894 w 2154725"/>
              <a:gd name="connsiteY5" fmla="*/ 0 h 539813"/>
              <a:gd name="connsiteX6" fmla="*/ 2154725 w 2154725"/>
              <a:gd name="connsiteY6" fmla="*/ 55831 h 539813"/>
              <a:gd name="connsiteX7" fmla="*/ 2154725 w 2154725"/>
              <a:gd name="connsiteY7" fmla="*/ 195404 h 539813"/>
              <a:gd name="connsiteX8" fmla="*/ 2154725 w 2154725"/>
              <a:gd name="connsiteY8" fmla="*/ 195404 h 539813"/>
              <a:gd name="connsiteX9" fmla="*/ 2154725 w 2154725"/>
              <a:gd name="connsiteY9" fmla="*/ 279149 h 539813"/>
              <a:gd name="connsiteX10" fmla="*/ 2154725 w 2154725"/>
              <a:gd name="connsiteY10" fmla="*/ 279148 h 539813"/>
              <a:gd name="connsiteX11" fmla="*/ 2098894 w 2154725"/>
              <a:gd name="connsiteY11" fmla="*/ 334979 h 539813"/>
              <a:gd name="connsiteX12" fmla="*/ 1603972 w 2154725"/>
              <a:gd name="connsiteY12" fmla="*/ 334979 h 539813"/>
              <a:gd name="connsiteX13" fmla="*/ 1588136 w 2154725"/>
              <a:gd name="connsiteY13" fmla="*/ 539813 h 539813"/>
              <a:gd name="connsiteX14" fmla="*/ 1345949 w 2154725"/>
              <a:gd name="connsiteY14" fmla="*/ 353087 h 539813"/>
              <a:gd name="connsiteX15" fmla="*/ 55831 w 2154725"/>
              <a:gd name="connsiteY15" fmla="*/ 334979 h 539813"/>
              <a:gd name="connsiteX16" fmla="*/ 0 w 2154725"/>
              <a:gd name="connsiteY16" fmla="*/ 279148 h 539813"/>
              <a:gd name="connsiteX17" fmla="*/ 0 w 2154725"/>
              <a:gd name="connsiteY17" fmla="*/ 279149 h 539813"/>
              <a:gd name="connsiteX18" fmla="*/ 0 w 2154725"/>
              <a:gd name="connsiteY18" fmla="*/ 195404 h 539813"/>
              <a:gd name="connsiteX19" fmla="*/ 0 w 2154725"/>
              <a:gd name="connsiteY19" fmla="*/ 195404 h 539813"/>
              <a:gd name="connsiteX20" fmla="*/ 0 w 2154725"/>
              <a:gd name="connsiteY20" fmla="*/ 55831 h 539813"/>
              <a:gd name="connsiteX0" fmla="*/ 0 w 2154725"/>
              <a:gd name="connsiteY0" fmla="*/ 55831 h 539813"/>
              <a:gd name="connsiteX1" fmla="*/ 55831 w 2154725"/>
              <a:gd name="connsiteY1" fmla="*/ 0 h 539813"/>
              <a:gd name="connsiteX2" fmla="*/ 359121 w 2154725"/>
              <a:gd name="connsiteY2" fmla="*/ 0 h 539813"/>
              <a:gd name="connsiteX3" fmla="*/ 359121 w 2154725"/>
              <a:gd name="connsiteY3" fmla="*/ 0 h 539813"/>
              <a:gd name="connsiteX4" fmla="*/ 897802 w 2154725"/>
              <a:gd name="connsiteY4" fmla="*/ 0 h 539813"/>
              <a:gd name="connsiteX5" fmla="*/ 2098894 w 2154725"/>
              <a:gd name="connsiteY5" fmla="*/ 0 h 539813"/>
              <a:gd name="connsiteX6" fmla="*/ 2154725 w 2154725"/>
              <a:gd name="connsiteY6" fmla="*/ 55831 h 539813"/>
              <a:gd name="connsiteX7" fmla="*/ 2154725 w 2154725"/>
              <a:gd name="connsiteY7" fmla="*/ 195404 h 539813"/>
              <a:gd name="connsiteX8" fmla="*/ 2154725 w 2154725"/>
              <a:gd name="connsiteY8" fmla="*/ 195404 h 539813"/>
              <a:gd name="connsiteX9" fmla="*/ 2154725 w 2154725"/>
              <a:gd name="connsiteY9" fmla="*/ 279149 h 539813"/>
              <a:gd name="connsiteX10" fmla="*/ 2154725 w 2154725"/>
              <a:gd name="connsiteY10" fmla="*/ 279148 h 539813"/>
              <a:gd name="connsiteX11" fmla="*/ 2098894 w 2154725"/>
              <a:gd name="connsiteY11" fmla="*/ 334979 h 539813"/>
              <a:gd name="connsiteX12" fmla="*/ 1495331 w 2154725"/>
              <a:gd name="connsiteY12" fmla="*/ 344033 h 539813"/>
              <a:gd name="connsiteX13" fmla="*/ 1588136 w 2154725"/>
              <a:gd name="connsiteY13" fmla="*/ 539813 h 539813"/>
              <a:gd name="connsiteX14" fmla="*/ 1345949 w 2154725"/>
              <a:gd name="connsiteY14" fmla="*/ 353087 h 539813"/>
              <a:gd name="connsiteX15" fmla="*/ 55831 w 2154725"/>
              <a:gd name="connsiteY15" fmla="*/ 334979 h 539813"/>
              <a:gd name="connsiteX16" fmla="*/ 0 w 2154725"/>
              <a:gd name="connsiteY16" fmla="*/ 279148 h 539813"/>
              <a:gd name="connsiteX17" fmla="*/ 0 w 2154725"/>
              <a:gd name="connsiteY17" fmla="*/ 279149 h 539813"/>
              <a:gd name="connsiteX18" fmla="*/ 0 w 2154725"/>
              <a:gd name="connsiteY18" fmla="*/ 195404 h 539813"/>
              <a:gd name="connsiteX19" fmla="*/ 0 w 2154725"/>
              <a:gd name="connsiteY19" fmla="*/ 195404 h 539813"/>
              <a:gd name="connsiteX20" fmla="*/ 0 w 2154725"/>
              <a:gd name="connsiteY20" fmla="*/ 55831 h 53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54725" h="539813">
                <a:moveTo>
                  <a:pt x="0" y="55831"/>
                </a:moveTo>
                <a:cubicBezTo>
                  <a:pt x="0" y="24996"/>
                  <a:pt x="24996" y="0"/>
                  <a:pt x="55831" y="0"/>
                </a:cubicBezTo>
                <a:lnTo>
                  <a:pt x="359121" y="0"/>
                </a:lnTo>
                <a:lnTo>
                  <a:pt x="359121" y="0"/>
                </a:lnTo>
                <a:lnTo>
                  <a:pt x="897802" y="0"/>
                </a:lnTo>
                <a:lnTo>
                  <a:pt x="2098894" y="0"/>
                </a:lnTo>
                <a:cubicBezTo>
                  <a:pt x="2129729" y="0"/>
                  <a:pt x="2154725" y="24996"/>
                  <a:pt x="2154725" y="55831"/>
                </a:cubicBezTo>
                <a:lnTo>
                  <a:pt x="2154725" y="195404"/>
                </a:lnTo>
                <a:lnTo>
                  <a:pt x="2154725" y="195404"/>
                </a:lnTo>
                <a:lnTo>
                  <a:pt x="2154725" y="279149"/>
                </a:lnTo>
                <a:lnTo>
                  <a:pt x="2154725" y="279148"/>
                </a:lnTo>
                <a:cubicBezTo>
                  <a:pt x="2154725" y="309983"/>
                  <a:pt x="2129729" y="334979"/>
                  <a:pt x="2098894" y="334979"/>
                </a:cubicBezTo>
                <a:lnTo>
                  <a:pt x="1495331" y="344033"/>
                </a:lnTo>
                <a:lnTo>
                  <a:pt x="1588136" y="539813"/>
                </a:lnTo>
                <a:lnTo>
                  <a:pt x="1345949" y="353087"/>
                </a:lnTo>
                <a:lnTo>
                  <a:pt x="55831" y="334979"/>
                </a:lnTo>
                <a:cubicBezTo>
                  <a:pt x="24996" y="334979"/>
                  <a:pt x="0" y="309983"/>
                  <a:pt x="0" y="279148"/>
                </a:cubicBezTo>
                <a:lnTo>
                  <a:pt x="0" y="279149"/>
                </a:lnTo>
                <a:lnTo>
                  <a:pt x="0" y="195404"/>
                </a:lnTo>
                <a:lnTo>
                  <a:pt x="0" y="195404"/>
                </a:lnTo>
                <a:lnTo>
                  <a:pt x="0" y="5583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6621" y="3087231"/>
            <a:ext cx="3661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16" name="Rounded Rectangular Callout 8"/>
          <p:cNvSpPr/>
          <p:nvPr/>
        </p:nvSpPr>
        <p:spPr>
          <a:xfrm>
            <a:off x="5627222" y="2082297"/>
            <a:ext cx="2630848" cy="742382"/>
          </a:xfrm>
          <a:custGeom>
            <a:avLst/>
            <a:gdLst>
              <a:gd name="connsiteX0" fmla="*/ 0 w 1932417"/>
              <a:gd name="connsiteY0" fmla="*/ 55831 h 334978"/>
              <a:gd name="connsiteX1" fmla="*/ 55831 w 1932417"/>
              <a:gd name="connsiteY1" fmla="*/ 0 h 334978"/>
              <a:gd name="connsiteX2" fmla="*/ 322070 w 1932417"/>
              <a:gd name="connsiteY2" fmla="*/ 0 h 334978"/>
              <a:gd name="connsiteX3" fmla="*/ 322070 w 1932417"/>
              <a:gd name="connsiteY3" fmla="*/ 0 h 334978"/>
              <a:gd name="connsiteX4" fmla="*/ 805174 w 1932417"/>
              <a:gd name="connsiteY4" fmla="*/ 0 h 334978"/>
              <a:gd name="connsiteX5" fmla="*/ 1876586 w 1932417"/>
              <a:gd name="connsiteY5" fmla="*/ 0 h 334978"/>
              <a:gd name="connsiteX6" fmla="*/ 1932417 w 1932417"/>
              <a:gd name="connsiteY6" fmla="*/ 55831 h 334978"/>
              <a:gd name="connsiteX7" fmla="*/ 1932417 w 1932417"/>
              <a:gd name="connsiteY7" fmla="*/ 195404 h 334978"/>
              <a:gd name="connsiteX8" fmla="*/ 1932417 w 1932417"/>
              <a:gd name="connsiteY8" fmla="*/ 195404 h 334978"/>
              <a:gd name="connsiteX9" fmla="*/ 1932417 w 1932417"/>
              <a:gd name="connsiteY9" fmla="*/ 279148 h 334978"/>
              <a:gd name="connsiteX10" fmla="*/ 1932417 w 1932417"/>
              <a:gd name="connsiteY10" fmla="*/ 279147 h 334978"/>
              <a:gd name="connsiteX11" fmla="*/ 1876586 w 1932417"/>
              <a:gd name="connsiteY11" fmla="*/ 334978 h 334978"/>
              <a:gd name="connsiteX12" fmla="*/ 805174 w 1932417"/>
              <a:gd name="connsiteY12" fmla="*/ 334978 h 334978"/>
              <a:gd name="connsiteX13" fmla="*/ 563628 w 1932417"/>
              <a:gd name="connsiteY13" fmla="*/ 376850 h 334978"/>
              <a:gd name="connsiteX14" fmla="*/ 322070 w 1932417"/>
              <a:gd name="connsiteY14" fmla="*/ 334978 h 334978"/>
              <a:gd name="connsiteX15" fmla="*/ 55831 w 1932417"/>
              <a:gd name="connsiteY15" fmla="*/ 334978 h 334978"/>
              <a:gd name="connsiteX16" fmla="*/ 0 w 1932417"/>
              <a:gd name="connsiteY16" fmla="*/ 279147 h 334978"/>
              <a:gd name="connsiteX17" fmla="*/ 0 w 1932417"/>
              <a:gd name="connsiteY17" fmla="*/ 279148 h 334978"/>
              <a:gd name="connsiteX18" fmla="*/ 0 w 1932417"/>
              <a:gd name="connsiteY18" fmla="*/ 195404 h 334978"/>
              <a:gd name="connsiteX19" fmla="*/ 0 w 1932417"/>
              <a:gd name="connsiteY19" fmla="*/ 195404 h 334978"/>
              <a:gd name="connsiteX20" fmla="*/ 0 w 1932417"/>
              <a:gd name="connsiteY20" fmla="*/ 55831 h 334978"/>
              <a:gd name="connsiteX0" fmla="*/ 0 w 1932417"/>
              <a:gd name="connsiteY0" fmla="*/ 55831 h 521706"/>
              <a:gd name="connsiteX1" fmla="*/ 55831 w 1932417"/>
              <a:gd name="connsiteY1" fmla="*/ 0 h 521706"/>
              <a:gd name="connsiteX2" fmla="*/ 322070 w 1932417"/>
              <a:gd name="connsiteY2" fmla="*/ 0 h 521706"/>
              <a:gd name="connsiteX3" fmla="*/ 322070 w 1932417"/>
              <a:gd name="connsiteY3" fmla="*/ 0 h 521706"/>
              <a:gd name="connsiteX4" fmla="*/ 805174 w 1932417"/>
              <a:gd name="connsiteY4" fmla="*/ 0 h 521706"/>
              <a:gd name="connsiteX5" fmla="*/ 1876586 w 1932417"/>
              <a:gd name="connsiteY5" fmla="*/ 0 h 521706"/>
              <a:gd name="connsiteX6" fmla="*/ 1932417 w 1932417"/>
              <a:gd name="connsiteY6" fmla="*/ 55831 h 521706"/>
              <a:gd name="connsiteX7" fmla="*/ 1932417 w 1932417"/>
              <a:gd name="connsiteY7" fmla="*/ 195404 h 521706"/>
              <a:gd name="connsiteX8" fmla="*/ 1932417 w 1932417"/>
              <a:gd name="connsiteY8" fmla="*/ 195404 h 521706"/>
              <a:gd name="connsiteX9" fmla="*/ 1932417 w 1932417"/>
              <a:gd name="connsiteY9" fmla="*/ 279148 h 521706"/>
              <a:gd name="connsiteX10" fmla="*/ 1932417 w 1932417"/>
              <a:gd name="connsiteY10" fmla="*/ 279147 h 521706"/>
              <a:gd name="connsiteX11" fmla="*/ 1876586 w 1932417"/>
              <a:gd name="connsiteY11" fmla="*/ 334978 h 521706"/>
              <a:gd name="connsiteX12" fmla="*/ 805174 w 1932417"/>
              <a:gd name="connsiteY12" fmla="*/ 334978 h 521706"/>
              <a:gd name="connsiteX13" fmla="*/ 147168 w 1932417"/>
              <a:gd name="connsiteY13" fmla="*/ 521706 h 521706"/>
              <a:gd name="connsiteX14" fmla="*/ 322070 w 1932417"/>
              <a:gd name="connsiteY14" fmla="*/ 334978 h 521706"/>
              <a:gd name="connsiteX15" fmla="*/ 55831 w 1932417"/>
              <a:gd name="connsiteY15" fmla="*/ 334978 h 521706"/>
              <a:gd name="connsiteX16" fmla="*/ 0 w 1932417"/>
              <a:gd name="connsiteY16" fmla="*/ 279147 h 521706"/>
              <a:gd name="connsiteX17" fmla="*/ 0 w 1932417"/>
              <a:gd name="connsiteY17" fmla="*/ 279148 h 521706"/>
              <a:gd name="connsiteX18" fmla="*/ 0 w 1932417"/>
              <a:gd name="connsiteY18" fmla="*/ 195404 h 521706"/>
              <a:gd name="connsiteX19" fmla="*/ 0 w 1932417"/>
              <a:gd name="connsiteY19" fmla="*/ 195404 h 521706"/>
              <a:gd name="connsiteX20" fmla="*/ 0 w 1932417"/>
              <a:gd name="connsiteY20" fmla="*/ 55831 h 521706"/>
              <a:gd name="connsiteX0" fmla="*/ 0 w 1932417"/>
              <a:gd name="connsiteY0" fmla="*/ 55831 h 521706"/>
              <a:gd name="connsiteX1" fmla="*/ 55831 w 1932417"/>
              <a:gd name="connsiteY1" fmla="*/ 0 h 521706"/>
              <a:gd name="connsiteX2" fmla="*/ 322070 w 1932417"/>
              <a:gd name="connsiteY2" fmla="*/ 0 h 521706"/>
              <a:gd name="connsiteX3" fmla="*/ 322070 w 1932417"/>
              <a:gd name="connsiteY3" fmla="*/ 0 h 521706"/>
              <a:gd name="connsiteX4" fmla="*/ 805174 w 1932417"/>
              <a:gd name="connsiteY4" fmla="*/ 0 h 521706"/>
              <a:gd name="connsiteX5" fmla="*/ 1876586 w 1932417"/>
              <a:gd name="connsiteY5" fmla="*/ 0 h 521706"/>
              <a:gd name="connsiteX6" fmla="*/ 1932417 w 1932417"/>
              <a:gd name="connsiteY6" fmla="*/ 55831 h 521706"/>
              <a:gd name="connsiteX7" fmla="*/ 1932417 w 1932417"/>
              <a:gd name="connsiteY7" fmla="*/ 195404 h 521706"/>
              <a:gd name="connsiteX8" fmla="*/ 1932417 w 1932417"/>
              <a:gd name="connsiteY8" fmla="*/ 195404 h 521706"/>
              <a:gd name="connsiteX9" fmla="*/ 1932417 w 1932417"/>
              <a:gd name="connsiteY9" fmla="*/ 279148 h 521706"/>
              <a:gd name="connsiteX10" fmla="*/ 1932417 w 1932417"/>
              <a:gd name="connsiteY10" fmla="*/ 279147 h 521706"/>
              <a:gd name="connsiteX11" fmla="*/ 1876586 w 1932417"/>
              <a:gd name="connsiteY11" fmla="*/ 334978 h 521706"/>
              <a:gd name="connsiteX12" fmla="*/ 515463 w 1932417"/>
              <a:gd name="connsiteY12" fmla="*/ 344031 h 521706"/>
              <a:gd name="connsiteX13" fmla="*/ 147168 w 1932417"/>
              <a:gd name="connsiteY13" fmla="*/ 521706 h 521706"/>
              <a:gd name="connsiteX14" fmla="*/ 322070 w 1932417"/>
              <a:gd name="connsiteY14" fmla="*/ 334978 h 521706"/>
              <a:gd name="connsiteX15" fmla="*/ 55831 w 1932417"/>
              <a:gd name="connsiteY15" fmla="*/ 334978 h 521706"/>
              <a:gd name="connsiteX16" fmla="*/ 0 w 1932417"/>
              <a:gd name="connsiteY16" fmla="*/ 279147 h 521706"/>
              <a:gd name="connsiteX17" fmla="*/ 0 w 1932417"/>
              <a:gd name="connsiteY17" fmla="*/ 279148 h 521706"/>
              <a:gd name="connsiteX18" fmla="*/ 0 w 1932417"/>
              <a:gd name="connsiteY18" fmla="*/ 195404 h 521706"/>
              <a:gd name="connsiteX19" fmla="*/ 0 w 1932417"/>
              <a:gd name="connsiteY19" fmla="*/ 195404 h 521706"/>
              <a:gd name="connsiteX20" fmla="*/ 0 w 1932417"/>
              <a:gd name="connsiteY20" fmla="*/ 55831 h 521706"/>
              <a:gd name="connsiteX0" fmla="*/ 0 w 1932417"/>
              <a:gd name="connsiteY0" fmla="*/ 55831 h 521706"/>
              <a:gd name="connsiteX1" fmla="*/ 55831 w 1932417"/>
              <a:gd name="connsiteY1" fmla="*/ 0 h 521706"/>
              <a:gd name="connsiteX2" fmla="*/ 322070 w 1932417"/>
              <a:gd name="connsiteY2" fmla="*/ 0 h 521706"/>
              <a:gd name="connsiteX3" fmla="*/ 322070 w 1932417"/>
              <a:gd name="connsiteY3" fmla="*/ 0 h 521706"/>
              <a:gd name="connsiteX4" fmla="*/ 805174 w 1932417"/>
              <a:gd name="connsiteY4" fmla="*/ 0 h 521706"/>
              <a:gd name="connsiteX5" fmla="*/ 1876586 w 1932417"/>
              <a:gd name="connsiteY5" fmla="*/ 0 h 521706"/>
              <a:gd name="connsiteX6" fmla="*/ 1932417 w 1932417"/>
              <a:gd name="connsiteY6" fmla="*/ 55831 h 521706"/>
              <a:gd name="connsiteX7" fmla="*/ 1932417 w 1932417"/>
              <a:gd name="connsiteY7" fmla="*/ 195404 h 521706"/>
              <a:gd name="connsiteX8" fmla="*/ 1932417 w 1932417"/>
              <a:gd name="connsiteY8" fmla="*/ 195404 h 521706"/>
              <a:gd name="connsiteX9" fmla="*/ 1932417 w 1932417"/>
              <a:gd name="connsiteY9" fmla="*/ 279148 h 521706"/>
              <a:gd name="connsiteX10" fmla="*/ 1932417 w 1932417"/>
              <a:gd name="connsiteY10" fmla="*/ 279147 h 521706"/>
              <a:gd name="connsiteX11" fmla="*/ 1876586 w 1932417"/>
              <a:gd name="connsiteY11" fmla="*/ 334978 h 521706"/>
              <a:gd name="connsiteX12" fmla="*/ 452089 w 1932417"/>
              <a:gd name="connsiteY12" fmla="*/ 334978 h 521706"/>
              <a:gd name="connsiteX13" fmla="*/ 147168 w 1932417"/>
              <a:gd name="connsiteY13" fmla="*/ 521706 h 521706"/>
              <a:gd name="connsiteX14" fmla="*/ 322070 w 1932417"/>
              <a:gd name="connsiteY14" fmla="*/ 334978 h 521706"/>
              <a:gd name="connsiteX15" fmla="*/ 55831 w 1932417"/>
              <a:gd name="connsiteY15" fmla="*/ 334978 h 521706"/>
              <a:gd name="connsiteX16" fmla="*/ 0 w 1932417"/>
              <a:gd name="connsiteY16" fmla="*/ 279147 h 521706"/>
              <a:gd name="connsiteX17" fmla="*/ 0 w 1932417"/>
              <a:gd name="connsiteY17" fmla="*/ 279148 h 521706"/>
              <a:gd name="connsiteX18" fmla="*/ 0 w 1932417"/>
              <a:gd name="connsiteY18" fmla="*/ 195404 h 521706"/>
              <a:gd name="connsiteX19" fmla="*/ 0 w 1932417"/>
              <a:gd name="connsiteY19" fmla="*/ 195404 h 521706"/>
              <a:gd name="connsiteX20" fmla="*/ 0 w 1932417"/>
              <a:gd name="connsiteY20" fmla="*/ 55831 h 52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2417" h="521706">
                <a:moveTo>
                  <a:pt x="0" y="55831"/>
                </a:moveTo>
                <a:cubicBezTo>
                  <a:pt x="0" y="24996"/>
                  <a:pt x="24996" y="0"/>
                  <a:pt x="55831" y="0"/>
                </a:cubicBezTo>
                <a:lnTo>
                  <a:pt x="322070" y="0"/>
                </a:lnTo>
                <a:lnTo>
                  <a:pt x="322070" y="0"/>
                </a:lnTo>
                <a:lnTo>
                  <a:pt x="805174" y="0"/>
                </a:lnTo>
                <a:lnTo>
                  <a:pt x="1876586" y="0"/>
                </a:lnTo>
                <a:cubicBezTo>
                  <a:pt x="1907421" y="0"/>
                  <a:pt x="1932417" y="24996"/>
                  <a:pt x="1932417" y="55831"/>
                </a:cubicBezTo>
                <a:lnTo>
                  <a:pt x="1932417" y="195404"/>
                </a:lnTo>
                <a:lnTo>
                  <a:pt x="1932417" y="195404"/>
                </a:lnTo>
                <a:lnTo>
                  <a:pt x="1932417" y="279148"/>
                </a:lnTo>
                <a:lnTo>
                  <a:pt x="1932417" y="279147"/>
                </a:lnTo>
                <a:cubicBezTo>
                  <a:pt x="1932417" y="309982"/>
                  <a:pt x="1907421" y="334978"/>
                  <a:pt x="1876586" y="334978"/>
                </a:cubicBezTo>
                <a:lnTo>
                  <a:pt x="452089" y="334978"/>
                </a:lnTo>
                <a:lnTo>
                  <a:pt x="147168" y="521706"/>
                </a:lnTo>
                <a:lnTo>
                  <a:pt x="322070" y="334978"/>
                </a:lnTo>
                <a:lnTo>
                  <a:pt x="55831" y="334978"/>
                </a:lnTo>
                <a:cubicBezTo>
                  <a:pt x="24996" y="334978"/>
                  <a:pt x="0" y="309982"/>
                  <a:pt x="0" y="279147"/>
                </a:cubicBezTo>
                <a:lnTo>
                  <a:pt x="0" y="279148"/>
                </a:lnTo>
                <a:lnTo>
                  <a:pt x="0" y="195404"/>
                </a:lnTo>
                <a:lnTo>
                  <a:pt x="0" y="195404"/>
                </a:lnTo>
                <a:lnTo>
                  <a:pt x="0" y="5583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27222" y="2122091"/>
            <a:ext cx="2630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4297680" y="585443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48" y="1157950"/>
            <a:ext cx="4945104" cy="5422626"/>
          </a:xfrm>
          <a:prstGeom prst="rect">
            <a:avLst/>
          </a:prstGeom>
        </p:spPr>
      </p:pic>
      <p:sp>
        <p:nvSpPr>
          <p:cNvPr id="18" name="Rounded Rectangular Callout 6"/>
          <p:cNvSpPr/>
          <p:nvPr/>
        </p:nvSpPr>
        <p:spPr>
          <a:xfrm>
            <a:off x="1984852" y="2131718"/>
            <a:ext cx="1855487" cy="1134722"/>
          </a:xfrm>
          <a:custGeom>
            <a:avLst/>
            <a:gdLst>
              <a:gd name="connsiteX0" fmla="*/ 0 w 1620570"/>
              <a:gd name="connsiteY0" fmla="*/ 96572 h 579421"/>
              <a:gd name="connsiteX1" fmla="*/ 96572 w 1620570"/>
              <a:gd name="connsiteY1" fmla="*/ 0 h 579421"/>
              <a:gd name="connsiteX2" fmla="*/ 270095 w 1620570"/>
              <a:gd name="connsiteY2" fmla="*/ 0 h 579421"/>
              <a:gd name="connsiteX3" fmla="*/ 270095 w 1620570"/>
              <a:gd name="connsiteY3" fmla="*/ 0 h 579421"/>
              <a:gd name="connsiteX4" fmla="*/ 675238 w 1620570"/>
              <a:gd name="connsiteY4" fmla="*/ 0 h 579421"/>
              <a:gd name="connsiteX5" fmla="*/ 1523998 w 1620570"/>
              <a:gd name="connsiteY5" fmla="*/ 0 h 579421"/>
              <a:gd name="connsiteX6" fmla="*/ 1620570 w 1620570"/>
              <a:gd name="connsiteY6" fmla="*/ 96572 h 579421"/>
              <a:gd name="connsiteX7" fmla="*/ 1620570 w 1620570"/>
              <a:gd name="connsiteY7" fmla="*/ 337996 h 579421"/>
              <a:gd name="connsiteX8" fmla="*/ 1620570 w 1620570"/>
              <a:gd name="connsiteY8" fmla="*/ 337996 h 579421"/>
              <a:gd name="connsiteX9" fmla="*/ 1620570 w 1620570"/>
              <a:gd name="connsiteY9" fmla="*/ 482851 h 579421"/>
              <a:gd name="connsiteX10" fmla="*/ 1620570 w 1620570"/>
              <a:gd name="connsiteY10" fmla="*/ 482849 h 579421"/>
              <a:gd name="connsiteX11" fmla="*/ 1523998 w 1620570"/>
              <a:gd name="connsiteY11" fmla="*/ 579421 h 579421"/>
              <a:gd name="connsiteX12" fmla="*/ 675238 w 1620570"/>
              <a:gd name="connsiteY12" fmla="*/ 579421 h 579421"/>
              <a:gd name="connsiteX13" fmla="*/ 472672 w 1620570"/>
              <a:gd name="connsiteY13" fmla="*/ 651849 h 579421"/>
              <a:gd name="connsiteX14" fmla="*/ 270095 w 1620570"/>
              <a:gd name="connsiteY14" fmla="*/ 579421 h 579421"/>
              <a:gd name="connsiteX15" fmla="*/ 96572 w 1620570"/>
              <a:gd name="connsiteY15" fmla="*/ 579421 h 579421"/>
              <a:gd name="connsiteX16" fmla="*/ 0 w 1620570"/>
              <a:gd name="connsiteY16" fmla="*/ 482849 h 579421"/>
              <a:gd name="connsiteX17" fmla="*/ 0 w 1620570"/>
              <a:gd name="connsiteY17" fmla="*/ 482851 h 579421"/>
              <a:gd name="connsiteX18" fmla="*/ 0 w 1620570"/>
              <a:gd name="connsiteY18" fmla="*/ 337996 h 579421"/>
              <a:gd name="connsiteX19" fmla="*/ 0 w 1620570"/>
              <a:gd name="connsiteY19" fmla="*/ 337996 h 579421"/>
              <a:gd name="connsiteX20" fmla="*/ 0 w 1620570"/>
              <a:gd name="connsiteY20" fmla="*/ 96572 h 579421"/>
              <a:gd name="connsiteX0" fmla="*/ 0 w 1620570"/>
              <a:gd name="connsiteY0" fmla="*/ 96572 h 651849"/>
              <a:gd name="connsiteX1" fmla="*/ 96572 w 1620570"/>
              <a:gd name="connsiteY1" fmla="*/ 0 h 651849"/>
              <a:gd name="connsiteX2" fmla="*/ 270095 w 1620570"/>
              <a:gd name="connsiteY2" fmla="*/ 0 h 651849"/>
              <a:gd name="connsiteX3" fmla="*/ 270095 w 1620570"/>
              <a:gd name="connsiteY3" fmla="*/ 0 h 651849"/>
              <a:gd name="connsiteX4" fmla="*/ 675238 w 1620570"/>
              <a:gd name="connsiteY4" fmla="*/ 0 h 651849"/>
              <a:gd name="connsiteX5" fmla="*/ 1523998 w 1620570"/>
              <a:gd name="connsiteY5" fmla="*/ 0 h 651849"/>
              <a:gd name="connsiteX6" fmla="*/ 1620570 w 1620570"/>
              <a:gd name="connsiteY6" fmla="*/ 96572 h 651849"/>
              <a:gd name="connsiteX7" fmla="*/ 1620570 w 1620570"/>
              <a:gd name="connsiteY7" fmla="*/ 337996 h 651849"/>
              <a:gd name="connsiteX8" fmla="*/ 1620570 w 1620570"/>
              <a:gd name="connsiteY8" fmla="*/ 337996 h 651849"/>
              <a:gd name="connsiteX9" fmla="*/ 1620570 w 1620570"/>
              <a:gd name="connsiteY9" fmla="*/ 482851 h 651849"/>
              <a:gd name="connsiteX10" fmla="*/ 1620570 w 1620570"/>
              <a:gd name="connsiteY10" fmla="*/ 482849 h 651849"/>
              <a:gd name="connsiteX11" fmla="*/ 1523998 w 1620570"/>
              <a:gd name="connsiteY11" fmla="*/ 579421 h 651849"/>
              <a:gd name="connsiteX12" fmla="*/ 983056 w 1620570"/>
              <a:gd name="connsiteY12" fmla="*/ 579421 h 651849"/>
              <a:gd name="connsiteX13" fmla="*/ 472672 w 1620570"/>
              <a:gd name="connsiteY13" fmla="*/ 651849 h 651849"/>
              <a:gd name="connsiteX14" fmla="*/ 270095 w 1620570"/>
              <a:gd name="connsiteY14" fmla="*/ 579421 h 651849"/>
              <a:gd name="connsiteX15" fmla="*/ 96572 w 1620570"/>
              <a:gd name="connsiteY15" fmla="*/ 579421 h 651849"/>
              <a:gd name="connsiteX16" fmla="*/ 0 w 1620570"/>
              <a:gd name="connsiteY16" fmla="*/ 482849 h 651849"/>
              <a:gd name="connsiteX17" fmla="*/ 0 w 1620570"/>
              <a:gd name="connsiteY17" fmla="*/ 482851 h 651849"/>
              <a:gd name="connsiteX18" fmla="*/ 0 w 1620570"/>
              <a:gd name="connsiteY18" fmla="*/ 337996 h 651849"/>
              <a:gd name="connsiteX19" fmla="*/ 0 w 1620570"/>
              <a:gd name="connsiteY19" fmla="*/ 337996 h 651849"/>
              <a:gd name="connsiteX20" fmla="*/ 0 w 1620570"/>
              <a:gd name="connsiteY20" fmla="*/ 96572 h 651849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983056 w 1620570"/>
              <a:gd name="connsiteY12" fmla="*/ 579421 h 832918"/>
              <a:gd name="connsiteX13" fmla="*/ 943452 w 1620570"/>
              <a:gd name="connsiteY13" fmla="*/ 832918 h 832918"/>
              <a:gd name="connsiteX14" fmla="*/ 270095 w 1620570"/>
              <a:gd name="connsiteY14" fmla="*/ 579421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983056 w 1620570"/>
              <a:gd name="connsiteY12" fmla="*/ 579421 h 832918"/>
              <a:gd name="connsiteX13" fmla="*/ 943452 w 1620570"/>
              <a:gd name="connsiteY13" fmla="*/ 832918 h 832918"/>
              <a:gd name="connsiteX14" fmla="*/ 731822 w 1620570"/>
              <a:gd name="connsiteY14" fmla="*/ 597528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983056 w 1620570"/>
              <a:gd name="connsiteY12" fmla="*/ 579421 h 832918"/>
              <a:gd name="connsiteX13" fmla="*/ 943452 w 1620570"/>
              <a:gd name="connsiteY13" fmla="*/ 832918 h 832918"/>
              <a:gd name="connsiteX14" fmla="*/ 740875 w 1620570"/>
              <a:gd name="connsiteY14" fmla="*/ 597528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901575 w 1620570"/>
              <a:gd name="connsiteY12" fmla="*/ 579421 h 832918"/>
              <a:gd name="connsiteX13" fmla="*/ 943452 w 1620570"/>
              <a:gd name="connsiteY13" fmla="*/ 832918 h 832918"/>
              <a:gd name="connsiteX14" fmla="*/ 740875 w 1620570"/>
              <a:gd name="connsiteY14" fmla="*/ 597528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883468 w 1620570"/>
              <a:gd name="connsiteY12" fmla="*/ 579421 h 832918"/>
              <a:gd name="connsiteX13" fmla="*/ 943452 w 1620570"/>
              <a:gd name="connsiteY13" fmla="*/ 832918 h 832918"/>
              <a:gd name="connsiteX14" fmla="*/ 740875 w 1620570"/>
              <a:gd name="connsiteY14" fmla="*/ 597528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  <a:gd name="connsiteX0" fmla="*/ 0 w 1620570"/>
              <a:gd name="connsiteY0" fmla="*/ 96572 h 832918"/>
              <a:gd name="connsiteX1" fmla="*/ 96572 w 1620570"/>
              <a:gd name="connsiteY1" fmla="*/ 0 h 832918"/>
              <a:gd name="connsiteX2" fmla="*/ 270095 w 1620570"/>
              <a:gd name="connsiteY2" fmla="*/ 0 h 832918"/>
              <a:gd name="connsiteX3" fmla="*/ 270095 w 1620570"/>
              <a:gd name="connsiteY3" fmla="*/ 0 h 832918"/>
              <a:gd name="connsiteX4" fmla="*/ 675238 w 1620570"/>
              <a:gd name="connsiteY4" fmla="*/ 0 h 832918"/>
              <a:gd name="connsiteX5" fmla="*/ 1523998 w 1620570"/>
              <a:gd name="connsiteY5" fmla="*/ 0 h 832918"/>
              <a:gd name="connsiteX6" fmla="*/ 1620570 w 1620570"/>
              <a:gd name="connsiteY6" fmla="*/ 96572 h 832918"/>
              <a:gd name="connsiteX7" fmla="*/ 1620570 w 1620570"/>
              <a:gd name="connsiteY7" fmla="*/ 337996 h 832918"/>
              <a:gd name="connsiteX8" fmla="*/ 1620570 w 1620570"/>
              <a:gd name="connsiteY8" fmla="*/ 337996 h 832918"/>
              <a:gd name="connsiteX9" fmla="*/ 1620570 w 1620570"/>
              <a:gd name="connsiteY9" fmla="*/ 482851 h 832918"/>
              <a:gd name="connsiteX10" fmla="*/ 1620570 w 1620570"/>
              <a:gd name="connsiteY10" fmla="*/ 482849 h 832918"/>
              <a:gd name="connsiteX11" fmla="*/ 1523998 w 1620570"/>
              <a:gd name="connsiteY11" fmla="*/ 579421 h 832918"/>
              <a:gd name="connsiteX12" fmla="*/ 883468 w 1620570"/>
              <a:gd name="connsiteY12" fmla="*/ 579421 h 832918"/>
              <a:gd name="connsiteX13" fmla="*/ 943452 w 1620570"/>
              <a:gd name="connsiteY13" fmla="*/ 832918 h 832918"/>
              <a:gd name="connsiteX14" fmla="*/ 731822 w 1620570"/>
              <a:gd name="connsiteY14" fmla="*/ 588474 h 832918"/>
              <a:gd name="connsiteX15" fmla="*/ 96572 w 1620570"/>
              <a:gd name="connsiteY15" fmla="*/ 579421 h 832918"/>
              <a:gd name="connsiteX16" fmla="*/ 0 w 1620570"/>
              <a:gd name="connsiteY16" fmla="*/ 482849 h 832918"/>
              <a:gd name="connsiteX17" fmla="*/ 0 w 1620570"/>
              <a:gd name="connsiteY17" fmla="*/ 482851 h 832918"/>
              <a:gd name="connsiteX18" fmla="*/ 0 w 1620570"/>
              <a:gd name="connsiteY18" fmla="*/ 337996 h 832918"/>
              <a:gd name="connsiteX19" fmla="*/ 0 w 1620570"/>
              <a:gd name="connsiteY19" fmla="*/ 337996 h 832918"/>
              <a:gd name="connsiteX20" fmla="*/ 0 w 1620570"/>
              <a:gd name="connsiteY20" fmla="*/ 96572 h 83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20570" h="832918">
                <a:moveTo>
                  <a:pt x="0" y="96572"/>
                </a:moveTo>
                <a:cubicBezTo>
                  <a:pt x="0" y="43237"/>
                  <a:pt x="43237" y="0"/>
                  <a:pt x="96572" y="0"/>
                </a:cubicBezTo>
                <a:lnTo>
                  <a:pt x="270095" y="0"/>
                </a:lnTo>
                <a:lnTo>
                  <a:pt x="270095" y="0"/>
                </a:lnTo>
                <a:lnTo>
                  <a:pt x="675238" y="0"/>
                </a:lnTo>
                <a:lnTo>
                  <a:pt x="1523998" y="0"/>
                </a:lnTo>
                <a:cubicBezTo>
                  <a:pt x="1577333" y="0"/>
                  <a:pt x="1620570" y="43237"/>
                  <a:pt x="1620570" y="96572"/>
                </a:cubicBezTo>
                <a:lnTo>
                  <a:pt x="1620570" y="337996"/>
                </a:lnTo>
                <a:lnTo>
                  <a:pt x="1620570" y="337996"/>
                </a:lnTo>
                <a:lnTo>
                  <a:pt x="1620570" y="482851"/>
                </a:lnTo>
                <a:lnTo>
                  <a:pt x="1620570" y="482849"/>
                </a:lnTo>
                <a:cubicBezTo>
                  <a:pt x="1620570" y="536184"/>
                  <a:pt x="1577333" y="579421"/>
                  <a:pt x="1523998" y="579421"/>
                </a:cubicBezTo>
                <a:lnTo>
                  <a:pt x="883468" y="579421"/>
                </a:lnTo>
                <a:lnTo>
                  <a:pt x="943452" y="832918"/>
                </a:lnTo>
                <a:lnTo>
                  <a:pt x="731822" y="588474"/>
                </a:lnTo>
                <a:lnTo>
                  <a:pt x="96572" y="579421"/>
                </a:lnTo>
                <a:cubicBezTo>
                  <a:pt x="43237" y="579421"/>
                  <a:pt x="0" y="536184"/>
                  <a:pt x="0" y="482849"/>
                </a:cubicBezTo>
                <a:lnTo>
                  <a:pt x="0" y="482851"/>
                </a:lnTo>
                <a:lnTo>
                  <a:pt x="0" y="337996"/>
                </a:lnTo>
                <a:lnTo>
                  <a:pt x="0" y="337996"/>
                </a:lnTo>
                <a:lnTo>
                  <a:pt x="0" y="965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2000735" y="2131718"/>
            <a:ext cx="1814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20" name="Rounded Rectangular Callout 8"/>
          <p:cNvSpPr/>
          <p:nvPr/>
        </p:nvSpPr>
        <p:spPr>
          <a:xfrm>
            <a:off x="4079250" y="2379173"/>
            <a:ext cx="1163453" cy="706170"/>
          </a:xfrm>
          <a:custGeom>
            <a:avLst/>
            <a:gdLst>
              <a:gd name="connsiteX0" fmla="*/ 0 w 651850"/>
              <a:gd name="connsiteY0" fmla="*/ 46778 h 280660"/>
              <a:gd name="connsiteX1" fmla="*/ 46778 w 651850"/>
              <a:gd name="connsiteY1" fmla="*/ 0 h 280660"/>
              <a:gd name="connsiteX2" fmla="*/ 108642 w 651850"/>
              <a:gd name="connsiteY2" fmla="*/ 0 h 280660"/>
              <a:gd name="connsiteX3" fmla="*/ 108642 w 651850"/>
              <a:gd name="connsiteY3" fmla="*/ 0 h 280660"/>
              <a:gd name="connsiteX4" fmla="*/ 271604 w 651850"/>
              <a:gd name="connsiteY4" fmla="*/ 0 h 280660"/>
              <a:gd name="connsiteX5" fmla="*/ 605072 w 651850"/>
              <a:gd name="connsiteY5" fmla="*/ 0 h 280660"/>
              <a:gd name="connsiteX6" fmla="*/ 651850 w 651850"/>
              <a:gd name="connsiteY6" fmla="*/ 46778 h 280660"/>
              <a:gd name="connsiteX7" fmla="*/ 651850 w 651850"/>
              <a:gd name="connsiteY7" fmla="*/ 163718 h 280660"/>
              <a:gd name="connsiteX8" fmla="*/ 651850 w 651850"/>
              <a:gd name="connsiteY8" fmla="*/ 163718 h 280660"/>
              <a:gd name="connsiteX9" fmla="*/ 651850 w 651850"/>
              <a:gd name="connsiteY9" fmla="*/ 233883 h 280660"/>
              <a:gd name="connsiteX10" fmla="*/ 651850 w 651850"/>
              <a:gd name="connsiteY10" fmla="*/ 233882 h 280660"/>
              <a:gd name="connsiteX11" fmla="*/ 605072 w 651850"/>
              <a:gd name="connsiteY11" fmla="*/ 280660 h 280660"/>
              <a:gd name="connsiteX12" fmla="*/ 271604 w 651850"/>
              <a:gd name="connsiteY12" fmla="*/ 280660 h 280660"/>
              <a:gd name="connsiteX13" fmla="*/ 190125 w 651850"/>
              <a:gd name="connsiteY13" fmla="*/ 315743 h 280660"/>
              <a:gd name="connsiteX14" fmla="*/ 108642 w 651850"/>
              <a:gd name="connsiteY14" fmla="*/ 280660 h 280660"/>
              <a:gd name="connsiteX15" fmla="*/ 46778 w 651850"/>
              <a:gd name="connsiteY15" fmla="*/ 280660 h 280660"/>
              <a:gd name="connsiteX16" fmla="*/ 0 w 651850"/>
              <a:gd name="connsiteY16" fmla="*/ 233882 h 280660"/>
              <a:gd name="connsiteX17" fmla="*/ 0 w 651850"/>
              <a:gd name="connsiteY17" fmla="*/ 233883 h 280660"/>
              <a:gd name="connsiteX18" fmla="*/ 0 w 651850"/>
              <a:gd name="connsiteY18" fmla="*/ 163718 h 280660"/>
              <a:gd name="connsiteX19" fmla="*/ 0 w 651850"/>
              <a:gd name="connsiteY19" fmla="*/ 163718 h 280660"/>
              <a:gd name="connsiteX20" fmla="*/ 0 w 651850"/>
              <a:gd name="connsiteY20" fmla="*/ 46778 h 280660"/>
              <a:gd name="connsiteX0" fmla="*/ 0 w 651850"/>
              <a:gd name="connsiteY0" fmla="*/ 46778 h 315743"/>
              <a:gd name="connsiteX1" fmla="*/ 46778 w 651850"/>
              <a:gd name="connsiteY1" fmla="*/ 0 h 315743"/>
              <a:gd name="connsiteX2" fmla="*/ 108642 w 651850"/>
              <a:gd name="connsiteY2" fmla="*/ 0 h 315743"/>
              <a:gd name="connsiteX3" fmla="*/ 108642 w 651850"/>
              <a:gd name="connsiteY3" fmla="*/ 0 h 315743"/>
              <a:gd name="connsiteX4" fmla="*/ 271604 w 651850"/>
              <a:gd name="connsiteY4" fmla="*/ 0 h 315743"/>
              <a:gd name="connsiteX5" fmla="*/ 605072 w 651850"/>
              <a:gd name="connsiteY5" fmla="*/ 0 h 315743"/>
              <a:gd name="connsiteX6" fmla="*/ 651850 w 651850"/>
              <a:gd name="connsiteY6" fmla="*/ 46778 h 315743"/>
              <a:gd name="connsiteX7" fmla="*/ 651850 w 651850"/>
              <a:gd name="connsiteY7" fmla="*/ 163718 h 315743"/>
              <a:gd name="connsiteX8" fmla="*/ 651850 w 651850"/>
              <a:gd name="connsiteY8" fmla="*/ 163718 h 315743"/>
              <a:gd name="connsiteX9" fmla="*/ 651850 w 651850"/>
              <a:gd name="connsiteY9" fmla="*/ 233883 h 315743"/>
              <a:gd name="connsiteX10" fmla="*/ 651850 w 651850"/>
              <a:gd name="connsiteY10" fmla="*/ 233882 h 315743"/>
              <a:gd name="connsiteX11" fmla="*/ 605072 w 651850"/>
              <a:gd name="connsiteY11" fmla="*/ 280660 h 315743"/>
              <a:gd name="connsiteX12" fmla="*/ 407406 w 651850"/>
              <a:gd name="connsiteY12" fmla="*/ 280660 h 315743"/>
              <a:gd name="connsiteX13" fmla="*/ 190125 w 651850"/>
              <a:gd name="connsiteY13" fmla="*/ 315743 h 315743"/>
              <a:gd name="connsiteX14" fmla="*/ 108642 w 651850"/>
              <a:gd name="connsiteY14" fmla="*/ 280660 h 315743"/>
              <a:gd name="connsiteX15" fmla="*/ 46778 w 651850"/>
              <a:gd name="connsiteY15" fmla="*/ 280660 h 315743"/>
              <a:gd name="connsiteX16" fmla="*/ 0 w 651850"/>
              <a:gd name="connsiteY16" fmla="*/ 233882 h 315743"/>
              <a:gd name="connsiteX17" fmla="*/ 0 w 651850"/>
              <a:gd name="connsiteY17" fmla="*/ 233883 h 315743"/>
              <a:gd name="connsiteX18" fmla="*/ 0 w 651850"/>
              <a:gd name="connsiteY18" fmla="*/ 163718 h 315743"/>
              <a:gd name="connsiteX19" fmla="*/ 0 w 651850"/>
              <a:gd name="connsiteY19" fmla="*/ 163718 h 315743"/>
              <a:gd name="connsiteX20" fmla="*/ 0 w 651850"/>
              <a:gd name="connsiteY20" fmla="*/ 46778 h 315743"/>
              <a:gd name="connsiteX0" fmla="*/ 0 w 651850"/>
              <a:gd name="connsiteY0" fmla="*/ 46778 h 451545"/>
              <a:gd name="connsiteX1" fmla="*/ 46778 w 651850"/>
              <a:gd name="connsiteY1" fmla="*/ 0 h 451545"/>
              <a:gd name="connsiteX2" fmla="*/ 108642 w 651850"/>
              <a:gd name="connsiteY2" fmla="*/ 0 h 451545"/>
              <a:gd name="connsiteX3" fmla="*/ 108642 w 651850"/>
              <a:gd name="connsiteY3" fmla="*/ 0 h 451545"/>
              <a:gd name="connsiteX4" fmla="*/ 271604 w 651850"/>
              <a:gd name="connsiteY4" fmla="*/ 0 h 451545"/>
              <a:gd name="connsiteX5" fmla="*/ 605072 w 651850"/>
              <a:gd name="connsiteY5" fmla="*/ 0 h 451545"/>
              <a:gd name="connsiteX6" fmla="*/ 651850 w 651850"/>
              <a:gd name="connsiteY6" fmla="*/ 46778 h 451545"/>
              <a:gd name="connsiteX7" fmla="*/ 651850 w 651850"/>
              <a:gd name="connsiteY7" fmla="*/ 163718 h 451545"/>
              <a:gd name="connsiteX8" fmla="*/ 651850 w 651850"/>
              <a:gd name="connsiteY8" fmla="*/ 163718 h 451545"/>
              <a:gd name="connsiteX9" fmla="*/ 651850 w 651850"/>
              <a:gd name="connsiteY9" fmla="*/ 233883 h 451545"/>
              <a:gd name="connsiteX10" fmla="*/ 651850 w 651850"/>
              <a:gd name="connsiteY10" fmla="*/ 233882 h 451545"/>
              <a:gd name="connsiteX11" fmla="*/ 605072 w 651850"/>
              <a:gd name="connsiteY11" fmla="*/ 280660 h 451545"/>
              <a:gd name="connsiteX12" fmla="*/ 407406 w 651850"/>
              <a:gd name="connsiteY12" fmla="*/ 280660 h 451545"/>
              <a:gd name="connsiteX13" fmla="*/ 316874 w 651850"/>
              <a:gd name="connsiteY13" fmla="*/ 451545 h 451545"/>
              <a:gd name="connsiteX14" fmla="*/ 108642 w 651850"/>
              <a:gd name="connsiteY14" fmla="*/ 280660 h 451545"/>
              <a:gd name="connsiteX15" fmla="*/ 46778 w 651850"/>
              <a:gd name="connsiteY15" fmla="*/ 280660 h 451545"/>
              <a:gd name="connsiteX16" fmla="*/ 0 w 651850"/>
              <a:gd name="connsiteY16" fmla="*/ 233882 h 451545"/>
              <a:gd name="connsiteX17" fmla="*/ 0 w 651850"/>
              <a:gd name="connsiteY17" fmla="*/ 233883 h 451545"/>
              <a:gd name="connsiteX18" fmla="*/ 0 w 651850"/>
              <a:gd name="connsiteY18" fmla="*/ 163718 h 451545"/>
              <a:gd name="connsiteX19" fmla="*/ 0 w 651850"/>
              <a:gd name="connsiteY19" fmla="*/ 163718 h 451545"/>
              <a:gd name="connsiteX20" fmla="*/ 0 w 651850"/>
              <a:gd name="connsiteY20" fmla="*/ 46778 h 451545"/>
              <a:gd name="connsiteX0" fmla="*/ 0 w 651850"/>
              <a:gd name="connsiteY0" fmla="*/ 46778 h 451545"/>
              <a:gd name="connsiteX1" fmla="*/ 46778 w 651850"/>
              <a:gd name="connsiteY1" fmla="*/ 0 h 451545"/>
              <a:gd name="connsiteX2" fmla="*/ 108642 w 651850"/>
              <a:gd name="connsiteY2" fmla="*/ 0 h 451545"/>
              <a:gd name="connsiteX3" fmla="*/ 108642 w 651850"/>
              <a:gd name="connsiteY3" fmla="*/ 0 h 451545"/>
              <a:gd name="connsiteX4" fmla="*/ 271604 w 651850"/>
              <a:gd name="connsiteY4" fmla="*/ 0 h 451545"/>
              <a:gd name="connsiteX5" fmla="*/ 605072 w 651850"/>
              <a:gd name="connsiteY5" fmla="*/ 0 h 451545"/>
              <a:gd name="connsiteX6" fmla="*/ 651850 w 651850"/>
              <a:gd name="connsiteY6" fmla="*/ 46778 h 451545"/>
              <a:gd name="connsiteX7" fmla="*/ 651850 w 651850"/>
              <a:gd name="connsiteY7" fmla="*/ 163718 h 451545"/>
              <a:gd name="connsiteX8" fmla="*/ 651850 w 651850"/>
              <a:gd name="connsiteY8" fmla="*/ 163718 h 451545"/>
              <a:gd name="connsiteX9" fmla="*/ 651850 w 651850"/>
              <a:gd name="connsiteY9" fmla="*/ 233883 h 451545"/>
              <a:gd name="connsiteX10" fmla="*/ 651850 w 651850"/>
              <a:gd name="connsiteY10" fmla="*/ 233882 h 451545"/>
              <a:gd name="connsiteX11" fmla="*/ 605072 w 651850"/>
              <a:gd name="connsiteY11" fmla="*/ 280660 h 451545"/>
              <a:gd name="connsiteX12" fmla="*/ 407406 w 651850"/>
              <a:gd name="connsiteY12" fmla="*/ 280660 h 451545"/>
              <a:gd name="connsiteX13" fmla="*/ 316874 w 651850"/>
              <a:gd name="connsiteY13" fmla="*/ 451545 h 451545"/>
              <a:gd name="connsiteX14" fmla="*/ 262551 w 651850"/>
              <a:gd name="connsiteY14" fmla="*/ 280660 h 451545"/>
              <a:gd name="connsiteX15" fmla="*/ 46778 w 651850"/>
              <a:gd name="connsiteY15" fmla="*/ 280660 h 451545"/>
              <a:gd name="connsiteX16" fmla="*/ 0 w 651850"/>
              <a:gd name="connsiteY16" fmla="*/ 233882 h 451545"/>
              <a:gd name="connsiteX17" fmla="*/ 0 w 651850"/>
              <a:gd name="connsiteY17" fmla="*/ 233883 h 451545"/>
              <a:gd name="connsiteX18" fmla="*/ 0 w 651850"/>
              <a:gd name="connsiteY18" fmla="*/ 163718 h 451545"/>
              <a:gd name="connsiteX19" fmla="*/ 0 w 651850"/>
              <a:gd name="connsiteY19" fmla="*/ 163718 h 451545"/>
              <a:gd name="connsiteX20" fmla="*/ 0 w 651850"/>
              <a:gd name="connsiteY20" fmla="*/ 46778 h 451545"/>
              <a:gd name="connsiteX0" fmla="*/ 0 w 651850"/>
              <a:gd name="connsiteY0" fmla="*/ 46778 h 415331"/>
              <a:gd name="connsiteX1" fmla="*/ 46778 w 651850"/>
              <a:gd name="connsiteY1" fmla="*/ 0 h 415331"/>
              <a:gd name="connsiteX2" fmla="*/ 108642 w 651850"/>
              <a:gd name="connsiteY2" fmla="*/ 0 h 415331"/>
              <a:gd name="connsiteX3" fmla="*/ 108642 w 651850"/>
              <a:gd name="connsiteY3" fmla="*/ 0 h 415331"/>
              <a:gd name="connsiteX4" fmla="*/ 271604 w 651850"/>
              <a:gd name="connsiteY4" fmla="*/ 0 h 415331"/>
              <a:gd name="connsiteX5" fmla="*/ 605072 w 651850"/>
              <a:gd name="connsiteY5" fmla="*/ 0 h 415331"/>
              <a:gd name="connsiteX6" fmla="*/ 651850 w 651850"/>
              <a:gd name="connsiteY6" fmla="*/ 46778 h 415331"/>
              <a:gd name="connsiteX7" fmla="*/ 651850 w 651850"/>
              <a:gd name="connsiteY7" fmla="*/ 163718 h 415331"/>
              <a:gd name="connsiteX8" fmla="*/ 651850 w 651850"/>
              <a:gd name="connsiteY8" fmla="*/ 163718 h 415331"/>
              <a:gd name="connsiteX9" fmla="*/ 651850 w 651850"/>
              <a:gd name="connsiteY9" fmla="*/ 233883 h 415331"/>
              <a:gd name="connsiteX10" fmla="*/ 651850 w 651850"/>
              <a:gd name="connsiteY10" fmla="*/ 233882 h 415331"/>
              <a:gd name="connsiteX11" fmla="*/ 605072 w 651850"/>
              <a:gd name="connsiteY11" fmla="*/ 280660 h 415331"/>
              <a:gd name="connsiteX12" fmla="*/ 407406 w 651850"/>
              <a:gd name="connsiteY12" fmla="*/ 280660 h 415331"/>
              <a:gd name="connsiteX13" fmla="*/ 389302 w 651850"/>
              <a:gd name="connsiteY13" fmla="*/ 415331 h 415331"/>
              <a:gd name="connsiteX14" fmla="*/ 262551 w 651850"/>
              <a:gd name="connsiteY14" fmla="*/ 280660 h 415331"/>
              <a:gd name="connsiteX15" fmla="*/ 46778 w 651850"/>
              <a:gd name="connsiteY15" fmla="*/ 280660 h 415331"/>
              <a:gd name="connsiteX16" fmla="*/ 0 w 651850"/>
              <a:gd name="connsiteY16" fmla="*/ 233882 h 415331"/>
              <a:gd name="connsiteX17" fmla="*/ 0 w 651850"/>
              <a:gd name="connsiteY17" fmla="*/ 233883 h 415331"/>
              <a:gd name="connsiteX18" fmla="*/ 0 w 651850"/>
              <a:gd name="connsiteY18" fmla="*/ 163718 h 415331"/>
              <a:gd name="connsiteX19" fmla="*/ 0 w 651850"/>
              <a:gd name="connsiteY19" fmla="*/ 163718 h 415331"/>
              <a:gd name="connsiteX20" fmla="*/ 0 w 651850"/>
              <a:gd name="connsiteY20" fmla="*/ 46778 h 415331"/>
              <a:gd name="connsiteX0" fmla="*/ 0 w 651850"/>
              <a:gd name="connsiteY0" fmla="*/ 46778 h 415331"/>
              <a:gd name="connsiteX1" fmla="*/ 46778 w 651850"/>
              <a:gd name="connsiteY1" fmla="*/ 0 h 415331"/>
              <a:gd name="connsiteX2" fmla="*/ 108642 w 651850"/>
              <a:gd name="connsiteY2" fmla="*/ 0 h 415331"/>
              <a:gd name="connsiteX3" fmla="*/ 108642 w 651850"/>
              <a:gd name="connsiteY3" fmla="*/ 0 h 415331"/>
              <a:gd name="connsiteX4" fmla="*/ 271604 w 651850"/>
              <a:gd name="connsiteY4" fmla="*/ 0 h 415331"/>
              <a:gd name="connsiteX5" fmla="*/ 605072 w 651850"/>
              <a:gd name="connsiteY5" fmla="*/ 0 h 415331"/>
              <a:gd name="connsiteX6" fmla="*/ 651850 w 651850"/>
              <a:gd name="connsiteY6" fmla="*/ 46778 h 415331"/>
              <a:gd name="connsiteX7" fmla="*/ 651850 w 651850"/>
              <a:gd name="connsiteY7" fmla="*/ 163718 h 415331"/>
              <a:gd name="connsiteX8" fmla="*/ 651850 w 651850"/>
              <a:gd name="connsiteY8" fmla="*/ 163718 h 415331"/>
              <a:gd name="connsiteX9" fmla="*/ 651850 w 651850"/>
              <a:gd name="connsiteY9" fmla="*/ 233883 h 415331"/>
              <a:gd name="connsiteX10" fmla="*/ 651850 w 651850"/>
              <a:gd name="connsiteY10" fmla="*/ 233882 h 415331"/>
              <a:gd name="connsiteX11" fmla="*/ 605072 w 651850"/>
              <a:gd name="connsiteY11" fmla="*/ 280660 h 415331"/>
              <a:gd name="connsiteX12" fmla="*/ 371192 w 651850"/>
              <a:gd name="connsiteY12" fmla="*/ 280660 h 415331"/>
              <a:gd name="connsiteX13" fmla="*/ 389302 w 651850"/>
              <a:gd name="connsiteY13" fmla="*/ 415331 h 415331"/>
              <a:gd name="connsiteX14" fmla="*/ 262551 w 651850"/>
              <a:gd name="connsiteY14" fmla="*/ 280660 h 415331"/>
              <a:gd name="connsiteX15" fmla="*/ 46778 w 651850"/>
              <a:gd name="connsiteY15" fmla="*/ 280660 h 415331"/>
              <a:gd name="connsiteX16" fmla="*/ 0 w 651850"/>
              <a:gd name="connsiteY16" fmla="*/ 233882 h 415331"/>
              <a:gd name="connsiteX17" fmla="*/ 0 w 651850"/>
              <a:gd name="connsiteY17" fmla="*/ 233883 h 415331"/>
              <a:gd name="connsiteX18" fmla="*/ 0 w 651850"/>
              <a:gd name="connsiteY18" fmla="*/ 163718 h 415331"/>
              <a:gd name="connsiteX19" fmla="*/ 0 w 651850"/>
              <a:gd name="connsiteY19" fmla="*/ 163718 h 415331"/>
              <a:gd name="connsiteX20" fmla="*/ 0 w 651850"/>
              <a:gd name="connsiteY20" fmla="*/ 46778 h 415331"/>
              <a:gd name="connsiteX0" fmla="*/ 0 w 651850"/>
              <a:gd name="connsiteY0" fmla="*/ 46778 h 501261"/>
              <a:gd name="connsiteX1" fmla="*/ 46778 w 651850"/>
              <a:gd name="connsiteY1" fmla="*/ 0 h 501261"/>
              <a:gd name="connsiteX2" fmla="*/ 108642 w 651850"/>
              <a:gd name="connsiteY2" fmla="*/ 0 h 501261"/>
              <a:gd name="connsiteX3" fmla="*/ 108642 w 651850"/>
              <a:gd name="connsiteY3" fmla="*/ 0 h 501261"/>
              <a:gd name="connsiteX4" fmla="*/ 271604 w 651850"/>
              <a:gd name="connsiteY4" fmla="*/ 0 h 501261"/>
              <a:gd name="connsiteX5" fmla="*/ 605072 w 651850"/>
              <a:gd name="connsiteY5" fmla="*/ 0 h 501261"/>
              <a:gd name="connsiteX6" fmla="*/ 651850 w 651850"/>
              <a:gd name="connsiteY6" fmla="*/ 46778 h 501261"/>
              <a:gd name="connsiteX7" fmla="*/ 651850 w 651850"/>
              <a:gd name="connsiteY7" fmla="*/ 163718 h 501261"/>
              <a:gd name="connsiteX8" fmla="*/ 651850 w 651850"/>
              <a:gd name="connsiteY8" fmla="*/ 163718 h 501261"/>
              <a:gd name="connsiteX9" fmla="*/ 651850 w 651850"/>
              <a:gd name="connsiteY9" fmla="*/ 233883 h 501261"/>
              <a:gd name="connsiteX10" fmla="*/ 651850 w 651850"/>
              <a:gd name="connsiteY10" fmla="*/ 233882 h 501261"/>
              <a:gd name="connsiteX11" fmla="*/ 605072 w 651850"/>
              <a:gd name="connsiteY11" fmla="*/ 280660 h 501261"/>
              <a:gd name="connsiteX12" fmla="*/ 371192 w 651850"/>
              <a:gd name="connsiteY12" fmla="*/ 280660 h 501261"/>
              <a:gd name="connsiteX13" fmla="*/ 452200 w 651850"/>
              <a:gd name="connsiteY13" fmla="*/ 501261 h 501261"/>
              <a:gd name="connsiteX14" fmla="*/ 262551 w 651850"/>
              <a:gd name="connsiteY14" fmla="*/ 280660 h 501261"/>
              <a:gd name="connsiteX15" fmla="*/ 46778 w 651850"/>
              <a:gd name="connsiteY15" fmla="*/ 280660 h 501261"/>
              <a:gd name="connsiteX16" fmla="*/ 0 w 651850"/>
              <a:gd name="connsiteY16" fmla="*/ 233882 h 501261"/>
              <a:gd name="connsiteX17" fmla="*/ 0 w 651850"/>
              <a:gd name="connsiteY17" fmla="*/ 233883 h 501261"/>
              <a:gd name="connsiteX18" fmla="*/ 0 w 651850"/>
              <a:gd name="connsiteY18" fmla="*/ 163718 h 501261"/>
              <a:gd name="connsiteX19" fmla="*/ 0 w 651850"/>
              <a:gd name="connsiteY19" fmla="*/ 163718 h 501261"/>
              <a:gd name="connsiteX20" fmla="*/ 0 w 651850"/>
              <a:gd name="connsiteY20" fmla="*/ 46778 h 501261"/>
              <a:gd name="connsiteX0" fmla="*/ 0 w 651850"/>
              <a:gd name="connsiteY0" fmla="*/ 46778 h 501261"/>
              <a:gd name="connsiteX1" fmla="*/ 46778 w 651850"/>
              <a:gd name="connsiteY1" fmla="*/ 0 h 501261"/>
              <a:gd name="connsiteX2" fmla="*/ 108642 w 651850"/>
              <a:gd name="connsiteY2" fmla="*/ 0 h 501261"/>
              <a:gd name="connsiteX3" fmla="*/ 108642 w 651850"/>
              <a:gd name="connsiteY3" fmla="*/ 0 h 501261"/>
              <a:gd name="connsiteX4" fmla="*/ 271604 w 651850"/>
              <a:gd name="connsiteY4" fmla="*/ 0 h 501261"/>
              <a:gd name="connsiteX5" fmla="*/ 605072 w 651850"/>
              <a:gd name="connsiteY5" fmla="*/ 0 h 501261"/>
              <a:gd name="connsiteX6" fmla="*/ 651850 w 651850"/>
              <a:gd name="connsiteY6" fmla="*/ 46778 h 501261"/>
              <a:gd name="connsiteX7" fmla="*/ 651850 w 651850"/>
              <a:gd name="connsiteY7" fmla="*/ 163718 h 501261"/>
              <a:gd name="connsiteX8" fmla="*/ 651850 w 651850"/>
              <a:gd name="connsiteY8" fmla="*/ 163718 h 501261"/>
              <a:gd name="connsiteX9" fmla="*/ 651850 w 651850"/>
              <a:gd name="connsiteY9" fmla="*/ 233883 h 501261"/>
              <a:gd name="connsiteX10" fmla="*/ 651850 w 651850"/>
              <a:gd name="connsiteY10" fmla="*/ 233882 h 501261"/>
              <a:gd name="connsiteX11" fmla="*/ 605072 w 651850"/>
              <a:gd name="connsiteY11" fmla="*/ 280660 h 501261"/>
              <a:gd name="connsiteX12" fmla="*/ 371192 w 651850"/>
              <a:gd name="connsiteY12" fmla="*/ 280660 h 501261"/>
              <a:gd name="connsiteX13" fmla="*/ 452200 w 651850"/>
              <a:gd name="connsiteY13" fmla="*/ 501261 h 501261"/>
              <a:gd name="connsiteX14" fmla="*/ 296859 w 651850"/>
              <a:gd name="connsiteY14" fmla="*/ 280660 h 501261"/>
              <a:gd name="connsiteX15" fmla="*/ 46778 w 651850"/>
              <a:gd name="connsiteY15" fmla="*/ 280660 h 501261"/>
              <a:gd name="connsiteX16" fmla="*/ 0 w 651850"/>
              <a:gd name="connsiteY16" fmla="*/ 233882 h 501261"/>
              <a:gd name="connsiteX17" fmla="*/ 0 w 651850"/>
              <a:gd name="connsiteY17" fmla="*/ 233883 h 501261"/>
              <a:gd name="connsiteX18" fmla="*/ 0 w 651850"/>
              <a:gd name="connsiteY18" fmla="*/ 163718 h 501261"/>
              <a:gd name="connsiteX19" fmla="*/ 0 w 651850"/>
              <a:gd name="connsiteY19" fmla="*/ 163718 h 501261"/>
              <a:gd name="connsiteX20" fmla="*/ 0 w 651850"/>
              <a:gd name="connsiteY20" fmla="*/ 46778 h 50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1850" h="501261">
                <a:moveTo>
                  <a:pt x="0" y="46778"/>
                </a:moveTo>
                <a:cubicBezTo>
                  <a:pt x="0" y="20943"/>
                  <a:pt x="20943" y="0"/>
                  <a:pt x="46778" y="0"/>
                </a:cubicBezTo>
                <a:lnTo>
                  <a:pt x="108642" y="0"/>
                </a:lnTo>
                <a:lnTo>
                  <a:pt x="108642" y="0"/>
                </a:lnTo>
                <a:lnTo>
                  <a:pt x="271604" y="0"/>
                </a:lnTo>
                <a:lnTo>
                  <a:pt x="605072" y="0"/>
                </a:lnTo>
                <a:cubicBezTo>
                  <a:pt x="630907" y="0"/>
                  <a:pt x="651850" y="20943"/>
                  <a:pt x="651850" y="46778"/>
                </a:cubicBezTo>
                <a:lnTo>
                  <a:pt x="651850" y="163718"/>
                </a:lnTo>
                <a:lnTo>
                  <a:pt x="651850" y="163718"/>
                </a:lnTo>
                <a:lnTo>
                  <a:pt x="651850" y="233883"/>
                </a:lnTo>
                <a:lnTo>
                  <a:pt x="651850" y="233882"/>
                </a:lnTo>
                <a:cubicBezTo>
                  <a:pt x="651850" y="259717"/>
                  <a:pt x="630907" y="280660"/>
                  <a:pt x="605072" y="280660"/>
                </a:cubicBezTo>
                <a:lnTo>
                  <a:pt x="371192" y="280660"/>
                </a:lnTo>
                <a:lnTo>
                  <a:pt x="452200" y="501261"/>
                </a:lnTo>
                <a:lnTo>
                  <a:pt x="296859" y="280660"/>
                </a:lnTo>
                <a:lnTo>
                  <a:pt x="46778" y="280660"/>
                </a:lnTo>
                <a:cubicBezTo>
                  <a:pt x="20943" y="280660"/>
                  <a:pt x="0" y="259717"/>
                  <a:pt x="0" y="233882"/>
                </a:cubicBezTo>
                <a:lnTo>
                  <a:pt x="0" y="233883"/>
                </a:lnTo>
                <a:lnTo>
                  <a:pt x="0" y="163718"/>
                </a:lnTo>
                <a:lnTo>
                  <a:pt x="0" y="163718"/>
                </a:lnTo>
                <a:lnTo>
                  <a:pt x="0" y="4677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extBox 20"/>
          <p:cNvSpPr txBox="1"/>
          <p:nvPr/>
        </p:nvSpPr>
        <p:spPr>
          <a:xfrm>
            <a:off x="4054566" y="2361067"/>
            <a:ext cx="1346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Vâng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22" name="Rounded Rectangular Callout 10"/>
          <p:cNvSpPr/>
          <p:nvPr/>
        </p:nvSpPr>
        <p:spPr>
          <a:xfrm>
            <a:off x="4765073" y="1745360"/>
            <a:ext cx="2662750" cy="724276"/>
          </a:xfrm>
          <a:custGeom>
            <a:avLst/>
            <a:gdLst>
              <a:gd name="connsiteX0" fmla="*/ 0 w 1846907"/>
              <a:gd name="connsiteY0" fmla="*/ 58849 h 353085"/>
              <a:gd name="connsiteX1" fmla="*/ 58849 w 1846907"/>
              <a:gd name="connsiteY1" fmla="*/ 0 h 353085"/>
              <a:gd name="connsiteX2" fmla="*/ 307818 w 1846907"/>
              <a:gd name="connsiteY2" fmla="*/ 0 h 353085"/>
              <a:gd name="connsiteX3" fmla="*/ 307818 w 1846907"/>
              <a:gd name="connsiteY3" fmla="*/ 0 h 353085"/>
              <a:gd name="connsiteX4" fmla="*/ 769545 w 1846907"/>
              <a:gd name="connsiteY4" fmla="*/ 0 h 353085"/>
              <a:gd name="connsiteX5" fmla="*/ 1788058 w 1846907"/>
              <a:gd name="connsiteY5" fmla="*/ 0 h 353085"/>
              <a:gd name="connsiteX6" fmla="*/ 1846907 w 1846907"/>
              <a:gd name="connsiteY6" fmla="*/ 58849 h 353085"/>
              <a:gd name="connsiteX7" fmla="*/ 1846907 w 1846907"/>
              <a:gd name="connsiteY7" fmla="*/ 205966 h 353085"/>
              <a:gd name="connsiteX8" fmla="*/ 1846907 w 1846907"/>
              <a:gd name="connsiteY8" fmla="*/ 205966 h 353085"/>
              <a:gd name="connsiteX9" fmla="*/ 1846907 w 1846907"/>
              <a:gd name="connsiteY9" fmla="*/ 294238 h 353085"/>
              <a:gd name="connsiteX10" fmla="*/ 1846907 w 1846907"/>
              <a:gd name="connsiteY10" fmla="*/ 294236 h 353085"/>
              <a:gd name="connsiteX11" fmla="*/ 1788058 w 1846907"/>
              <a:gd name="connsiteY11" fmla="*/ 353085 h 353085"/>
              <a:gd name="connsiteX12" fmla="*/ 769545 w 1846907"/>
              <a:gd name="connsiteY12" fmla="*/ 353085 h 353085"/>
              <a:gd name="connsiteX13" fmla="*/ 538687 w 1846907"/>
              <a:gd name="connsiteY13" fmla="*/ 397221 h 353085"/>
              <a:gd name="connsiteX14" fmla="*/ 307818 w 1846907"/>
              <a:gd name="connsiteY14" fmla="*/ 353085 h 353085"/>
              <a:gd name="connsiteX15" fmla="*/ 58849 w 1846907"/>
              <a:gd name="connsiteY15" fmla="*/ 353085 h 353085"/>
              <a:gd name="connsiteX16" fmla="*/ 0 w 1846907"/>
              <a:gd name="connsiteY16" fmla="*/ 294236 h 353085"/>
              <a:gd name="connsiteX17" fmla="*/ 0 w 1846907"/>
              <a:gd name="connsiteY17" fmla="*/ 294238 h 353085"/>
              <a:gd name="connsiteX18" fmla="*/ 0 w 1846907"/>
              <a:gd name="connsiteY18" fmla="*/ 205966 h 353085"/>
              <a:gd name="connsiteX19" fmla="*/ 0 w 1846907"/>
              <a:gd name="connsiteY19" fmla="*/ 205966 h 353085"/>
              <a:gd name="connsiteX20" fmla="*/ 0 w 1846907"/>
              <a:gd name="connsiteY20" fmla="*/ 58849 h 353085"/>
              <a:gd name="connsiteX0" fmla="*/ 0 w 1846907"/>
              <a:gd name="connsiteY0" fmla="*/ 58849 h 397221"/>
              <a:gd name="connsiteX1" fmla="*/ 58849 w 1846907"/>
              <a:gd name="connsiteY1" fmla="*/ 0 h 397221"/>
              <a:gd name="connsiteX2" fmla="*/ 307818 w 1846907"/>
              <a:gd name="connsiteY2" fmla="*/ 0 h 397221"/>
              <a:gd name="connsiteX3" fmla="*/ 307818 w 1846907"/>
              <a:gd name="connsiteY3" fmla="*/ 0 h 397221"/>
              <a:gd name="connsiteX4" fmla="*/ 769545 w 1846907"/>
              <a:gd name="connsiteY4" fmla="*/ 0 h 397221"/>
              <a:gd name="connsiteX5" fmla="*/ 1788058 w 1846907"/>
              <a:gd name="connsiteY5" fmla="*/ 0 h 397221"/>
              <a:gd name="connsiteX6" fmla="*/ 1846907 w 1846907"/>
              <a:gd name="connsiteY6" fmla="*/ 58849 h 397221"/>
              <a:gd name="connsiteX7" fmla="*/ 1846907 w 1846907"/>
              <a:gd name="connsiteY7" fmla="*/ 205966 h 397221"/>
              <a:gd name="connsiteX8" fmla="*/ 1846907 w 1846907"/>
              <a:gd name="connsiteY8" fmla="*/ 205966 h 397221"/>
              <a:gd name="connsiteX9" fmla="*/ 1846907 w 1846907"/>
              <a:gd name="connsiteY9" fmla="*/ 294238 h 397221"/>
              <a:gd name="connsiteX10" fmla="*/ 1846907 w 1846907"/>
              <a:gd name="connsiteY10" fmla="*/ 294236 h 397221"/>
              <a:gd name="connsiteX11" fmla="*/ 1788058 w 1846907"/>
              <a:gd name="connsiteY11" fmla="*/ 353085 h 397221"/>
              <a:gd name="connsiteX12" fmla="*/ 1258432 w 1846907"/>
              <a:gd name="connsiteY12" fmla="*/ 353085 h 397221"/>
              <a:gd name="connsiteX13" fmla="*/ 538687 w 1846907"/>
              <a:gd name="connsiteY13" fmla="*/ 397221 h 397221"/>
              <a:gd name="connsiteX14" fmla="*/ 307818 w 1846907"/>
              <a:gd name="connsiteY14" fmla="*/ 353085 h 397221"/>
              <a:gd name="connsiteX15" fmla="*/ 58849 w 1846907"/>
              <a:gd name="connsiteY15" fmla="*/ 353085 h 397221"/>
              <a:gd name="connsiteX16" fmla="*/ 0 w 1846907"/>
              <a:gd name="connsiteY16" fmla="*/ 294236 h 397221"/>
              <a:gd name="connsiteX17" fmla="*/ 0 w 1846907"/>
              <a:gd name="connsiteY17" fmla="*/ 294238 h 397221"/>
              <a:gd name="connsiteX18" fmla="*/ 0 w 1846907"/>
              <a:gd name="connsiteY18" fmla="*/ 205966 h 397221"/>
              <a:gd name="connsiteX19" fmla="*/ 0 w 1846907"/>
              <a:gd name="connsiteY19" fmla="*/ 205966 h 397221"/>
              <a:gd name="connsiteX20" fmla="*/ 0 w 1846907"/>
              <a:gd name="connsiteY20" fmla="*/ 58849 h 397221"/>
              <a:gd name="connsiteX0" fmla="*/ 0 w 1846907"/>
              <a:gd name="connsiteY0" fmla="*/ 58849 h 596397"/>
              <a:gd name="connsiteX1" fmla="*/ 58849 w 1846907"/>
              <a:gd name="connsiteY1" fmla="*/ 0 h 596397"/>
              <a:gd name="connsiteX2" fmla="*/ 307818 w 1846907"/>
              <a:gd name="connsiteY2" fmla="*/ 0 h 596397"/>
              <a:gd name="connsiteX3" fmla="*/ 307818 w 1846907"/>
              <a:gd name="connsiteY3" fmla="*/ 0 h 596397"/>
              <a:gd name="connsiteX4" fmla="*/ 769545 w 1846907"/>
              <a:gd name="connsiteY4" fmla="*/ 0 h 596397"/>
              <a:gd name="connsiteX5" fmla="*/ 1788058 w 1846907"/>
              <a:gd name="connsiteY5" fmla="*/ 0 h 596397"/>
              <a:gd name="connsiteX6" fmla="*/ 1846907 w 1846907"/>
              <a:gd name="connsiteY6" fmla="*/ 58849 h 596397"/>
              <a:gd name="connsiteX7" fmla="*/ 1846907 w 1846907"/>
              <a:gd name="connsiteY7" fmla="*/ 205966 h 596397"/>
              <a:gd name="connsiteX8" fmla="*/ 1846907 w 1846907"/>
              <a:gd name="connsiteY8" fmla="*/ 205966 h 596397"/>
              <a:gd name="connsiteX9" fmla="*/ 1846907 w 1846907"/>
              <a:gd name="connsiteY9" fmla="*/ 294238 h 596397"/>
              <a:gd name="connsiteX10" fmla="*/ 1846907 w 1846907"/>
              <a:gd name="connsiteY10" fmla="*/ 294236 h 596397"/>
              <a:gd name="connsiteX11" fmla="*/ 1788058 w 1846907"/>
              <a:gd name="connsiteY11" fmla="*/ 353085 h 596397"/>
              <a:gd name="connsiteX12" fmla="*/ 1258432 w 1846907"/>
              <a:gd name="connsiteY12" fmla="*/ 353085 h 596397"/>
              <a:gd name="connsiteX13" fmla="*/ 964200 w 1846907"/>
              <a:gd name="connsiteY13" fmla="*/ 596397 h 596397"/>
              <a:gd name="connsiteX14" fmla="*/ 307818 w 1846907"/>
              <a:gd name="connsiteY14" fmla="*/ 353085 h 596397"/>
              <a:gd name="connsiteX15" fmla="*/ 58849 w 1846907"/>
              <a:gd name="connsiteY15" fmla="*/ 353085 h 596397"/>
              <a:gd name="connsiteX16" fmla="*/ 0 w 1846907"/>
              <a:gd name="connsiteY16" fmla="*/ 294236 h 596397"/>
              <a:gd name="connsiteX17" fmla="*/ 0 w 1846907"/>
              <a:gd name="connsiteY17" fmla="*/ 294238 h 596397"/>
              <a:gd name="connsiteX18" fmla="*/ 0 w 1846907"/>
              <a:gd name="connsiteY18" fmla="*/ 205966 h 596397"/>
              <a:gd name="connsiteX19" fmla="*/ 0 w 1846907"/>
              <a:gd name="connsiteY19" fmla="*/ 205966 h 596397"/>
              <a:gd name="connsiteX20" fmla="*/ 0 w 1846907"/>
              <a:gd name="connsiteY20" fmla="*/ 58849 h 596397"/>
              <a:gd name="connsiteX0" fmla="*/ 0 w 1846907"/>
              <a:gd name="connsiteY0" fmla="*/ 58849 h 596397"/>
              <a:gd name="connsiteX1" fmla="*/ 58849 w 1846907"/>
              <a:gd name="connsiteY1" fmla="*/ 0 h 596397"/>
              <a:gd name="connsiteX2" fmla="*/ 307818 w 1846907"/>
              <a:gd name="connsiteY2" fmla="*/ 0 h 596397"/>
              <a:gd name="connsiteX3" fmla="*/ 307818 w 1846907"/>
              <a:gd name="connsiteY3" fmla="*/ 0 h 596397"/>
              <a:gd name="connsiteX4" fmla="*/ 769545 w 1846907"/>
              <a:gd name="connsiteY4" fmla="*/ 0 h 596397"/>
              <a:gd name="connsiteX5" fmla="*/ 1788058 w 1846907"/>
              <a:gd name="connsiteY5" fmla="*/ 0 h 596397"/>
              <a:gd name="connsiteX6" fmla="*/ 1846907 w 1846907"/>
              <a:gd name="connsiteY6" fmla="*/ 58849 h 596397"/>
              <a:gd name="connsiteX7" fmla="*/ 1846907 w 1846907"/>
              <a:gd name="connsiteY7" fmla="*/ 205966 h 596397"/>
              <a:gd name="connsiteX8" fmla="*/ 1846907 w 1846907"/>
              <a:gd name="connsiteY8" fmla="*/ 205966 h 596397"/>
              <a:gd name="connsiteX9" fmla="*/ 1846907 w 1846907"/>
              <a:gd name="connsiteY9" fmla="*/ 294238 h 596397"/>
              <a:gd name="connsiteX10" fmla="*/ 1846907 w 1846907"/>
              <a:gd name="connsiteY10" fmla="*/ 294236 h 596397"/>
              <a:gd name="connsiteX11" fmla="*/ 1788058 w 1846907"/>
              <a:gd name="connsiteY11" fmla="*/ 353085 h 596397"/>
              <a:gd name="connsiteX12" fmla="*/ 1258432 w 1846907"/>
              <a:gd name="connsiteY12" fmla="*/ 353085 h 596397"/>
              <a:gd name="connsiteX13" fmla="*/ 964200 w 1846907"/>
              <a:gd name="connsiteY13" fmla="*/ 596397 h 596397"/>
              <a:gd name="connsiteX14" fmla="*/ 1095469 w 1846907"/>
              <a:gd name="connsiteY14" fmla="*/ 371191 h 596397"/>
              <a:gd name="connsiteX15" fmla="*/ 58849 w 1846907"/>
              <a:gd name="connsiteY15" fmla="*/ 353085 h 596397"/>
              <a:gd name="connsiteX16" fmla="*/ 0 w 1846907"/>
              <a:gd name="connsiteY16" fmla="*/ 294236 h 596397"/>
              <a:gd name="connsiteX17" fmla="*/ 0 w 1846907"/>
              <a:gd name="connsiteY17" fmla="*/ 294238 h 596397"/>
              <a:gd name="connsiteX18" fmla="*/ 0 w 1846907"/>
              <a:gd name="connsiteY18" fmla="*/ 205966 h 596397"/>
              <a:gd name="connsiteX19" fmla="*/ 0 w 1846907"/>
              <a:gd name="connsiteY19" fmla="*/ 205966 h 596397"/>
              <a:gd name="connsiteX20" fmla="*/ 0 w 1846907"/>
              <a:gd name="connsiteY20" fmla="*/ 58849 h 59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46907" h="596397">
                <a:moveTo>
                  <a:pt x="0" y="58849"/>
                </a:moveTo>
                <a:cubicBezTo>
                  <a:pt x="0" y="26348"/>
                  <a:pt x="26348" y="0"/>
                  <a:pt x="58849" y="0"/>
                </a:cubicBezTo>
                <a:lnTo>
                  <a:pt x="307818" y="0"/>
                </a:lnTo>
                <a:lnTo>
                  <a:pt x="307818" y="0"/>
                </a:lnTo>
                <a:lnTo>
                  <a:pt x="769545" y="0"/>
                </a:lnTo>
                <a:lnTo>
                  <a:pt x="1788058" y="0"/>
                </a:lnTo>
                <a:cubicBezTo>
                  <a:pt x="1820559" y="0"/>
                  <a:pt x="1846907" y="26348"/>
                  <a:pt x="1846907" y="58849"/>
                </a:cubicBezTo>
                <a:lnTo>
                  <a:pt x="1846907" y="205966"/>
                </a:lnTo>
                <a:lnTo>
                  <a:pt x="1846907" y="205966"/>
                </a:lnTo>
                <a:lnTo>
                  <a:pt x="1846907" y="294238"/>
                </a:lnTo>
                <a:lnTo>
                  <a:pt x="1846907" y="294236"/>
                </a:lnTo>
                <a:cubicBezTo>
                  <a:pt x="1846907" y="326737"/>
                  <a:pt x="1820559" y="353085"/>
                  <a:pt x="1788058" y="353085"/>
                </a:cubicBezTo>
                <a:lnTo>
                  <a:pt x="1258432" y="353085"/>
                </a:lnTo>
                <a:lnTo>
                  <a:pt x="964200" y="596397"/>
                </a:lnTo>
                <a:lnTo>
                  <a:pt x="1095469" y="371191"/>
                </a:lnTo>
                <a:lnTo>
                  <a:pt x="58849" y="353085"/>
                </a:lnTo>
                <a:cubicBezTo>
                  <a:pt x="26348" y="353085"/>
                  <a:pt x="0" y="326737"/>
                  <a:pt x="0" y="294236"/>
                </a:cubicBezTo>
                <a:lnTo>
                  <a:pt x="0" y="294238"/>
                </a:lnTo>
                <a:lnTo>
                  <a:pt x="0" y="205966"/>
                </a:lnTo>
                <a:lnTo>
                  <a:pt x="0" y="205966"/>
                </a:lnTo>
                <a:lnTo>
                  <a:pt x="0" y="58849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777739" y="1723835"/>
            <a:ext cx="2650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4" name="Oval 23"/>
          <p:cNvSpPr/>
          <p:nvPr/>
        </p:nvSpPr>
        <p:spPr>
          <a:xfrm>
            <a:off x="4297680" y="601725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F160B-F9E8-4CED-87B0-4C037633166A}"/>
              </a:ext>
            </a:extLst>
          </p:cNvPr>
          <p:cNvSpPr txBox="1"/>
          <p:nvPr/>
        </p:nvSpPr>
        <p:spPr>
          <a:xfrm>
            <a:off x="968183" y="372383"/>
            <a:ext cx="76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38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15" y="1246782"/>
            <a:ext cx="4625371" cy="5072537"/>
          </a:xfrm>
          <a:prstGeom prst="rect">
            <a:avLst/>
          </a:prstGeom>
        </p:spPr>
      </p:pic>
      <p:sp>
        <p:nvSpPr>
          <p:cNvPr id="14" name="Rounded Rectangular Callout 6"/>
          <p:cNvSpPr/>
          <p:nvPr/>
        </p:nvSpPr>
        <p:spPr>
          <a:xfrm>
            <a:off x="4208804" y="3192965"/>
            <a:ext cx="2435686" cy="944470"/>
          </a:xfrm>
          <a:custGeom>
            <a:avLst/>
            <a:gdLst>
              <a:gd name="connsiteX0" fmla="*/ 0 w 1861006"/>
              <a:gd name="connsiteY0" fmla="*/ 72429 h 434566"/>
              <a:gd name="connsiteX1" fmla="*/ 72429 w 1861006"/>
              <a:gd name="connsiteY1" fmla="*/ 0 h 434566"/>
              <a:gd name="connsiteX2" fmla="*/ 310168 w 1861006"/>
              <a:gd name="connsiteY2" fmla="*/ 0 h 434566"/>
              <a:gd name="connsiteX3" fmla="*/ 310168 w 1861006"/>
              <a:gd name="connsiteY3" fmla="*/ 0 h 434566"/>
              <a:gd name="connsiteX4" fmla="*/ 775419 w 1861006"/>
              <a:gd name="connsiteY4" fmla="*/ 0 h 434566"/>
              <a:gd name="connsiteX5" fmla="*/ 1788577 w 1861006"/>
              <a:gd name="connsiteY5" fmla="*/ 0 h 434566"/>
              <a:gd name="connsiteX6" fmla="*/ 1861006 w 1861006"/>
              <a:gd name="connsiteY6" fmla="*/ 72429 h 434566"/>
              <a:gd name="connsiteX7" fmla="*/ 1861006 w 1861006"/>
              <a:gd name="connsiteY7" fmla="*/ 253497 h 434566"/>
              <a:gd name="connsiteX8" fmla="*/ 1861006 w 1861006"/>
              <a:gd name="connsiteY8" fmla="*/ 253497 h 434566"/>
              <a:gd name="connsiteX9" fmla="*/ 1861006 w 1861006"/>
              <a:gd name="connsiteY9" fmla="*/ 362138 h 434566"/>
              <a:gd name="connsiteX10" fmla="*/ 1861006 w 1861006"/>
              <a:gd name="connsiteY10" fmla="*/ 362137 h 434566"/>
              <a:gd name="connsiteX11" fmla="*/ 1788577 w 1861006"/>
              <a:gd name="connsiteY11" fmla="*/ 434566 h 434566"/>
              <a:gd name="connsiteX12" fmla="*/ 775419 w 1861006"/>
              <a:gd name="connsiteY12" fmla="*/ 434566 h 434566"/>
              <a:gd name="connsiteX13" fmla="*/ 542800 w 1861006"/>
              <a:gd name="connsiteY13" fmla="*/ 488887 h 434566"/>
              <a:gd name="connsiteX14" fmla="*/ 310168 w 1861006"/>
              <a:gd name="connsiteY14" fmla="*/ 434566 h 434566"/>
              <a:gd name="connsiteX15" fmla="*/ 72429 w 1861006"/>
              <a:gd name="connsiteY15" fmla="*/ 434566 h 434566"/>
              <a:gd name="connsiteX16" fmla="*/ 0 w 1861006"/>
              <a:gd name="connsiteY16" fmla="*/ 362137 h 434566"/>
              <a:gd name="connsiteX17" fmla="*/ 0 w 1861006"/>
              <a:gd name="connsiteY17" fmla="*/ 362138 h 434566"/>
              <a:gd name="connsiteX18" fmla="*/ 0 w 1861006"/>
              <a:gd name="connsiteY18" fmla="*/ 253497 h 434566"/>
              <a:gd name="connsiteX19" fmla="*/ 0 w 1861006"/>
              <a:gd name="connsiteY19" fmla="*/ 253497 h 434566"/>
              <a:gd name="connsiteX20" fmla="*/ 0 w 1861006"/>
              <a:gd name="connsiteY20" fmla="*/ 72429 h 434566"/>
              <a:gd name="connsiteX0" fmla="*/ 0 w 1861006"/>
              <a:gd name="connsiteY0" fmla="*/ 72429 h 669957"/>
              <a:gd name="connsiteX1" fmla="*/ 72429 w 1861006"/>
              <a:gd name="connsiteY1" fmla="*/ 0 h 669957"/>
              <a:gd name="connsiteX2" fmla="*/ 310168 w 1861006"/>
              <a:gd name="connsiteY2" fmla="*/ 0 h 669957"/>
              <a:gd name="connsiteX3" fmla="*/ 310168 w 1861006"/>
              <a:gd name="connsiteY3" fmla="*/ 0 h 669957"/>
              <a:gd name="connsiteX4" fmla="*/ 775419 w 1861006"/>
              <a:gd name="connsiteY4" fmla="*/ 0 h 669957"/>
              <a:gd name="connsiteX5" fmla="*/ 1788577 w 1861006"/>
              <a:gd name="connsiteY5" fmla="*/ 0 h 669957"/>
              <a:gd name="connsiteX6" fmla="*/ 1861006 w 1861006"/>
              <a:gd name="connsiteY6" fmla="*/ 72429 h 669957"/>
              <a:gd name="connsiteX7" fmla="*/ 1861006 w 1861006"/>
              <a:gd name="connsiteY7" fmla="*/ 253497 h 669957"/>
              <a:gd name="connsiteX8" fmla="*/ 1861006 w 1861006"/>
              <a:gd name="connsiteY8" fmla="*/ 253497 h 669957"/>
              <a:gd name="connsiteX9" fmla="*/ 1861006 w 1861006"/>
              <a:gd name="connsiteY9" fmla="*/ 362138 h 669957"/>
              <a:gd name="connsiteX10" fmla="*/ 1861006 w 1861006"/>
              <a:gd name="connsiteY10" fmla="*/ 362137 h 669957"/>
              <a:gd name="connsiteX11" fmla="*/ 1788577 w 1861006"/>
              <a:gd name="connsiteY11" fmla="*/ 434566 h 669957"/>
              <a:gd name="connsiteX12" fmla="*/ 775419 w 1861006"/>
              <a:gd name="connsiteY12" fmla="*/ 434566 h 669957"/>
              <a:gd name="connsiteX13" fmla="*/ 560907 w 1861006"/>
              <a:gd name="connsiteY13" fmla="*/ 669957 h 669957"/>
              <a:gd name="connsiteX14" fmla="*/ 310168 w 1861006"/>
              <a:gd name="connsiteY14" fmla="*/ 434566 h 669957"/>
              <a:gd name="connsiteX15" fmla="*/ 72429 w 1861006"/>
              <a:gd name="connsiteY15" fmla="*/ 434566 h 669957"/>
              <a:gd name="connsiteX16" fmla="*/ 0 w 1861006"/>
              <a:gd name="connsiteY16" fmla="*/ 362137 h 669957"/>
              <a:gd name="connsiteX17" fmla="*/ 0 w 1861006"/>
              <a:gd name="connsiteY17" fmla="*/ 362138 h 669957"/>
              <a:gd name="connsiteX18" fmla="*/ 0 w 1861006"/>
              <a:gd name="connsiteY18" fmla="*/ 253497 h 669957"/>
              <a:gd name="connsiteX19" fmla="*/ 0 w 1861006"/>
              <a:gd name="connsiteY19" fmla="*/ 253497 h 669957"/>
              <a:gd name="connsiteX20" fmla="*/ 0 w 1861006"/>
              <a:gd name="connsiteY20" fmla="*/ 72429 h 669957"/>
              <a:gd name="connsiteX0" fmla="*/ 0 w 1861006"/>
              <a:gd name="connsiteY0" fmla="*/ 72429 h 669957"/>
              <a:gd name="connsiteX1" fmla="*/ 72429 w 1861006"/>
              <a:gd name="connsiteY1" fmla="*/ 0 h 669957"/>
              <a:gd name="connsiteX2" fmla="*/ 310168 w 1861006"/>
              <a:gd name="connsiteY2" fmla="*/ 0 h 669957"/>
              <a:gd name="connsiteX3" fmla="*/ 310168 w 1861006"/>
              <a:gd name="connsiteY3" fmla="*/ 0 h 669957"/>
              <a:gd name="connsiteX4" fmla="*/ 775419 w 1861006"/>
              <a:gd name="connsiteY4" fmla="*/ 0 h 669957"/>
              <a:gd name="connsiteX5" fmla="*/ 1788577 w 1861006"/>
              <a:gd name="connsiteY5" fmla="*/ 0 h 669957"/>
              <a:gd name="connsiteX6" fmla="*/ 1861006 w 1861006"/>
              <a:gd name="connsiteY6" fmla="*/ 72429 h 669957"/>
              <a:gd name="connsiteX7" fmla="*/ 1861006 w 1861006"/>
              <a:gd name="connsiteY7" fmla="*/ 253497 h 669957"/>
              <a:gd name="connsiteX8" fmla="*/ 1861006 w 1861006"/>
              <a:gd name="connsiteY8" fmla="*/ 253497 h 669957"/>
              <a:gd name="connsiteX9" fmla="*/ 1861006 w 1861006"/>
              <a:gd name="connsiteY9" fmla="*/ 362138 h 669957"/>
              <a:gd name="connsiteX10" fmla="*/ 1861006 w 1861006"/>
              <a:gd name="connsiteY10" fmla="*/ 362137 h 669957"/>
              <a:gd name="connsiteX11" fmla="*/ 1788577 w 1861006"/>
              <a:gd name="connsiteY11" fmla="*/ 434566 h 669957"/>
              <a:gd name="connsiteX12" fmla="*/ 494761 w 1861006"/>
              <a:gd name="connsiteY12" fmla="*/ 425512 h 669957"/>
              <a:gd name="connsiteX13" fmla="*/ 560907 w 1861006"/>
              <a:gd name="connsiteY13" fmla="*/ 669957 h 669957"/>
              <a:gd name="connsiteX14" fmla="*/ 310168 w 1861006"/>
              <a:gd name="connsiteY14" fmla="*/ 434566 h 669957"/>
              <a:gd name="connsiteX15" fmla="*/ 72429 w 1861006"/>
              <a:gd name="connsiteY15" fmla="*/ 434566 h 669957"/>
              <a:gd name="connsiteX16" fmla="*/ 0 w 1861006"/>
              <a:gd name="connsiteY16" fmla="*/ 362137 h 669957"/>
              <a:gd name="connsiteX17" fmla="*/ 0 w 1861006"/>
              <a:gd name="connsiteY17" fmla="*/ 362138 h 669957"/>
              <a:gd name="connsiteX18" fmla="*/ 0 w 1861006"/>
              <a:gd name="connsiteY18" fmla="*/ 253497 h 669957"/>
              <a:gd name="connsiteX19" fmla="*/ 0 w 1861006"/>
              <a:gd name="connsiteY19" fmla="*/ 253497 h 669957"/>
              <a:gd name="connsiteX20" fmla="*/ 0 w 1861006"/>
              <a:gd name="connsiteY20" fmla="*/ 72429 h 669957"/>
              <a:gd name="connsiteX0" fmla="*/ 0 w 1861006"/>
              <a:gd name="connsiteY0" fmla="*/ 72429 h 669957"/>
              <a:gd name="connsiteX1" fmla="*/ 72429 w 1861006"/>
              <a:gd name="connsiteY1" fmla="*/ 0 h 669957"/>
              <a:gd name="connsiteX2" fmla="*/ 310168 w 1861006"/>
              <a:gd name="connsiteY2" fmla="*/ 0 h 669957"/>
              <a:gd name="connsiteX3" fmla="*/ 310168 w 1861006"/>
              <a:gd name="connsiteY3" fmla="*/ 0 h 669957"/>
              <a:gd name="connsiteX4" fmla="*/ 775419 w 1861006"/>
              <a:gd name="connsiteY4" fmla="*/ 0 h 669957"/>
              <a:gd name="connsiteX5" fmla="*/ 1788577 w 1861006"/>
              <a:gd name="connsiteY5" fmla="*/ 0 h 669957"/>
              <a:gd name="connsiteX6" fmla="*/ 1861006 w 1861006"/>
              <a:gd name="connsiteY6" fmla="*/ 72429 h 669957"/>
              <a:gd name="connsiteX7" fmla="*/ 1861006 w 1861006"/>
              <a:gd name="connsiteY7" fmla="*/ 253497 h 669957"/>
              <a:gd name="connsiteX8" fmla="*/ 1861006 w 1861006"/>
              <a:gd name="connsiteY8" fmla="*/ 253497 h 669957"/>
              <a:gd name="connsiteX9" fmla="*/ 1861006 w 1861006"/>
              <a:gd name="connsiteY9" fmla="*/ 362138 h 669957"/>
              <a:gd name="connsiteX10" fmla="*/ 1861006 w 1861006"/>
              <a:gd name="connsiteY10" fmla="*/ 362137 h 669957"/>
              <a:gd name="connsiteX11" fmla="*/ 1788577 w 1861006"/>
              <a:gd name="connsiteY11" fmla="*/ 434566 h 669957"/>
              <a:gd name="connsiteX12" fmla="*/ 612456 w 1861006"/>
              <a:gd name="connsiteY12" fmla="*/ 416458 h 669957"/>
              <a:gd name="connsiteX13" fmla="*/ 560907 w 1861006"/>
              <a:gd name="connsiteY13" fmla="*/ 669957 h 669957"/>
              <a:gd name="connsiteX14" fmla="*/ 310168 w 1861006"/>
              <a:gd name="connsiteY14" fmla="*/ 434566 h 669957"/>
              <a:gd name="connsiteX15" fmla="*/ 72429 w 1861006"/>
              <a:gd name="connsiteY15" fmla="*/ 434566 h 669957"/>
              <a:gd name="connsiteX16" fmla="*/ 0 w 1861006"/>
              <a:gd name="connsiteY16" fmla="*/ 362137 h 669957"/>
              <a:gd name="connsiteX17" fmla="*/ 0 w 1861006"/>
              <a:gd name="connsiteY17" fmla="*/ 362138 h 669957"/>
              <a:gd name="connsiteX18" fmla="*/ 0 w 1861006"/>
              <a:gd name="connsiteY18" fmla="*/ 253497 h 669957"/>
              <a:gd name="connsiteX19" fmla="*/ 0 w 1861006"/>
              <a:gd name="connsiteY19" fmla="*/ 253497 h 669957"/>
              <a:gd name="connsiteX20" fmla="*/ 0 w 1861006"/>
              <a:gd name="connsiteY20" fmla="*/ 72429 h 669957"/>
              <a:gd name="connsiteX0" fmla="*/ 0 w 1861006"/>
              <a:gd name="connsiteY0" fmla="*/ 72429 h 669957"/>
              <a:gd name="connsiteX1" fmla="*/ 72429 w 1861006"/>
              <a:gd name="connsiteY1" fmla="*/ 0 h 669957"/>
              <a:gd name="connsiteX2" fmla="*/ 310168 w 1861006"/>
              <a:gd name="connsiteY2" fmla="*/ 0 h 669957"/>
              <a:gd name="connsiteX3" fmla="*/ 310168 w 1861006"/>
              <a:gd name="connsiteY3" fmla="*/ 0 h 669957"/>
              <a:gd name="connsiteX4" fmla="*/ 775419 w 1861006"/>
              <a:gd name="connsiteY4" fmla="*/ 0 h 669957"/>
              <a:gd name="connsiteX5" fmla="*/ 1788577 w 1861006"/>
              <a:gd name="connsiteY5" fmla="*/ 0 h 669957"/>
              <a:gd name="connsiteX6" fmla="*/ 1861006 w 1861006"/>
              <a:gd name="connsiteY6" fmla="*/ 72429 h 669957"/>
              <a:gd name="connsiteX7" fmla="*/ 1861006 w 1861006"/>
              <a:gd name="connsiteY7" fmla="*/ 253497 h 669957"/>
              <a:gd name="connsiteX8" fmla="*/ 1861006 w 1861006"/>
              <a:gd name="connsiteY8" fmla="*/ 253497 h 669957"/>
              <a:gd name="connsiteX9" fmla="*/ 1861006 w 1861006"/>
              <a:gd name="connsiteY9" fmla="*/ 362138 h 669957"/>
              <a:gd name="connsiteX10" fmla="*/ 1861006 w 1861006"/>
              <a:gd name="connsiteY10" fmla="*/ 362137 h 669957"/>
              <a:gd name="connsiteX11" fmla="*/ 1788577 w 1861006"/>
              <a:gd name="connsiteY11" fmla="*/ 434566 h 669957"/>
              <a:gd name="connsiteX12" fmla="*/ 612456 w 1861006"/>
              <a:gd name="connsiteY12" fmla="*/ 416458 h 669957"/>
              <a:gd name="connsiteX13" fmla="*/ 560907 w 1861006"/>
              <a:gd name="connsiteY13" fmla="*/ 669957 h 669957"/>
              <a:gd name="connsiteX14" fmla="*/ 464077 w 1861006"/>
              <a:gd name="connsiteY14" fmla="*/ 434566 h 669957"/>
              <a:gd name="connsiteX15" fmla="*/ 72429 w 1861006"/>
              <a:gd name="connsiteY15" fmla="*/ 434566 h 669957"/>
              <a:gd name="connsiteX16" fmla="*/ 0 w 1861006"/>
              <a:gd name="connsiteY16" fmla="*/ 362137 h 669957"/>
              <a:gd name="connsiteX17" fmla="*/ 0 w 1861006"/>
              <a:gd name="connsiteY17" fmla="*/ 362138 h 669957"/>
              <a:gd name="connsiteX18" fmla="*/ 0 w 1861006"/>
              <a:gd name="connsiteY18" fmla="*/ 253497 h 669957"/>
              <a:gd name="connsiteX19" fmla="*/ 0 w 1861006"/>
              <a:gd name="connsiteY19" fmla="*/ 253497 h 669957"/>
              <a:gd name="connsiteX20" fmla="*/ 0 w 1861006"/>
              <a:gd name="connsiteY20" fmla="*/ 72429 h 669957"/>
              <a:gd name="connsiteX0" fmla="*/ 0 w 1861006"/>
              <a:gd name="connsiteY0" fmla="*/ 72429 h 669957"/>
              <a:gd name="connsiteX1" fmla="*/ 72429 w 1861006"/>
              <a:gd name="connsiteY1" fmla="*/ 0 h 669957"/>
              <a:gd name="connsiteX2" fmla="*/ 310168 w 1861006"/>
              <a:gd name="connsiteY2" fmla="*/ 0 h 669957"/>
              <a:gd name="connsiteX3" fmla="*/ 310168 w 1861006"/>
              <a:gd name="connsiteY3" fmla="*/ 0 h 669957"/>
              <a:gd name="connsiteX4" fmla="*/ 775419 w 1861006"/>
              <a:gd name="connsiteY4" fmla="*/ 0 h 669957"/>
              <a:gd name="connsiteX5" fmla="*/ 1788577 w 1861006"/>
              <a:gd name="connsiteY5" fmla="*/ 0 h 669957"/>
              <a:gd name="connsiteX6" fmla="*/ 1861006 w 1861006"/>
              <a:gd name="connsiteY6" fmla="*/ 72429 h 669957"/>
              <a:gd name="connsiteX7" fmla="*/ 1861006 w 1861006"/>
              <a:gd name="connsiteY7" fmla="*/ 253497 h 669957"/>
              <a:gd name="connsiteX8" fmla="*/ 1861006 w 1861006"/>
              <a:gd name="connsiteY8" fmla="*/ 253497 h 669957"/>
              <a:gd name="connsiteX9" fmla="*/ 1861006 w 1861006"/>
              <a:gd name="connsiteY9" fmla="*/ 362138 h 669957"/>
              <a:gd name="connsiteX10" fmla="*/ 1861006 w 1861006"/>
              <a:gd name="connsiteY10" fmla="*/ 362137 h 669957"/>
              <a:gd name="connsiteX11" fmla="*/ 1788577 w 1861006"/>
              <a:gd name="connsiteY11" fmla="*/ 434566 h 669957"/>
              <a:gd name="connsiteX12" fmla="*/ 576243 w 1861006"/>
              <a:gd name="connsiteY12" fmla="*/ 434565 h 669957"/>
              <a:gd name="connsiteX13" fmla="*/ 560907 w 1861006"/>
              <a:gd name="connsiteY13" fmla="*/ 669957 h 669957"/>
              <a:gd name="connsiteX14" fmla="*/ 464077 w 1861006"/>
              <a:gd name="connsiteY14" fmla="*/ 434566 h 669957"/>
              <a:gd name="connsiteX15" fmla="*/ 72429 w 1861006"/>
              <a:gd name="connsiteY15" fmla="*/ 434566 h 669957"/>
              <a:gd name="connsiteX16" fmla="*/ 0 w 1861006"/>
              <a:gd name="connsiteY16" fmla="*/ 362137 h 669957"/>
              <a:gd name="connsiteX17" fmla="*/ 0 w 1861006"/>
              <a:gd name="connsiteY17" fmla="*/ 362138 h 669957"/>
              <a:gd name="connsiteX18" fmla="*/ 0 w 1861006"/>
              <a:gd name="connsiteY18" fmla="*/ 253497 h 669957"/>
              <a:gd name="connsiteX19" fmla="*/ 0 w 1861006"/>
              <a:gd name="connsiteY19" fmla="*/ 253497 h 669957"/>
              <a:gd name="connsiteX20" fmla="*/ 0 w 1861006"/>
              <a:gd name="connsiteY20" fmla="*/ 72429 h 669957"/>
              <a:gd name="connsiteX0" fmla="*/ 0 w 1861006"/>
              <a:gd name="connsiteY0" fmla="*/ 72429 h 903901"/>
              <a:gd name="connsiteX1" fmla="*/ 72429 w 1861006"/>
              <a:gd name="connsiteY1" fmla="*/ 0 h 903901"/>
              <a:gd name="connsiteX2" fmla="*/ 310168 w 1861006"/>
              <a:gd name="connsiteY2" fmla="*/ 0 h 903901"/>
              <a:gd name="connsiteX3" fmla="*/ 310168 w 1861006"/>
              <a:gd name="connsiteY3" fmla="*/ 0 h 903901"/>
              <a:gd name="connsiteX4" fmla="*/ 775419 w 1861006"/>
              <a:gd name="connsiteY4" fmla="*/ 0 h 903901"/>
              <a:gd name="connsiteX5" fmla="*/ 1788577 w 1861006"/>
              <a:gd name="connsiteY5" fmla="*/ 0 h 903901"/>
              <a:gd name="connsiteX6" fmla="*/ 1861006 w 1861006"/>
              <a:gd name="connsiteY6" fmla="*/ 72429 h 903901"/>
              <a:gd name="connsiteX7" fmla="*/ 1861006 w 1861006"/>
              <a:gd name="connsiteY7" fmla="*/ 253497 h 903901"/>
              <a:gd name="connsiteX8" fmla="*/ 1861006 w 1861006"/>
              <a:gd name="connsiteY8" fmla="*/ 253497 h 903901"/>
              <a:gd name="connsiteX9" fmla="*/ 1861006 w 1861006"/>
              <a:gd name="connsiteY9" fmla="*/ 362138 h 903901"/>
              <a:gd name="connsiteX10" fmla="*/ 1861006 w 1861006"/>
              <a:gd name="connsiteY10" fmla="*/ 362137 h 903901"/>
              <a:gd name="connsiteX11" fmla="*/ 1788577 w 1861006"/>
              <a:gd name="connsiteY11" fmla="*/ 434566 h 903901"/>
              <a:gd name="connsiteX12" fmla="*/ 576243 w 1861006"/>
              <a:gd name="connsiteY12" fmla="*/ 434565 h 903901"/>
              <a:gd name="connsiteX13" fmla="*/ 673300 w 1861006"/>
              <a:gd name="connsiteY13" fmla="*/ 903901 h 903901"/>
              <a:gd name="connsiteX14" fmla="*/ 464077 w 1861006"/>
              <a:gd name="connsiteY14" fmla="*/ 434566 h 903901"/>
              <a:gd name="connsiteX15" fmla="*/ 72429 w 1861006"/>
              <a:gd name="connsiteY15" fmla="*/ 434566 h 903901"/>
              <a:gd name="connsiteX16" fmla="*/ 0 w 1861006"/>
              <a:gd name="connsiteY16" fmla="*/ 362137 h 903901"/>
              <a:gd name="connsiteX17" fmla="*/ 0 w 1861006"/>
              <a:gd name="connsiteY17" fmla="*/ 362138 h 903901"/>
              <a:gd name="connsiteX18" fmla="*/ 0 w 1861006"/>
              <a:gd name="connsiteY18" fmla="*/ 253497 h 903901"/>
              <a:gd name="connsiteX19" fmla="*/ 0 w 1861006"/>
              <a:gd name="connsiteY19" fmla="*/ 253497 h 903901"/>
              <a:gd name="connsiteX20" fmla="*/ 0 w 1861006"/>
              <a:gd name="connsiteY20" fmla="*/ 72429 h 90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1006" h="903901">
                <a:moveTo>
                  <a:pt x="0" y="72429"/>
                </a:moveTo>
                <a:cubicBezTo>
                  <a:pt x="0" y="32428"/>
                  <a:pt x="32428" y="0"/>
                  <a:pt x="72429" y="0"/>
                </a:cubicBezTo>
                <a:lnTo>
                  <a:pt x="310168" y="0"/>
                </a:lnTo>
                <a:lnTo>
                  <a:pt x="310168" y="0"/>
                </a:lnTo>
                <a:lnTo>
                  <a:pt x="775419" y="0"/>
                </a:lnTo>
                <a:lnTo>
                  <a:pt x="1788577" y="0"/>
                </a:lnTo>
                <a:cubicBezTo>
                  <a:pt x="1828578" y="0"/>
                  <a:pt x="1861006" y="32428"/>
                  <a:pt x="1861006" y="72429"/>
                </a:cubicBezTo>
                <a:lnTo>
                  <a:pt x="1861006" y="253497"/>
                </a:lnTo>
                <a:lnTo>
                  <a:pt x="1861006" y="253497"/>
                </a:lnTo>
                <a:lnTo>
                  <a:pt x="1861006" y="362138"/>
                </a:lnTo>
                <a:lnTo>
                  <a:pt x="1861006" y="362137"/>
                </a:lnTo>
                <a:cubicBezTo>
                  <a:pt x="1861006" y="402138"/>
                  <a:pt x="1828578" y="434566"/>
                  <a:pt x="1788577" y="434566"/>
                </a:cubicBezTo>
                <a:lnTo>
                  <a:pt x="576243" y="434565"/>
                </a:lnTo>
                <a:lnTo>
                  <a:pt x="673300" y="903901"/>
                </a:lnTo>
                <a:lnTo>
                  <a:pt x="464077" y="434566"/>
                </a:lnTo>
                <a:lnTo>
                  <a:pt x="72429" y="434566"/>
                </a:lnTo>
                <a:cubicBezTo>
                  <a:pt x="32428" y="434566"/>
                  <a:pt x="0" y="402138"/>
                  <a:pt x="0" y="362137"/>
                </a:cubicBezTo>
                <a:lnTo>
                  <a:pt x="0" y="362138"/>
                </a:lnTo>
                <a:lnTo>
                  <a:pt x="0" y="253497"/>
                </a:lnTo>
                <a:lnTo>
                  <a:pt x="0" y="253497"/>
                </a:lnTo>
                <a:lnTo>
                  <a:pt x="0" y="72429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4246077" y="3211072"/>
            <a:ext cx="2398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16" name="Oval 15"/>
          <p:cNvSpPr/>
          <p:nvPr/>
        </p:nvSpPr>
        <p:spPr>
          <a:xfrm>
            <a:off x="4297680" y="602383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0E1E7-21DB-42B2-9E35-F222434B8D69}"/>
              </a:ext>
            </a:extLst>
          </p:cNvPr>
          <p:cNvSpPr txBox="1"/>
          <p:nvPr/>
        </p:nvSpPr>
        <p:spPr>
          <a:xfrm>
            <a:off x="968183" y="372383"/>
            <a:ext cx="76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5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62558" y="1195420"/>
            <a:ext cx="3883937" cy="2666896"/>
            <a:chOff x="2630032" y="1130791"/>
            <a:chExt cx="3883937" cy="2666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32" y="1130791"/>
              <a:ext cx="3883937" cy="24840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4454445" y="3431927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05274" y="3595874"/>
            <a:ext cx="3049515" cy="2961046"/>
            <a:chOff x="1105274" y="3536882"/>
            <a:chExt cx="3049515" cy="29610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274" y="3536882"/>
              <a:ext cx="3049515" cy="289815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447151" y="6132168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4617" y="3532984"/>
            <a:ext cx="2818704" cy="3023936"/>
            <a:chOff x="5104617" y="3473992"/>
            <a:chExt cx="2818704" cy="30239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617" y="3473992"/>
              <a:ext cx="2818704" cy="30239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182138" y="612541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FE0CB9-C490-4447-B104-88C52B5C0489}"/>
              </a:ext>
            </a:extLst>
          </p:cNvPr>
          <p:cNvSpPr txBox="1"/>
          <p:nvPr/>
        </p:nvSpPr>
        <p:spPr>
          <a:xfrm>
            <a:off x="968183" y="372383"/>
            <a:ext cx="76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54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5400" y="2700851"/>
            <a:ext cx="7893201" cy="1456299"/>
          </a:xfrm>
          <a:prstGeom prst="roundRect">
            <a:avLst/>
          </a:prstGeom>
          <a:solidFill>
            <a:srgbClr val="F05A72"/>
          </a:solidFill>
          <a:ln>
            <a:solidFill>
              <a:srgbClr val="F05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3520" y="2807774"/>
            <a:ext cx="7696961" cy="1242453"/>
          </a:xfrm>
          <a:prstGeom prst="roundRect">
            <a:avLst/>
          </a:prstGeom>
          <a:solidFill>
            <a:srgbClr val="F05A72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000" y="2849898"/>
            <a:ext cx="7893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2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1756" y="999508"/>
            <a:ext cx="6575247" cy="5350656"/>
            <a:chOff x="1551756" y="999508"/>
            <a:chExt cx="6575247" cy="53506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756" y="999508"/>
              <a:ext cx="6379079" cy="53506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578363" y="5631660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33380" y="369758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“Ai?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?”.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226099" y="982916"/>
            <a:ext cx="2586053" cy="905483"/>
          </a:xfrm>
          <a:custGeom>
            <a:avLst/>
            <a:gdLst>
              <a:gd name="connsiteX0" fmla="*/ 0 w 1738265"/>
              <a:gd name="connsiteY0" fmla="*/ 87519 h 525101"/>
              <a:gd name="connsiteX1" fmla="*/ 87519 w 1738265"/>
              <a:gd name="connsiteY1" fmla="*/ 0 h 525101"/>
              <a:gd name="connsiteX2" fmla="*/ 289711 w 1738265"/>
              <a:gd name="connsiteY2" fmla="*/ 0 h 525101"/>
              <a:gd name="connsiteX3" fmla="*/ 289711 w 1738265"/>
              <a:gd name="connsiteY3" fmla="*/ 0 h 525101"/>
              <a:gd name="connsiteX4" fmla="*/ 724277 w 1738265"/>
              <a:gd name="connsiteY4" fmla="*/ 0 h 525101"/>
              <a:gd name="connsiteX5" fmla="*/ 1650746 w 1738265"/>
              <a:gd name="connsiteY5" fmla="*/ 0 h 525101"/>
              <a:gd name="connsiteX6" fmla="*/ 1738265 w 1738265"/>
              <a:gd name="connsiteY6" fmla="*/ 87519 h 525101"/>
              <a:gd name="connsiteX7" fmla="*/ 1738265 w 1738265"/>
              <a:gd name="connsiteY7" fmla="*/ 306309 h 525101"/>
              <a:gd name="connsiteX8" fmla="*/ 1738265 w 1738265"/>
              <a:gd name="connsiteY8" fmla="*/ 306309 h 525101"/>
              <a:gd name="connsiteX9" fmla="*/ 1738265 w 1738265"/>
              <a:gd name="connsiteY9" fmla="*/ 437584 h 525101"/>
              <a:gd name="connsiteX10" fmla="*/ 1738265 w 1738265"/>
              <a:gd name="connsiteY10" fmla="*/ 437582 h 525101"/>
              <a:gd name="connsiteX11" fmla="*/ 1650746 w 1738265"/>
              <a:gd name="connsiteY11" fmla="*/ 525101 h 525101"/>
              <a:gd name="connsiteX12" fmla="*/ 724277 w 1738265"/>
              <a:gd name="connsiteY12" fmla="*/ 525101 h 525101"/>
              <a:gd name="connsiteX13" fmla="*/ 507000 w 1738265"/>
              <a:gd name="connsiteY13" fmla="*/ 590739 h 525101"/>
              <a:gd name="connsiteX14" fmla="*/ 289711 w 1738265"/>
              <a:gd name="connsiteY14" fmla="*/ 525101 h 525101"/>
              <a:gd name="connsiteX15" fmla="*/ 87519 w 1738265"/>
              <a:gd name="connsiteY15" fmla="*/ 525101 h 525101"/>
              <a:gd name="connsiteX16" fmla="*/ 0 w 1738265"/>
              <a:gd name="connsiteY16" fmla="*/ 437582 h 525101"/>
              <a:gd name="connsiteX17" fmla="*/ 0 w 1738265"/>
              <a:gd name="connsiteY17" fmla="*/ 437584 h 525101"/>
              <a:gd name="connsiteX18" fmla="*/ 0 w 1738265"/>
              <a:gd name="connsiteY18" fmla="*/ 306309 h 525101"/>
              <a:gd name="connsiteX19" fmla="*/ 0 w 1738265"/>
              <a:gd name="connsiteY19" fmla="*/ 306309 h 525101"/>
              <a:gd name="connsiteX20" fmla="*/ 0 w 1738265"/>
              <a:gd name="connsiteY20" fmla="*/ 87519 h 525101"/>
              <a:gd name="connsiteX0" fmla="*/ 0 w 1738265"/>
              <a:gd name="connsiteY0" fmla="*/ 87519 h 590739"/>
              <a:gd name="connsiteX1" fmla="*/ 87519 w 1738265"/>
              <a:gd name="connsiteY1" fmla="*/ 0 h 590739"/>
              <a:gd name="connsiteX2" fmla="*/ 289711 w 1738265"/>
              <a:gd name="connsiteY2" fmla="*/ 0 h 590739"/>
              <a:gd name="connsiteX3" fmla="*/ 289711 w 1738265"/>
              <a:gd name="connsiteY3" fmla="*/ 0 h 590739"/>
              <a:gd name="connsiteX4" fmla="*/ 724277 w 1738265"/>
              <a:gd name="connsiteY4" fmla="*/ 0 h 590739"/>
              <a:gd name="connsiteX5" fmla="*/ 1650746 w 1738265"/>
              <a:gd name="connsiteY5" fmla="*/ 0 h 590739"/>
              <a:gd name="connsiteX6" fmla="*/ 1738265 w 1738265"/>
              <a:gd name="connsiteY6" fmla="*/ 87519 h 590739"/>
              <a:gd name="connsiteX7" fmla="*/ 1738265 w 1738265"/>
              <a:gd name="connsiteY7" fmla="*/ 306309 h 590739"/>
              <a:gd name="connsiteX8" fmla="*/ 1738265 w 1738265"/>
              <a:gd name="connsiteY8" fmla="*/ 306309 h 590739"/>
              <a:gd name="connsiteX9" fmla="*/ 1738265 w 1738265"/>
              <a:gd name="connsiteY9" fmla="*/ 437584 h 590739"/>
              <a:gd name="connsiteX10" fmla="*/ 1738265 w 1738265"/>
              <a:gd name="connsiteY10" fmla="*/ 437582 h 590739"/>
              <a:gd name="connsiteX11" fmla="*/ 1650746 w 1738265"/>
              <a:gd name="connsiteY11" fmla="*/ 525101 h 590739"/>
              <a:gd name="connsiteX12" fmla="*/ 1113576 w 1738265"/>
              <a:gd name="connsiteY12" fmla="*/ 516048 h 590739"/>
              <a:gd name="connsiteX13" fmla="*/ 507000 w 1738265"/>
              <a:gd name="connsiteY13" fmla="*/ 590739 h 590739"/>
              <a:gd name="connsiteX14" fmla="*/ 289711 w 1738265"/>
              <a:gd name="connsiteY14" fmla="*/ 525101 h 590739"/>
              <a:gd name="connsiteX15" fmla="*/ 87519 w 1738265"/>
              <a:gd name="connsiteY15" fmla="*/ 525101 h 590739"/>
              <a:gd name="connsiteX16" fmla="*/ 0 w 1738265"/>
              <a:gd name="connsiteY16" fmla="*/ 437582 h 590739"/>
              <a:gd name="connsiteX17" fmla="*/ 0 w 1738265"/>
              <a:gd name="connsiteY17" fmla="*/ 437584 h 590739"/>
              <a:gd name="connsiteX18" fmla="*/ 0 w 1738265"/>
              <a:gd name="connsiteY18" fmla="*/ 306309 h 590739"/>
              <a:gd name="connsiteX19" fmla="*/ 0 w 1738265"/>
              <a:gd name="connsiteY19" fmla="*/ 306309 h 590739"/>
              <a:gd name="connsiteX20" fmla="*/ 0 w 1738265"/>
              <a:gd name="connsiteY20" fmla="*/ 87519 h 590739"/>
              <a:gd name="connsiteX0" fmla="*/ 0 w 1738265"/>
              <a:gd name="connsiteY0" fmla="*/ 87519 h 590739"/>
              <a:gd name="connsiteX1" fmla="*/ 87519 w 1738265"/>
              <a:gd name="connsiteY1" fmla="*/ 0 h 590739"/>
              <a:gd name="connsiteX2" fmla="*/ 289711 w 1738265"/>
              <a:gd name="connsiteY2" fmla="*/ 0 h 590739"/>
              <a:gd name="connsiteX3" fmla="*/ 289711 w 1738265"/>
              <a:gd name="connsiteY3" fmla="*/ 0 h 590739"/>
              <a:gd name="connsiteX4" fmla="*/ 724277 w 1738265"/>
              <a:gd name="connsiteY4" fmla="*/ 0 h 590739"/>
              <a:gd name="connsiteX5" fmla="*/ 1650746 w 1738265"/>
              <a:gd name="connsiteY5" fmla="*/ 0 h 590739"/>
              <a:gd name="connsiteX6" fmla="*/ 1738265 w 1738265"/>
              <a:gd name="connsiteY6" fmla="*/ 87519 h 590739"/>
              <a:gd name="connsiteX7" fmla="*/ 1738265 w 1738265"/>
              <a:gd name="connsiteY7" fmla="*/ 306309 h 590739"/>
              <a:gd name="connsiteX8" fmla="*/ 1738265 w 1738265"/>
              <a:gd name="connsiteY8" fmla="*/ 306309 h 590739"/>
              <a:gd name="connsiteX9" fmla="*/ 1738265 w 1738265"/>
              <a:gd name="connsiteY9" fmla="*/ 437584 h 590739"/>
              <a:gd name="connsiteX10" fmla="*/ 1738265 w 1738265"/>
              <a:gd name="connsiteY10" fmla="*/ 437582 h 590739"/>
              <a:gd name="connsiteX11" fmla="*/ 1650746 w 1738265"/>
              <a:gd name="connsiteY11" fmla="*/ 525101 h 590739"/>
              <a:gd name="connsiteX12" fmla="*/ 1113576 w 1738265"/>
              <a:gd name="connsiteY12" fmla="*/ 516048 h 590739"/>
              <a:gd name="connsiteX13" fmla="*/ 507000 w 1738265"/>
              <a:gd name="connsiteY13" fmla="*/ 590739 h 590739"/>
              <a:gd name="connsiteX14" fmla="*/ 778598 w 1738265"/>
              <a:gd name="connsiteY14" fmla="*/ 516047 h 590739"/>
              <a:gd name="connsiteX15" fmla="*/ 87519 w 1738265"/>
              <a:gd name="connsiteY15" fmla="*/ 525101 h 590739"/>
              <a:gd name="connsiteX16" fmla="*/ 0 w 1738265"/>
              <a:gd name="connsiteY16" fmla="*/ 437582 h 590739"/>
              <a:gd name="connsiteX17" fmla="*/ 0 w 1738265"/>
              <a:gd name="connsiteY17" fmla="*/ 437584 h 590739"/>
              <a:gd name="connsiteX18" fmla="*/ 0 w 1738265"/>
              <a:gd name="connsiteY18" fmla="*/ 306309 h 590739"/>
              <a:gd name="connsiteX19" fmla="*/ 0 w 1738265"/>
              <a:gd name="connsiteY19" fmla="*/ 306309 h 590739"/>
              <a:gd name="connsiteX20" fmla="*/ 0 w 1738265"/>
              <a:gd name="connsiteY20" fmla="*/ 87519 h 590739"/>
              <a:gd name="connsiteX0" fmla="*/ 0 w 1738265"/>
              <a:gd name="connsiteY0" fmla="*/ 87519 h 663167"/>
              <a:gd name="connsiteX1" fmla="*/ 87519 w 1738265"/>
              <a:gd name="connsiteY1" fmla="*/ 0 h 663167"/>
              <a:gd name="connsiteX2" fmla="*/ 289711 w 1738265"/>
              <a:gd name="connsiteY2" fmla="*/ 0 h 663167"/>
              <a:gd name="connsiteX3" fmla="*/ 289711 w 1738265"/>
              <a:gd name="connsiteY3" fmla="*/ 0 h 663167"/>
              <a:gd name="connsiteX4" fmla="*/ 724277 w 1738265"/>
              <a:gd name="connsiteY4" fmla="*/ 0 h 663167"/>
              <a:gd name="connsiteX5" fmla="*/ 1650746 w 1738265"/>
              <a:gd name="connsiteY5" fmla="*/ 0 h 663167"/>
              <a:gd name="connsiteX6" fmla="*/ 1738265 w 1738265"/>
              <a:gd name="connsiteY6" fmla="*/ 87519 h 663167"/>
              <a:gd name="connsiteX7" fmla="*/ 1738265 w 1738265"/>
              <a:gd name="connsiteY7" fmla="*/ 306309 h 663167"/>
              <a:gd name="connsiteX8" fmla="*/ 1738265 w 1738265"/>
              <a:gd name="connsiteY8" fmla="*/ 306309 h 663167"/>
              <a:gd name="connsiteX9" fmla="*/ 1738265 w 1738265"/>
              <a:gd name="connsiteY9" fmla="*/ 437584 h 663167"/>
              <a:gd name="connsiteX10" fmla="*/ 1738265 w 1738265"/>
              <a:gd name="connsiteY10" fmla="*/ 437582 h 663167"/>
              <a:gd name="connsiteX11" fmla="*/ 1650746 w 1738265"/>
              <a:gd name="connsiteY11" fmla="*/ 525101 h 663167"/>
              <a:gd name="connsiteX12" fmla="*/ 1113576 w 1738265"/>
              <a:gd name="connsiteY12" fmla="*/ 516048 h 663167"/>
              <a:gd name="connsiteX13" fmla="*/ 660909 w 1738265"/>
              <a:gd name="connsiteY13" fmla="*/ 663167 h 663167"/>
              <a:gd name="connsiteX14" fmla="*/ 778598 w 1738265"/>
              <a:gd name="connsiteY14" fmla="*/ 516047 h 663167"/>
              <a:gd name="connsiteX15" fmla="*/ 87519 w 1738265"/>
              <a:gd name="connsiteY15" fmla="*/ 525101 h 663167"/>
              <a:gd name="connsiteX16" fmla="*/ 0 w 1738265"/>
              <a:gd name="connsiteY16" fmla="*/ 437582 h 663167"/>
              <a:gd name="connsiteX17" fmla="*/ 0 w 1738265"/>
              <a:gd name="connsiteY17" fmla="*/ 437584 h 663167"/>
              <a:gd name="connsiteX18" fmla="*/ 0 w 1738265"/>
              <a:gd name="connsiteY18" fmla="*/ 306309 h 663167"/>
              <a:gd name="connsiteX19" fmla="*/ 0 w 1738265"/>
              <a:gd name="connsiteY19" fmla="*/ 306309 h 663167"/>
              <a:gd name="connsiteX20" fmla="*/ 0 w 1738265"/>
              <a:gd name="connsiteY20" fmla="*/ 87519 h 663167"/>
              <a:gd name="connsiteX0" fmla="*/ 0 w 1738265"/>
              <a:gd name="connsiteY0" fmla="*/ 87519 h 663167"/>
              <a:gd name="connsiteX1" fmla="*/ 87519 w 1738265"/>
              <a:gd name="connsiteY1" fmla="*/ 0 h 663167"/>
              <a:gd name="connsiteX2" fmla="*/ 289711 w 1738265"/>
              <a:gd name="connsiteY2" fmla="*/ 0 h 663167"/>
              <a:gd name="connsiteX3" fmla="*/ 289711 w 1738265"/>
              <a:gd name="connsiteY3" fmla="*/ 0 h 663167"/>
              <a:gd name="connsiteX4" fmla="*/ 724277 w 1738265"/>
              <a:gd name="connsiteY4" fmla="*/ 0 h 663167"/>
              <a:gd name="connsiteX5" fmla="*/ 1650746 w 1738265"/>
              <a:gd name="connsiteY5" fmla="*/ 0 h 663167"/>
              <a:gd name="connsiteX6" fmla="*/ 1738265 w 1738265"/>
              <a:gd name="connsiteY6" fmla="*/ 87519 h 663167"/>
              <a:gd name="connsiteX7" fmla="*/ 1738265 w 1738265"/>
              <a:gd name="connsiteY7" fmla="*/ 306309 h 663167"/>
              <a:gd name="connsiteX8" fmla="*/ 1738265 w 1738265"/>
              <a:gd name="connsiteY8" fmla="*/ 306309 h 663167"/>
              <a:gd name="connsiteX9" fmla="*/ 1738265 w 1738265"/>
              <a:gd name="connsiteY9" fmla="*/ 437584 h 663167"/>
              <a:gd name="connsiteX10" fmla="*/ 1738265 w 1738265"/>
              <a:gd name="connsiteY10" fmla="*/ 437582 h 663167"/>
              <a:gd name="connsiteX11" fmla="*/ 1650746 w 1738265"/>
              <a:gd name="connsiteY11" fmla="*/ 525101 h 663167"/>
              <a:gd name="connsiteX12" fmla="*/ 923453 w 1738265"/>
              <a:gd name="connsiteY12" fmla="*/ 534155 h 663167"/>
              <a:gd name="connsiteX13" fmla="*/ 660909 w 1738265"/>
              <a:gd name="connsiteY13" fmla="*/ 663167 h 663167"/>
              <a:gd name="connsiteX14" fmla="*/ 778598 w 1738265"/>
              <a:gd name="connsiteY14" fmla="*/ 516047 h 663167"/>
              <a:gd name="connsiteX15" fmla="*/ 87519 w 1738265"/>
              <a:gd name="connsiteY15" fmla="*/ 525101 h 663167"/>
              <a:gd name="connsiteX16" fmla="*/ 0 w 1738265"/>
              <a:gd name="connsiteY16" fmla="*/ 437582 h 663167"/>
              <a:gd name="connsiteX17" fmla="*/ 0 w 1738265"/>
              <a:gd name="connsiteY17" fmla="*/ 437584 h 663167"/>
              <a:gd name="connsiteX18" fmla="*/ 0 w 1738265"/>
              <a:gd name="connsiteY18" fmla="*/ 306309 h 663167"/>
              <a:gd name="connsiteX19" fmla="*/ 0 w 1738265"/>
              <a:gd name="connsiteY19" fmla="*/ 306309 h 663167"/>
              <a:gd name="connsiteX20" fmla="*/ 0 w 1738265"/>
              <a:gd name="connsiteY20" fmla="*/ 87519 h 663167"/>
              <a:gd name="connsiteX0" fmla="*/ 0 w 1738265"/>
              <a:gd name="connsiteY0" fmla="*/ 87519 h 663167"/>
              <a:gd name="connsiteX1" fmla="*/ 87519 w 1738265"/>
              <a:gd name="connsiteY1" fmla="*/ 0 h 663167"/>
              <a:gd name="connsiteX2" fmla="*/ 289711 w 1738265"/>
              <a:gd name="connsiteY2" fmla="*/ 0 h 663167"/>
              <a:gd name="connsiteX3" fmla="*/ 289711 w 1738265"/>
              <a:gd name="connsiteY3" fmla="*/ 0 h 663167"/>
              <a:gd name="connsiteX4" fmla="*/ 724277 w 1738265"/>
              <a:gd name="connsiteY4" fmla="*/ 0 h 663167"/>
              <a:gd name="connsiteX5" fmla="*/ 1650746 w 1738265"/>
              <a:gd name="connsiteY5" fmla="*/ 0 h 663167"/>
              <a:gd name="connsiteX6" fmla="*/ 1738265 w 1738265"/>
              <a:gd name="connsiteY6" fmla="*/ 87519 h 663167"/>
              <a:gd name="connsiteX7" fmla="*/ 1738265 w 1738265"/>
              <a:gd name="connsiteY7" fmla="*/ 306309 h 663167"/>
              <a:gd name="connsiteX8" fmla="*/ 1738265 w 1738265"/>
              <a:gd name="connsiteY8" fmla="*/ 306309 h 663167"/>
              <a:gd name="connsiteX9" fmla="*/ 1738265 w 1738265"/>
              <a:gd name="connsiteY9" fmla="*/ 437584 h 663167"/>
              <a:gd name="connsiteX10" fmla="*/ 1738265 w 1738265"/>
              <a:gd name="connsiteY10" fmla="*/ 437582 h 663167"/>
              <a:gd name="connsiteX11" fmla="*/ 1650746 w 1738265"/>
              <a:gd name="connsiteY11" fmla="*/ 525101 h 663167"/>
              <a:gd name="connsiteX12" fmla="*/ 905346 w 1738265"/>
              <a:gd name="connsiteY12" fmla="*/ 525101 h 663167"/>
              <a:gd name="connsiteX13" fmla="*/ 660909 w 1738265"/>
              <a:gd name="connsiteY13" fmla="*/ 663167 h 663167"/>
              <a:gd name="connsiteX14" fmla="*/ 778598 w 1738265"/>
              <a:gd name="connsiteY14" fmla="*/ 516047 h 663167"/>
              <a:gd name="connsiteX15" fmla="*/ 87519 w 1738265"/>
              <a:gd name="connsiteY15" fmla="*/ 525101 h 663167"/>
              <a:gd name="connsiteX16" fmla="*/ 0 w 1738265"/>
              <a:gd name="connsiteY16" fmla="*/ 437582 h 663167"/>
              <a:gd name="connsiteX17" fmla="*/ 0 w 1738265"/>
              <a:gd name="connsiteY17" fmla="*/ 437584 h 663167"/>
              <a:gd name="connsiteX18" fmla="*/ 0 w 1738265"/>
              <a:gd name="connsiteY18" fmla="*/ 306309 h 663167"/>
              <a:gd name="connsiteX19" fmla="*/ 0 w 1738265"/>
              <a:gd name="connsiteY19" fmla="*/ 306309 h 663167"/>
              <a:gd name="connsiteX20" fmla="*/ 0 w 1738265"/>
              <a:gd name="connsiteY20" fmla="*/ 87519 h 663167"/>
              <a:gd name="connsiteX0" fmla="*/ 0 w 1738265"/>
              <a:gd name="connsiteY0" fmla="*/ 87519 h 663167"/>
              <a:gd name="connsiteX1" fmla="*/ 87519 w 1738265"/>
              <a:gd name="connsiteY1" fmla="*/ 0 h 663167"/>
              <a:gd name="connsiteX2" fmla="*/ 289711 w 1738265"/>
              <a:gd name="connsiteY2" fmla="*/ 0 h 663167"/>
              <a:gd name="connsiteX3" fmla="*/ 289711 w 1738265"/>
              <a:gd name="connsiteY3" fmla="*/ 0 h 663167"/>
              <a:gd name="connsiteX4" fmla="*/ 724277 w 1738265"/>
              <a:gd name="connsiteY4" fmla="*/ 0 h 663167"/>
              <a:gd name="connsiteX5" fmla="*/ 1650746 w 1738265"/>
              <a:gd name="connsiteY5" fmla="*/ 0 h 663167"/>
              <a:gd name="connsiteX6" fmla="*/ 1738265 w 1738265"/>
              <a:gd name="connsiteY6" fmla="*/ 87519 h 663167"/>
              <a:gd name="connsiteX7" fmla="*/ 1738265 w 1738265"/>
              <a:gd name="connsiteY7" fmla="*/ 306309 h 663167"/>
              <a:gd name="connsiteX8" fmla="*/ 1738265 w 1738265"/>
              <a:gd name="connsiteY8" fmla="*/ 306309 h 663167"/>
              <a:gd name="connsiteX9" fmla="*/ 1738265 w 1738265"/>
              <a:gd name="connsiteY9" fmla="*/ 437584 h 663167"/>
              <a:gd name="connsiteX10" fmla="*/ 1738265 w 1738265"/>
              <a:gd name="connsiteY10" fmla="*/ 437582 h 663167"/>
              <a:gd name="connsiteX11" fmla="*/ 1650746 w 1738265"/>
              <a:gd name="connsiteY11" fmla="*/ 525101 h 663167"/>
              <a:gd name="connsiteX12" fmla="*/ 905346 w 1738265"/>
              <a:gd name="connsiteY12" fmla="*/ 525101 h 663167"/>
              <a:gd name="connsiteX13" fmla="*/ 660909 w 1738265"/>
              <a:gd name="connsiteY13" fmla="*/ 663167 h 663167"/>
              <a:gd name="connsiteX14" fmla="*/ 778598 w 1738265"/>
              <a:gd name="connsiteY14" fmla="*/ 525100 h 663167"/>
              <a:gd name="connsiteX15" fmla="*/ 87519 w 1738265"/>
              <a:gd name="connsiteY15" fmla="*/ 525101 h 663167"/>
              <a:gd name="connsiteX16" fmla="*/ 0 w 1738265"/>
              <a:gd name="connsiteY16" fmla="*/ 437582 h 663167"/>
              <a:gd name="connsiteX17" fmla="*/ 0 w 1738265"/>
              <a:gd name="connsiteY17" fmla="*/ 437584 h 663167"/>
              <a:gd name="connsiteX18" fmla="*/ 0 w 1738265"/>
              <a:gd name="connsiteY18" fmla="*/ 306309 h 663167"/>
              <a:gd name="connsiteX19" fmla="*/ 0 w 1738265"/>
              <a:gd name="connsiteY19" fmla="*/ 306309 h 663167"/>
              <a:gd name="connsiteX20" fmla="*/ 0 w 1738265"/>
              <a:gd name="connsiteY20" fmla="*/ 87519 h 66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38265" h="663167">
                <a:moveTo>
                  <a:pt x="0" y="87519"/>
                </a:moveTo>
                <a:cubicBezTo>
                  <a:pt x="0" y="39184"/>
                  <a:pt x="39184" y="0"/>
                  <a:pt x="87519" y="0"/>
                </a:cubicBezTo>
                <a:lnTo>
                  <a:pt x="289711" y="0"/>
                </a:lnTo>
                <a:lnTo>
                  <a:pt x="289711" y="0"/>
                </a:lnTo>
                <a:lnTo>
                  <a:pt x="724277" y="0"/>
                </a:lnTo>
                <a:lnTo>
                  <a:pt x="1650746" y="0"/>
                </a:lnTo>
                <a:cubicBezTo>
                  <a:pt x="1699081" y="0"/>
                  <a:pt x="1738265" y="39184"/>
                  <a:pt x="1738265" y="87519"/>
                </a:cubicBezTo>
                <a:lnTo>
                  <a:pt x="1738265" y="306309"/>
                </a:lnTo>
                <a:lnTo>
                  <a:pt x="1738265" y="306309"/>
                </a:lnTo>
                <a:lnTo>
                  <a:pt x="1738265" y="437584"/>
                </a:lnTo>
                <a:lnTo>
                  <a:pt x="1738265" y="437582"/>
                </a:lnTo>
                <a:cubicBezTo>
                  <a:pt x="1738265" y="485917"/>
                  <a:pt x="1699081" y="525101"/>
                  <a:pt x="1650746" y="525101"/>
                </a:cubicBezTo>
                <a:lnTo>
                  <a:pt x="905346" y="525101"/>
                </a:lnTo>
                <a:lnTo>
                  <a:pt x="660909" y="663167"/>
                </a:lnTo>
                <a:lnTo>
                  <a:pt x="778598" y="525100"/>
                </a:lnTo>
                <a:lnTo>
                  <a:pt x="87519" y="525101"/>
                </a:lnTo>
                <a:cubicBezTo>
                  <a:pt x="39184" y="525101"/>
                  <a:pt x="0" y="485917"/>
                  <a:pt x="0" y="437582"/>
                </a:cubicBezTo>
                <a:lnTo>
                  <a:pt x="0" y="437584"/>
                </a:lnTo>
                <a:lnTo>
                  <a:pt x="0" y="306309"/>
                </a:lnTo>
                <a:lnTo>
                  <a:pt x="0" y="306309"/>
                </a:lnTo>
                <a:lnTo>
                  <a:pt x="0" y="87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26099" y="950874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29515" y="2732073"/>
            <a:ext cx="1707520" cy="1088490"/>
          </a:xfrm>
          <a:custGeom>
            <a:avLst/>
            <a:gdLst>
              <a:gd name="connsiteX0" fmla="*/ 0 w 1186004"/>
              <a:gd name="connsiteY0" fmla="*/ 79974 h 479834"/>
              <a:gd name="connsiteX1" fmla="*/ 79974 w 1186004"/>
              <a:gd name="connsiteY1" fmla="*/ 0 h 479834"/>
              <a:gd name="connsiteX2" fmla="*/ 197667 w 1186004"/>
              <a:gd name="connsiteY2" fmla="*/ 0 h 479834"/>
              <a:gd name="connsiteX3" fmla="*/ 197667 w 1186004"/>
              <a:gd name="connsiteY3" fmla="*/ 0 h 479834"/>
              <a:gd name="connsiteX4" fmla="*/ 494168 w 1186004"/>
              <a:gd name="connsiteY4" fmla="*/ 0 h 479834"/>
              <a:gd name="connsiteX5" fmla="*/ 1106030 w 1186004"/>
              <a:gd name="connsiteY5" fmla="*/ 0 h 479834"/>
              <a:gd name="connsiteX6" fmla="*/ 1186004 w 1186004"/>
              <a:gd name="connsiteY6" fmla="*/ 79974 h 479834"/>
              <a:gd name="connsiteX7" fmla="*/ 1186004 w 1186004"/>
              <a:gd name="connsiteY7" fmla="*/ 279903 h 479834"/>
              <a:gd name="connsiteX8" fmla="*/ 1186004 w 1186004"/>
              <a:gd name="connsiteY8" fmla="*/ 279903 h 479834"/>
              <a:gd name="connsiteX9" fmla="*/ 1186004 w 1186004"/>
              <a:gd name="connsiteY9" fmla="*/ 399862 h 479834"/>
              <a:gd name="connsiteX10" fmla="*/ 1186004 w 1186004"/>
              <a:gd name="connsiteY10" fmla="*/ 399860 h 479834"/>
              <a:gd name="connsiteX11" fmla="*/ 1106030 w 1186004"/>
              <a:gd name="connsiteY11" fmla="*/ 479834 h 479834"/>
              <a:gd name="connsiteX12" fmla="*/ 494168 w 1186004"/>
              <a:gd name="connsiteY12" fmla="*/ 479834 h 479834"/>
              <a:gd name="connsiteX13" fmla="*/ 345922 w 1186004"/>
              <a:gd name="connsiteY13" fmla="*/ 539813 h 479834"/>
              <a:gd name="connsiteX14" fmla="*/ 197667 w 1186004"/>
              <a:gd name="connsiteY14" fmla="*/ 479834 h 479834"/>
              <a:gd name="connsiteX15" fmla="*/ 79974 w 1186004"/>
              <a:gd name="connsiteY15" fmla="*/ 479834 h 479834"/>
              <a:gd name="connsiteX16" fmla="*/ 0 w 1186004"/>
              <a:gd name="connsiteY16" fmla="*/ 399860 h 479834"/>
              <a:gd name="connsiteX17" fmla="*/ 0 w 1186004"/>
              <a:gd name="connsiteY17" fmla="*/ 399862 h 479834"/>
              <a:gd name="connsiteX18" fmla="*/ 0 w 1186004"/>
              <a:gd name="connsiteY18" fmla="*/ 279903 h 479834"/>
              <a:gd name="connsiteX19" fmla="*/ 0 w 1186004"/>
              <a:gd name="connsiteY19" fmla="*/ 279903 h 479834"/>
              <a:gd name="connsiteX20" fmla="*/ 0 w 1186004"/>
              <a:gd name="connsiteY20" fmla="*/ 79974 h 479834"/>
              <a:gd name="connsiteX0" fmla="*/ 0 w 1186004"/>
              <a:gd name="connsiteY0" fmla="*/ 79974 h 738990"/>
              <a:gd name="connsiteX1" fmla="*/ 79974 w 1186004"/>
              <a:gd name="connsiteY1" fmla="*/ 0 h 738990"/>
              <a:gd name="connsiteX2" fmla="*/ 197667 w 1186004"/>
              <a:gd name="connsiteY2" fmla="*/ 0 h 738990"/>
              <a:gd name="connsiteX3" fmla="*/ 197667 w 1186004"/>
              <a:gd name="connsiteY3" fmla="*/ 0 h 738990"/>
              <a:gd name="connsiteX4" fmla="*/ 494168 w 1186004"/>
              <a:gd name="connsiteY4" fmla="*/ 0 h 738990"/>
              <a:gd name="connsiteX5" fmla="*/ 1106030 w 1186004"/>
              <a:gd name="connsiteY5" fmla="*/ 0 h 738990"/>
              <a:gd name="connsiteX6" fmla="*/ 1186004 w 1186004"/>
              <a:gd name="connsiteY6" fmla="*/ 79974 h 738990"/>
              <a:gd name="connsiteX7" fmla="*/ 1186004 w 1186004"/>
              <a:gd name="connsiteY7" fmla="*/ 279903 h 738990"/>
              <a:gd name="connsiteX8" fmla="*/ 1186004 w 1186004"/>
              <a:gd name="connsiteY8" fmla="*/ 279903 h 738990"/>
              <a:gd name="connsiteX9" fmla="*/ 1186004 w 1186004"/>
              <a:gd name="connsiteY9" fmla="*/ 399862 h 738990"/>
              <a:gd name="connsiteX10" fmla="*/ 1186004 w 1186004"/>
              <a:gd name="connsiteY10" fmla="*/ 399860 h 738990"/>
              <a:gd name="connsiteX11" fmla="*/ 1106030 w 1186004"/>
              <a:gd name="connsiteY11" fmla="*/ 479834 h 738990"/>
              <a:gd name="connsiteX12" fmla="*/ 494168 w 1186004"/>
              <a:gd name="connsiteY12" fmla="*/ 479834 h 738990"/>
              <a:gd name="connsiteX13" fmla="*/ 264440 w 1186004"/>
              <a:gd name="connsiteY13" fmla="*/ 738990 h 738990"/>
              <a:gd name="connsiteX14" fmla="*/ 197667 w 1186004"/>
              <a:gd name="connsiteY14" fmla="*/ 479834 h 738990"/>
              <a:gd name="connsiteX15" fmla="*/ 79974 w 1186004"/>
              <a:gd name="connsiteY15" fmla="*/ 479834 h 738990"/>
              <a:gd name="connsiteX16" fmla="*/ 0 w 1186004"/>
              <a:gd name="connsiteY16" fmla="*/ 399860 h 738990"/>
              <a:gd name="connsiteX17" fmla="*/ 0 w 1186004"/>
              <a:gd name="connsiteY17" fmla="*/ 399862 h 738990"/>
              <a:gd name="connsiteX18" fmla="*/ 0 w 1186004"/>
              <a:gd name="connsiteY18" fmla="*/ 279903 h 738990"/>
              <a:gd name="connsiteX19" fmla="*/ 0 w 1186004"/>
              <a:gd name="connsiteY19" fmla="*/ 279903 h 738990"/>
              <a:gd name="connsiteX20" fmla="*/ 0 w 1186004"/>
              <a:gd name="connsiteY20" fmla="*/ 79974 h 738990"/>
              <a:gd name="connsiteX0" fmla="*/ 0 w 1186004"/>
              <a:gd name="connsiteY0" fmla="*/ 79974 h 675616"/>
              <a:gd name="connsiteX1" fmla="*/ 79974 w 1186004"/>
              <a:gd name="connsiteY1" fmla="*/ 0 h 675616"/>
              <a:gd name="connsiteX2" fmla="*/ 197667 w 1186004"/>
              <a:gd name="connsiteY2" fmla="*/ 0 h 675616"/>
              <a:gd name="connsiteX3" fmla="*/ 197667 w 1186004"/>
              <a:gd name="connsiteY3" fmla="*/ 0 h 675616"/>
              <a:gd name="connsiteX4" fmla="*/ 494168 w 1186004"/>
              <a:gd name="connsiteY4" fmla="*/ 0 h 675616"/>
              <a:gd name="connsiteX5" fmla="*/ 1106030 w 1186004"/>
              <a:gd name="connsiteY5" fmla="*/ 0 h 675616"/>
              <a:gd name="connsiteX6" fmla="*/ 1186004 w 1186004"/>
              <a:gd name="connsiteY6" fmla="*/ 79974 h 675616"/>
              <a:gd name="connsiteX7" fmla="*/ 1186004 w 1186004"/>
              <a:gd name="connsiteY7" fmla="*/ 279903 h 675616"/>
              <a:gd name="connsiteX8" fmla="*/ 1186004 w 1186004"/>
              <a:gd name="connsiteY8" fmla="*/ 279903 h 675616"/>
              <a:gd name="connsiteX9" fmla="*/ 1186004 w 1186004"/>
              <a:gd name="connsiteY9" fmla="*/ 399862 h 675616"/>
              <a:gd name="connsiteX10" fmla="*/ 1186004 w 1186004"/>
              <a:gd name="connsiteY10" fmla="*/ 399860 h 675616"/>
              <a:gd name="connsiteX11" fmla="*/ 1106030 w 1186004"/>
              <a:gd name="connsiteY11" fmla="*/ 479834 h 675616"/>
              <a:gd name="connsiteX12" fmla="*/ 494168 w 1186004"/>
              <a:gd name="connsiteY12" fmla="*/ 479834 h 675616"/>
              <a:gd name="connsiteX13" fmla="*/ 210119 w 1186004"/>
              <a:gd name="connsiteY13" fmla="*/ 675616 h 675616"/>
              <a:gd name="connsiteX14" fmla="*/ 197667 w 1186004"/>
              <a:gd name="connsiteY14" fmla="*/ 479834 h 675616"/>
              <a:gd name="connsiteX15" fmla="*/ 79974 w 1186004"/>
              <a:gd name="connsiteY15" fmla="*/ 479834 h 675616"/>
              <a:gd name="connsiteX16" fmla="*/ 0 w 1186004"/>
              <a:gd name="connsiteY16" fmla="*/ 399860 h 675616"/>
              <a:gd name="connsiteX17" fmla="*/ 0 w 1186004"/>
              <a:gd name="connsiteY17" fmla="*/ 399862 h 675616"/>
              <a:gd name="connsiteX18" fmla="*/ 0 w 1186004"/>
              <a:gd name="connsiteY18" fmla="*/ 279903 h 675616"/>
              <a:gd name="connsiteX19" fmla="*/ 0 w 1186004"/>
              <a:gd name="connsiteY19" fmla="*/ 279903 h 675616"/>
              <a:gd name="connsiteX20" fmla="*/ 0 w 1186004"/>
              <a:gd name="connsiteY20" fmla="*/ 79974 h 675616"/>
              <a:gd name="connsiteX0" fmla="*/ 0 w 1186004"/>
              <a:gd name="connsiteY0" fmla="*/ 79974 h 675616"/>
              <a:gd name="connsiteX1" fmla="*/ 79974 w 1186004"/>
              <a:gd name="connsiteY1" fmla="*/ 0 h 675616"/>
              <a:gd name="connsiteX2" fmla="*/ 197667 w 1186004"/>
              <a:gd name="connsiteY2" fmla="*/ 0 h 675616"/>
              <a:gd name="connsiteX3" fmla="*/ 197667 w 1186004"/>
              <a:gd name="connsiteY3" fmla="*/ 0 h 675616"/>
              <a:gd name="connsiteX4" fmla="*/ 494168 w 1186004"/>
              <a:gd name="connsiteY4" fmla="*/ 0 h 675616"/>
              <a:gd name="connsiteX5" fmla="*/ 1106030 w 1186004"/>
              <a:gd name="connsiteY5" fmla="*/ 0 h 675616"/>
              <a:gd name="connsiteX6" fmla="*/ 1186004 w 1186004"/>
              <a:gd name="connsiteY6" fmla="*/ 79974 h 675616"/>
              <a:gd name="connsiteX7" fmla="*/ 1186004 w 1186004"/>
              <a:gd name="connsiteY7" fmla="*/ 279903 h 675616"/>
              <a:gd name="connsiteX8" fmla="*/ 1186004 w 1186004"/>
              <a:gd name="connsiteY8" fmla="*/ 279903 h 675616"/>
              <a:gd name="connsiteX9" fmla="*/ 1186004 w 1186004"/>
              <a:gd name="connsiteY9" fmla="*/ 399862 h 675616"/>
              <a:gd name="connsiteX10" fmla="*/ 1186004 w 1186004"/>
              <a:gd name="connsiteY10" fmla="*/ 399860 h 675616"/>
              <a:gd name="connsiteX11" fmla="*/ 1106030 w 1186004"/>
              <a:gd name="connsiteY11" fmla="*/ 479834 h 675616"/>
              <a:gd name="connsiteX12" fmla="*/ 313099 w 1186004"/>
              <a:gd name="connsiteY12" fmla="*/ 479834 h 675616"/>
              <a:gd name="connsiteX13" fmla="*/ 210119 w 1186004"/>
              <a:gd name="connsiteY13" fmla="*/ 675616 h 675616"/>
              <a:gd name="connsiteX14" fmla="*/ 197667 w 1186004"/>
              <a:gd name="connsiteY14" fmla="*/ 479834 h 675616"/>
              <a:gd name="connsiteX15" fmla="*/ 79974 w 1186004"/>
              <a:gd name="connsiteY15" fmla="*/ 479834 h 675616"/>
              <a:gd name="connsiteX16" fmla="*/ 0 w 1186004"/>
              <a:gd name="connsiteY16" fmla="*/ 399860 h 675616"/>
              <a:gd name="connsiteX17" fmla="*/ 0 w 1186004"/>
              <a:gd name="connsiteY17" fmla="*/ 399862 h 675616"/>
              <a:gd name="connsiteX18" fmla="*/ 0 w 1186004"/>
              <a:gd name="connsiteY18" fmla="*/ 279903 h 675616"/>
              <a:gd name="connsiteX19" fmla="*/ 0 w 1186004"/>
              <a:gd name="connsiteY19" fmla="*/ 279903 h 675616"/>
              <a:gd name="connsiteX20" fmla="*/ 0 w 1186004"/>
              <a:gd name="connsiteY20" fmla="*/ 79974 h 675616"/>
              <a:gd name="connsiteX0" fmla="*/ 0 w 1186004"/>
              <a:gd name="connsiteY0" fmla="*/ 79974 h 666563"/>
              <a:gd name="connsiteX1" fmla="*/ 79974 w 1186004"/>
              <a:gd name="connsiteY1" fmla="*/ 0 h 666563"/>
              <a:gd name="connsiteX2" fmla="*/ 197667 w 1186004"/>
              <a:gd name="connsiteY2" fmla="*/ 0 h 666563"/>
              <a:gd name="connsiteX3" fmla="*/ 197667 w 1186004"/>
              <a:gd name="connsiteY3" fmla="*/ 0 h 666563"/>
              <a:gd name="connsiteX4" fmla="*/ 494168 w 1186004"/>
              <a:gd name="connsiteY4" fmla="*/ 0 h 666563"/>
              <a:gd name="connsiteX5" fmla="*/ 1106030 w 1186004"/>
              <a:gd name="connsiteY5" fmla="*/ 0 h 666563"/>
              <a:gd name="connsiteX6" fmla="*/ 1186004 w 1186004"/>
              <a:gd name="connsiteY6" fmla="*/ 79974 h 666563"/>
              <a:gd name="connsiteX7" fmla="*/ 1186004 w 1186004"/>
              <a:gd name="connsiteY7" fmla="*/ 279903 h 666563"/>
              <a:gd name="connsiteX8" fmla="*/ 1186004 w 1186004"/>
              <a:gd name="connsiteY8" fmla="*/ 279903 h 666563"/>
              <a:gd name="connsiteX9" fmla="*/ 1186004 w 1186004"/>
              <a:gd name="connsiteY9" fmla="*/ 399862 h 666563"/>
              <a:gd name="connsiteX10" fmla="*/ 1186004 w 1186004"/>
              <a:gd name="connsiteY10" fmla="*/ 399860 h 666563"/>
              <a:gd name="connsiteX11" fmla="*/ 1106030 w 1186004"/>
              <a:gd name="connsiteY11" fmla="*/ 479834 h 666563"/>
              <a:gd name="connsiteX12" fmla="*/ 313099 w 1186004"/>
              <a:gd name="connsiteY12" fmla="*/ 479834 h 666563"/>
              <a:gd name="connsiteX13" fmla="*/ 173905 w 1186004"/>
              <a:gd name="connsiteY13" fmla="*/ 666563 h 666563"/>
              <a:gd name="connsiteX14" fmla="*/ 197667 w 1186004"/>
              <a:gd name="connsiteY14" fmla="*/ 479834 h 666563"/>
              <a:gd name="connsiteX15" fmla="*/ 79974 w 1186004"/>
              <a:gd name="connsiteY15" fmla="*/ 479834 h 666563"/>
              <a:gd name="connsiteX16" fmla="*/ 0 w 1186004"/>
              <a:gd name="connsiteY16" fmla="*/ 399860 h 666563"/>
              <a:gd name="connsiteX17" fmla="*/ 0 w 1186004"/>
              <a:gd name="connsiteY17" fmla="*/ 399862 h 666563"/>
              <a:gd name="connsiteX18" fmla="*/ 0 w 1186004"/>
              <a:gd name="connsiteY18" fmla="*/ 279903 h 666563"/>
              <a:gd name="connsiteX19" fmla="*/ 0 w 1186004"/>
              <a:gd name="connsiteY19" fmla="*/ 279903 h 666563"/>
              <a:gd name="connsiteX20" fmla="*/ 0 w 1186004"/>
              <a:gd name="connsiteY20" fmla="*/ 79974 h 666563"/>
              <a:gd name="connsiteX0" fmla="*/ 0 w 1186004"/>
              <a:gd name="connsiteY0" fmla="*/ 79974 h 666563"/>
              <a:gd name="connsiteX1" fmla="*/ 79974 w 1186004"/>
              <a:gd name="connsiteY1" fmla="*/ 0 h 666563"/>
              <a:gd name="connsiteX2" fmla="*/ 197667 w 1186004"/>
              <a:gd name="connsiteY2" fmla="*/ 0 h 666563"/>
              <a:gd name="connsiteX3" fmla="*/ 197667 w 1186004"/>
              <a:gd name="connsiteY3" fmla="*/ 0 h 666563"/>
              <a:gd name="connsiteX4" fmla="*/ 494168 w 1186004"/>
              <a:gd name="connsiteY4" fmla="*/ 0 h 666563"/>
              <a:gd name="connsiteX5" fmla="*/ 1106030 w 1186004"/>
              <a:gd name="connsiteY5" fmla="*/ 0 h 666563"/>
              <a:gd name="connsiteX6" fmla="*/ 1186004 w 1186004"/>
              <a:gd name="connsiteY6" fmla="*/ 79974 h 666563"/>
              <a:gd name="connsiteX7" fmla="*/ 1186004 w 1186004"/>
              <a:gd name="connsiteY7" fmla="*/ 279903 h 666563"/>
              <a:gd name="connsiteX8" fmla="*/ 1186004 w 1186004"/>
              <a:gd name="connsiteY8" fmla="*/ 279903 h 666563"/>
              <a:gd name="connsiteX9" fmla="*/ 1186004 w 1186004"/>
              <a:gd name="connsiteY9" fmla="*/ 399862 h 666563"/>
              <a:gd name="connsiteX10" fmla="*/ 1186004 w 1186004"/>
              <a:gd name="connsiteY10" fmla="*/ 399860 h 666563"/>
              <a:gd name="connsiteX11" fmla="*/ 1106030 w 1186004"/>
              <a:gd name="connsiteY11" fmla="*/ 479834 h 666563"/>
              <a:gd name="connsiteX12" fmla="*/ 703361 w 1186004"/>
              <a:gd name="connsiteY12" fmla="*/ 479834 h 666563"/>
              <a:gd name="connsiteX13" fmla="*/ 173905 w 1186004"/>
              <a:gd name="connsiteY13" fmla="*/ 666563 h 666563"/>
              <a:gd name="connsiteX14" fmla="*/ 197667 w 1186004"/>
              <a:gd name="connsiteY14" fmla="*/ 479834 h 666563"/>
              <a:gd name="connsiteX15" fmla="*/ 79974 w 1186004"/>
              <a:gd name="connsiteY15" fmla="*/ 479834 h 666563"/>
              <a:gd name="connsiteX16" fmla="*/ 0 w 1186004"/>
              <a:gd name="connsiteY16" fmla="*/ 399860 h 666563"/>
              <a:gd name="connsiteX17" fmla="*/ 0 w 1186004"/>
              <a:gd name="connsiteY17" fmla="*/ 399862 h 666563"/>
              <a:gd name="connsiteX18" fmla="*/ 0 w 1186004"/>
              <a:gd name="connsiteY18" fmla="*/ 279903 h 666563"/>
              <a:gd name="connsiteX19" fmla="*/ 0 w 1186004"/>
              <a:gd name="connsiteY19" fmla="*/ 279903 h 666563"/>
              <a:gd name="connsiteX20" fmla="*/ 0 w 1186004"/>
              <a:gd name="connsiteY20" fmla="*/ 79974 h 666563"/>
              <a:gd name="connsiteX0" fmla="*/ 0 w 1186004"/>
              <a:gd name="connsiteY0" fmla="*/ 79974 h 666563"/>
              <a:gd name="connsiteX1" fmla="*/ 79974 w 1186004"/>
              <a:gd name="connsiteY1" fmla="*/ 0 h 666563"/>
              <a:gd name="connsiteX2" fmla="*/ 197667 w 1186004"/>
              <a:gd name="connsiteY2" fmla="*/ 0 h 666563"/>
              <a:gd name="connsiteX3" fmla="*/ 197667 w 1186004"/>
              <a:gd name="connsiteY3" fmla="*/ 0 h 666563"/>
              <a:gd name="connsiteX4" fmla="*/ 494168 w 1186004"/>
              <a:gd name="connsiteY4" fmla="*/ 0 h 666563"/>
              <a:gd name="connsiteX5" fmla="*/ 1106030 w 1186004"/>
              <a:gd name="connsiteY5" fmla="*/ 0 h 666563"/>
              <a:gd name="connsiteX6" fmla="*/ 1186004 w 1186004"/>
              <a:gd name="connsiteY6" fmla="*/ 79974 h 666563"/>
              <a:gd name="connsiteX7" fmla="*/ 1186004 w 1186004"/>
              <a:gd name="connsiteY7" fmla="*/ 279903 h 666563"/>
              <a:gd name="connsiteX8" fmla="*/ 1186004 w 1186004"/>
              <a:gd name="connsiteY8" fmla="*/ 279903 h 666563"/>
              <a:gd name="connsiteX9" fmla="*/ 1186004 w 1186004"/>
              <a:gd name="connsiteY9" fmla="*/ 399862 h 666563"/>
              <a:gd name="connsiteX10" fmla="*/ 1186004 w 1186004"/>
              <a:gd name="connsiteY10" fmla="*/ 399860 h 666563"/>
              <a:gd name="connsiteX11" fmla="*/ 1106030 w 1186004"/>
              <a:gd name="connsiteY11" fmla="*/ 479834 h 666563"/>
              <a:gd name="connsiteX12" fmla="*/ 703361 w 1186004"/>
              <a:gd name="connsiteY12" fmla="*/ 479834 h 666563"/>
              <a:gd name="connsiteX13" fmla="*/ 173905 w 1186004"/>
              <a:gd name="connsiteY13" fmla="*/ 666563 h 666563"/>
              <a:gd name="connsiteX14" fmla="*/ 553696 w 1186004"/>
              <a:gd name="connsiteY14" fmla="*/ 479834 h 666563"/>
              <a:gd name="connsiteX15" fmla="*/ 79974 w 1186004"/>
              <a:gd name="connsiteY15" fmla="*/ 479834 h 666563"/>
              <a:gd name="connsiteX16" fmla="*/ 0 w 1186004"/>
              <a:gd name="connsiteY16" fmla="*/ 399860 h 666563"/>
              <a:gd name="connsiteX17" fmla="*/ 0 w 1186004"/>
              <a:gd name="connsiteY17" fmla="*/ 399862 h 666563"/>
              <a:gd name="connsiteX18" fmla="*/ 0 w 1186004"/>
              <a:gd name="connsiteY18" fmla="*/ 279903 h 666563"/>
              <a:gd name="connsiteX19" fmla="*/ 0 w 1186004"/>
              <a:gd name="connsiteY19" fmla="*/ 279903 h 666563"/>
              <a:gd name="connsiteX20" fmla="*/ 0 w 1186004"/>
              <a:gd name="connsiteY20" fmla="*/ 79974 h 666563"/>
              <a:gd name="connsiteX0" fmla="*/ 0 w 1186004"/>
              <a:gd name="connsiteY0" fmla="*/ 79974 h 727230"/>
              <a:gd name="connsiteX1" fmla="*/ 79974 w 1186004"/>
              <a:gd name="connsiteY1" fmla="*/ 0 h 727230"/>
              <a:gd name="connsiteX2" fmla="*/ 197667 w 1186004"/>
              <a:gd name="connsiteY2" fmla="*/ 0 h 727230"/>
              <a:gd name="connsiteX3" fmla="*/ 197667 w 1186004"/>
              <a:gd name="connsiteY3" fmla="*/ 0 h 727230"/>
              <a:gd name="connsiteX4" fmla="*/ 494168 w 1186004"/>
              <a:gd name="connsiteY4" fmla="*/ 0 h 727230"/>
              <a:gd name="connsiteX5" fmla="*/ 1106030 w 1186004"/>
              <a:gd name="connsiteY5" fmla="*/ 0 h 727230"/>
              <a:gd name="connsiteX6" fmla="*/ 1186004 w 1186004"/>
              <a:gd name="connsiteY6" fmla="*/ 79974 h 727230"/>
              <a:gd name="connsiteX7" fmla="*/ 1186004 w 1186004"/>
              <a:gd name="connsiteY7" fmla="*/ 279903 h 727230"/>
              <a:gd name="connsiteX8" fmla="*/ 1186004 w 1186004"/>
              <a:gd name="connsiteY8" fmla="*/ 279903 h 727230"/>
              <a:gd name="connsiteX9" fmla="*/ 1186004 w 1186004"/>
              <a:gd name="connsiteY9" fmla="*/ 399862 h 727230"/>
              <a:gd name="connsiteX10" fmla="*/ 1186004 w 1186004"/>
              <a:gd name="connsiteY10" fmla="*/ 399860 h 727230"/>
              <a:gd name="connsiteX11" fmla="*/ 1106030 w 1186004"/>
              <a:gd name="connsiteY11" fmla="*/ 479834 h 727230"/>
              <a:gd name="connsiteX12" fmla="*/ 703361 w 1186004"/>
              <a:gd name="connsiteY12" fmla="*/ 479834 h 727230"/>
              <a:gd name="connsiteX13" fmla="*/ 591554 w 1186004"/>
              <a:gd name="connsiteY13" fmla="*/ 727230 h 727230"/>
              <a:gd name="connsiteX14" fmla="*/ 553696 w 1186004"/>
              <a:gd name="connsiteY14" fmla="*/ 479834 h 727230"/>
              <a:gd name="connsiteX15" fmla="*/ 79974 w 1186004"/>
              <a:gd name="connsiteY15" fmla="*/ 479834 h 727230"/>
              <a:gd name="connsiteX16" fmla="*/ 0 w 1186004"/>
              <a:gd name="connsiteY16" fmla="*/ 399860 h 727230"/>
              <a:gd name="connsiteX17" fmla="*/ 0 w 1186004"/>
              <a:gd name="connsiteY17" fmla="*/ 399862 h 727230"/>
              <a:gd name="connsiteX18" fmla="*/ 0 w 1186004"/>
              <a:gd name="connsiteY18" fmla="*/ 279903 h 727230"/>
              <a:gd name="connsiteX19" fmla="*/ 0 w 1186004"/>
              <a:gd name="connsiteY19" fmla="*/ 279903 h 727230"/>
              <a:gd name="connsiteX20" fmla="*/ 0 w 1186004"/>
              <a:gd name="connsiteY20" fmla="*/ 79974 h 727230"/>
              <a:gd name="connsiteX0" fmla="*/ 0 w 1186004"/>
              <a:gd name="connsiteY0" fmla="*/ 79974 h 727230"/>
              <a:gd name="connsiteX1" fmla="*/ 79974 w 1186004"/>
              <a:gd name="connsiteY1" fmla="*/ 0 h 727230"/>
              <a:gd name="connsiteX2" fmla="*/ 197667 w 1186004"/>
              <a:gd name="connsiteY2" fmla="*/ 0 h 727230"/>
              <a:gd name="connsiteX3" fmla="*/ 197667 w 1186004"/>
              <a:gd name="connsiteY3" fmla="*/ 0 h 727230"/>
              <a:gd name="connsiteX4" fmla="*/ 494168 w 1186004"/>
              <a:gd name="connsiteY4" fmla="*/ 0 h 727230"/>
              <a:gd name="connsiteX5" fmla="*/ 1106030 w 1186004"/>
              <a:gd name="connsiteY5" fmla="*/ 0 h 727230"/>
              <a:gd name="connsiteX6" fmla="*/ 1186004 w 1186004"/>
              <a:gd name="connsiteY6" fmla="*/ 79974 h 727230"/>
              <a:gd name="connsiteX7" fmla="*/ 1186004 w 1186004"/>
              <a:gd name="connsiteY7" fmla="*/ 279903 h 727230"/>
              <a:gd name="connsiteX8" fmla="*/ 1186004 w 1186004"/>
              <a:gd name="connsiteY8" fmla="*/ 279903 h 727230"/>
              <a:gd name="connsiteX9" fmla="*/ 1186004 w 1186004"/>
              <a:gd name="connsiteY9" fmla="*/ 399862 h 727230"/>
              <a:gd name="connsiteX10" fmla="*/ 1186004 w 1186004"/>
              <a:gd name="connsiteY10" fmla="*/ 399860 h 727230"/>
              <a:gd name="connsiteX11" fmla="*/ 1106030 w 1186004"/>
              <a:gd name="connsiteY11" fmla="*/ 479834 h 727230"/>
              <a:gd name="connsiteX12" fmla="*/ 703361 w 1186004"/>
              <a:gd name="connsiteY12" fmla="*/ 479834 h 727230"/>
              <a:gd name="connsiteX13" fmla="*/ 557320 w 1186004"/>
              <a:gd name="connsiteY13" fmla="*/ 727230 h 727230"/>
              <a:gd name="connsiteX14" fmla="*/ 553696 w 1186004"/>
              <a:gd name="connsiteY14" fmla="*/ 479834 h 727230"/>
              <a:gd name="connsiteX15" fmla="*/ 79974 w 1186004"/>
              <a:gd name="connsiteY15" fmla="*/ 479834 h 727230"/>
              <a:gd name="connsiteX16" fmla="*/ 0 w 1186004"/>
              <a:gd name="connsiteY16" fmla="*/ 399860 h 727230"/>
              <a:gd name="connsiteX17" fmla="*/ 0 w 1186004"/>
              <a:gd name="connsiteY17" fmla="*/ 399862 h 727230"/>
              <a:gd name="connsiteX18" fmla="*/ 0 w 1186004"/>
              <a:gd name="connsiteY18" fmla="*/ 279903 h 727230"/>
              <a:gd name="connsiteX19" fmla="*/ 0 w 1186004"/>
              <a:gd name="connsiteY19" fmla="*/ 279903 h 727230"/>
              <a:gd name="connsiteX20" fmla="*/ 0 w 1186004"/>
              <a:gd name="connsiteY20" fmla="*/ 79974 h 727230"/>
              <a:gd name="connsiteX0" fmla="*/ 0 w 1186004"/>
              <a:gd name="connsiteY0" fmla="*/ 79974 h 727230"/>
              <a:gd name="connsiteX1" fmla="*/ 79974 w 1186004"/>
              <a:gd name="connsiteY1" fmla="*/ 0 h 727230"/>
              <a:gd name="connsiteX2" fmla="*/ 197667 w 1186004"/>
              <a:gd name="connsiteY2" fmla="*/ 0 h 727230"/>
              <a:gd name="connsiteX3" fmla="*/ 197667 w 1186004"/>
              <a:gd name="connsiteY3" fmla="*/ 0 h 727230"/>
              <a:gd name="connsiteX4" fmla="*/ 494168 w 1186004"/>
              <a:gd name="connsiteY4" fmla="*/ 0 h 727230"/>
              <a:gd name="connsiteX5" fmla="*/ 1106030 w 1186004"/>
              <a:gd name="connsiteY5" fmla="*/ 0 h 727230"/>
              <a:gd name="connsiteX6" fmla="*/ 1186004 w 1186004"/>
              <a:gd name="connsiteY6" fmla="*/ 79974 h 727230"/>
              <a:gd name="connsiteX7" fmla="*/ 1186004 w 1186004"/>
              <a:gd name="connsiteY7" fmla="*/ 279903 h 727230"/>
              <a:gd name="connsiteX8" fmla="*/ 1186004 w 1186004"/>
              <a:gd name="connsiteY8" fmla="*/ 279903 h 727230"/>
              <a:gd name="connsiteX9" fmla="*/ 1186004 w 1186004"/>
              <a:gd name="connsiteY9" fmla="*/ 399862 h 727230"/>
              <a:gd name="connsiteX10" fmla="*/ 1186004 w 1186004"/>
              <a:gd name="connsiteY10" fmla="*/ 399860 h 727230"/>
              <a:gd name="connsiteX11" fmla="*/ 1106030 w 1186004"/>
              <a:gd name="connsiteY11" fmla="*/ 479834 h 727230"/>
              <a:gd name="connsiteX12" fmla="*/ 655433 w 1186004"/>
              <a:gd name="connsiteY12" fmla="*/ 486574 h 727230"/>
              <a:gd name="connsiteX13" fmla="*/ 557320 w 1186004"/>
              <a:gd name="connsiteY13" fmla="*/ 727230 h 727230"/>
              <a:gd name="connsiteX14" fmla="*/ 553696 w 1186004"/>
              <a:gd name="connsiteY14" fmla="*/ 479834 h 727230"/>
              <a:gd name="connsiteX15" fmla="*/ 79974 w 1186004"/>
              <a:gd name="connsiteY15" fmla="*/ 479834 h 727230"/>
              <a:gd name="connsiteX16" fmla="*/ 0 w 1186004"/>
              <a:gd name="connsiteY16" fmla="*/ 399860 h 727230"/>
              <a:gd name="connsiteX17" fmla="*/ 0 w 1186004"/>
              <a:gd name="connsiteY17" fmla="*/ 399862 h 727230"/>
              <a:gd name="connsiteX18" fmla="*/ 0 w 1186004"/>
              <a:gd name="connsiteY18" fmla="*/ 279903 h 727230"/>
              <a:gd name="connsiteX19" fmla="*/ 0 w 1186004"/>
              <a:gd name="connsiteY19" fmla="*/ 279903 h 727230"/>
              <a:gd name="connsiteX20" fmla="*/ 0 w 1186004"/>
              <a:gd name="connsiteY20" fmla="*/ 79974 h 72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6004" h="727230">
                <a:moveTo>
                  <a:pt x="0" y="79974"/>
                </a:moveTo>
                <a:cubicBezTo>
                  <a:pt x="0" y="35806"/>
                  <a:pt x="35806" y="0"/>
                  <a:pt x="79974" y="0"/>
                </a:cubicBezTo>
                <a:lnTo>
                  <a:pt x="197667" y="0"/>
                </a:lnTo>
                <a:lnTo>
                  <a:pt x="197667" y="0"/>
                </a:lnTo>
                <a:lnTo>
                  <a:pt x="494168" y="0"/>
                </a:lnTo>
                <a:lnTo>
                  <a:pt x="1106030" y="0"/>
                </a:lnTo>
                <a:cubicBezTo>
                  <a:pt x="1150198" y="0"/>
                  <a:pt x="1186004" y="35806"/>
                  <a:pt x="1186004" y="79974"/>
                </a:cubicBezTo>
                <a:lnTo>
                  <a:pt x="1186004" y="279903"/>
                </a:lnTo>
                <a:lnTo>
                  <a:pt x="1186004" y="279903"/>
                </a:lnTo>
                <a:lnTo>
                  <a:pt x="1186004" y="399862"/>
                </a:lnTo>
                <a:lnTo>
                  <a:pt x="1186004" y="399860"/>
                </a:lnTo>
                <a:cubicBezTo>
                  <a:pt x="1186004" y="444028"/>
                  <a:pt x="1150198" y="479834"/>
                  <a:pt x="1106030" y="479834"/>
                </a:cubicBezTo>
                <a:lnTo>
                  <a:pt x="655433" y="486574"/>
                </a:lnTo>
                <a:lnTo>
                  <a:pt x="557320" y="727230"/>
                </a:lnTo>
                <a:lnTo>
                  <a:pt x="553696" y="479834"/>
                </a:lnTo>
                <a:lnTo>
                  <a:pt x="79974" y="479834"/>
                </a:lnTo>
                <a:cubicBezTo>
                  <a:pt x="35806" y="479834"/>
                  <a:pt x="0" y="444028"/>
                  <a:pt x="0" y="399860"/>
                </a:cubicBezTo>
                <a:lnTo>
                  <a:pt x="0" y="399862"/>
                </a:lnTo>
                <a:lnTo>
                  <a:pt x="0" y="279903"/>
                </a:lnTo>
                <a:lnTo>
                  <a:pt x="0" y="279903"/>
                </a:lnTo>
                <a:lnTo>
                  <a:pt x="0" y="7997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29515" y="2710233"/>
            <a:ext cx="1707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540" y="355024"/>
            <a:ext cx="443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đúng.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1697" y="1462754"/>
            <a:ext cx="4364493" cy="4130570"/>
            <a:chOff x="167909" y="1462754"/>
            <a:chExt cx="4364493" cy="4130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09" y="1462754"/>
              <a:ext cx="4364493" cy="3673370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637350" y="1677918"/>
              <a:ext cx="1157569" cy="611392"/>
            </a:xfrm>
            <a:custGeom>
              <a:avLst/>
              <a:gdLst>
                <a:gd name="connsiteX0" fmla="*/ 0 w 901245"/>
                <a:gd name="connsiteY0" fmla="*/ 48286 h 289712"/>
                <a:gd name="connsiteX1" fmla="*/ 48286 w 901245"/>
                <a:gd name="connsiteY1" fmla="*/ 0 h 289712"/>
                <a:gd name="connsiteX2" fmla="*/ 150208 w 901245"/>
                <a:gd name="connsiteY2" fmla="*/ 0 h 289712"/>
                <a:gd name="connsiteX3" fmla="*/ 150208 w 901245"/>
                <a:gd name="connsiteY3" fmla="*/ 0 h 289712"/>
                <a:gd name="connsiteX4" fmla="*/ 375519 w 901245"/>
                <a:gd name="connsiteY4" fmla="*/ 0 h 289712"/>
                <a:gd name="connsiteX5" fmla="*/ 852959 w 901245"/>
                <a:gd name="connsiteY5" fmla="*/ 0 h 289712"/>
                <a:gd name="connsiteX6" fmla="*/ 901245 w 901245"/>
                <a:gd name="connsiteY6" fmla="*/ 48286 h 289712"/>
                <a:gd name="connsiteX7" fmla="*/ 901245 w 901245"/>
                <a:gd name="connsiteY7" fmla="*/ 168999 h 289712"/>
                <a:gd name="connsiteX8" fmla="*/ 901245 w 901245"/>
                <a:gd name="connsiteY8" fmla="*/ 168999 h 289712"/>
                <a:gd name="connsiteX9" fmla="*/ 901245 w 901245"/>
                <a:gd name="connsiteY9" fmla="*/ 241427 h 289712"/>
                <a:gd name="connsiteX10" fmla="*/ 901245 w 901245"/>
                <a:gd name="connsiteY10" fmla="*/ 241426 h 289712"/>
                <a:gd name="connsiteX11" fmla="*/ 852959 w 901245"/>
                <a:gd name="connsiteY11" fmla="*/ 289712 h 289712"/>
                <a:gd name="connsiteX12" fmla="*/ 375519 w 901245"/>
                <a:gd name="connsiteY12" fmla="*/ 289712 h 289712"/>
                <a:gd name="connsiteX13" fmla="*/ 262866 w 901245"/>
                <a:gd name="connsiteY13" fmla="*/ 325926 h 289712"/>
                <a:gd name="connsiteX14" fmla="*/ 150208 w 901245"/>
                <a:gd name="connsiteY14" fmla="*/ 289712 h 289712"/>
                <a:gd name="connsiteX15" fmla="*/ 48286 w 901245"/>
                <a:gd name="connsiteY15" fmla="*/ 289712 h 289712"/>
                <a:gd name="connsiteX16" fmla="*/ 0 w 901245"/>
                <a:gd name="connsiteY16" fmla="*/ 241426 h 289712"/>
                <a:gd name="connsiteX17" fmla="*/ 0 w 901245"/>
                <a:gd name="connsiteY17" fmla="*/ 241427 h 289712"/>
                <a:gd name="connsiteX18" fmla="*/ 0 w 901245"/>
                <a:gd name="connsiteY18" fmla="*/ 168999 h 289712"/>
                <a:gd name="connsiteX19" fmla="*/ 0 w 901245"/>
                <a:gd name="connsiteY19" fmla="*/ 168999 h 289712"/>
                <a:gd name="connsiteX20" fmla="*/ 0 w 901245"/>
                <a:gd name="connsiteY20" fmla="*/ 48286 h 289712"/>
                <a:gd name="connsiteX0" fmla="*/ 0 w 901245"/>
                <a:gd name="connsiteY0" fmla="*/ 48286 h 461728"/>
                <a:gd name="connsiteX1" fmla="*/ 48286 w 901245"/>
                <a:gd name="connsiteY1" fmla="*/ 0 h 461728"/>
                <a:gd name="connsiteX2" fmla="*/ 150208 w 901245"/>
                <a:gd name="connsiteY2" fmla="*/ 0 h 461728"/>
                <a:gd name="connsiteX3" fmla="*/ 150208 w 901245"/>
                <a:gd name="connsiteY3" fmla="*/ 0 h 461728"/>
                <a:gd name="connsiteX4" fmla="*/ 375519 w 901245"/>
                <a:gd name="connsiteY4" fmla="*/ 0 h 461728"/>
                <a:gd name="connsiteX5" fmla="*/ 852959 w 901245"/>
                <a:gd name="connsiteY5" fmla="*/ 0 h 461728"/>
                <a:gd name="connsiteX6" fmla="*/ 901245 w 901245"/>
                <a:gd name="connsiteY6" fmla="*/ 48286 h 461728"/>
                <a:gd name="connsiteX7" fmla="*/ 901245 w 901245"/>
                <a:gd name="connsiteY7" fmla="*/ 168999 h 461728"/>
                <a:gd name="connsiteX8" fmla="*/ 901245 w 901245"/>
                <a:gd name="connsiteY8" fmla="*/ 168999 h 461728"/>
                <a:gd name="connsiteX9" fmla="*/ 901245 w 901245"/>
                <a:gd name="connsiteY9" fmla="*/ 241427 h 461728"/>
                <a:gd name="connsiteX10" fmla="*/ 901245 w 901245"/>
                <a:gd name="connsiteY10" fmla="*/ 241426 h 461728"/>
                <a:gd name="connsiteX11" fmla="*/ 852959 w 901245"/>
                <a:gd name="connsiteY11" fmla="*/ 289712 h 461728"/>
                <a:gd name="connsiteX12" fmla="*/ 375519 w 901245"/>
                <a:gd name="connsiteY12" fmla="*/ 289712 h 461728"/>
                <a:gd name="connsiteX13" fmla="*/ 353400 w 901245"/>
                <a:gd name="connsiteY13" fmla="*/ 461728 h 461728"/>
                <a:gd name="connsiteX14" fmla="*/ 150208 w 901245"/>
                <a:gd name="connsiteY14" fmla="*/ 289712 h 461728"/>
                <a:gd name="connsiteX15" fmla="*/ 48286 w 901245"/>
                <a:gd name="connsiteY15" fmla="*/ 289712 h 461728"/>
                <a:gd name="connsiteX16" fmla="*/ 0 w 901245"/>
                <a:gd name="connsiteY16" fmla="*/ 241426 h 461728"/>
                <a:gd name="connsiteX17" fmla="*/ 0 w 901245"/>
                <a:gd name="connsiteY17" fmla="*/ 241427 h 461728"/>
                <a:gd name="connsiteX18" fmla="*/ 0 w 901245"/>
                <a:gd name="connsiteY18" fmla="*/ 168999 h 461728"/>
                <a:gd name="connsiteX19" fmla="*/ 0 w 901245"/>
                <a:gd name="connsiteY19" fmla="*/ 168999 h 461728"/>
                <a:gd name="connsiteX20" fmla="*/ 0 w 901245"/>
                <a:gd name="connsiteY20" fmla="*/ 48286 h 461728"/>
                <a:gd name="connsiteX0" fmla="*/ 0 w 901245"/>
                <a:gd name="connsiteY0" fmla="*/ 48286 h 461728"/>
                <a:gd name="connsiteX1" fmla="*/ 48286 w 901245"/>
                <a:gd name="connsiteY1" fmla="*/ 0 h 461728"/>
                <a:gd name="connsiteX2" fmla="*/ 150208 w 901245"/>
                <a:gd name="connsiteY2" fmla="*/ 0 h 461728"/>
                <a:gd name="connsiteX3" fmla="*/ 150208 w 901245"/>
                <a:gd name="connsiteY3" fmla="*/ 0 h 461728"/>
                <a:gd name="connsiteX4" fmla="*/ 375519 w 901245"/>
                <a:gd name="connsiteY4" fmla="*/ 0 h 461728"/>
                <a:gd name="connsiteX5" fmla="*/ 852959 w 901245"/>
                <a:gd name="connsiteY5" fmla="*/ 0 h 461728"/>
                <a:gd name="connsiteX6" fmla="*/ 901245 w 901245"/>
                <a:gd name="connsiteY6" fmla="*/ 48286 h 461728"/>
                <a:gd name="connsiteX7" fmla="*/ 901245 w 901245"/>
                <a:gd name="connsiteY7" fmla="*/ 168999 h 461728"/>
                <a:gd name="connsiteX8" fmla="*/ 901245 w 901245"/>
                <a:gd name="connsiteY8" fmla="*/ 168999 h 461728"/>
                <a:gd name="connsiteX9" fmla="*/ 901245 w 901245"/>
                <a:gd name="connsiteY9" fmla="*/ 241427 h 461728"/>
                <a:gd name="connsiteX10" fmla="*/ 901245 w 901245"/>
                <a:gd name="connsiteY10" fmla="*/ 241426 h 461728"/>
                <a:gd name="connsiteX11" fmla="*/ 852959 w 901245"/>
                <a:gd name="connsiteY11" fmla="*/ 289712 h 461728"/>
                <a:gd name="connsiteX12" fmla="*/ 257824 w 901245"/>
                <a:gd name="connsiteY12" fmla="*/ 289712 h 461728"/>
                <a:gd name="connsiteX13" fmla="*/ 353400 w 901245"/>
                <a:gd name="connsiteY13" fmla="*/ 461728 h 461728"/>
                <a:gd name="connsiteX14" fmla="*/ 150208 w 901245"/>
                <a:gd name="connsiteY14" fmla="*/ 289712 h 461728"/>
                <a:gd name="connsiteX15" fmla="*/ 48286 w 901245"/>
                <a:gd name="connsiteY15" fmla="*/ 289712 h 461728"/>
                <a:gd name="connsiteX16" fmla="*/ 0 w 901245"/>
                <a:gd name="connsiteY16" fmla="*/ 241426 h 461728"/>
                <a:gd name="connsiteX17" fmla="*/ 0 w 901245"/>
                <a:gd name="connsiteY17" fmla="*/ 241427 h 461728"/>
                <a:gd name="connsiteX18" fmla="*/ 0 w 901245"/>
                <a:gd name="connsiteY18" fmla="*/ 168999 h 461728"/>
                <a:gd name="connsiteX19" fmla="*/ 0 w 901245"/>
                <a:gd name="connsiteY19" fmla="*/ 168999 h 461728"/>
                <a:gd name="connsiteX20" fmla="*/ 0 w 901245"/>
                <a:gd name="connsiteY20" fmla="*/ 48286 h 46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1245" h="461728">
                  <a:moveTo>
                    <a:pt x="0" y="48286"/>
                  </a:moveTo>
                  <a:cubicBezTo>
                    <a:pt x="0" y="21618"/>
                    <a:pt x="21618" y="0"/>
                    <a:pt x="48286" y="0"/>
                  </a:cubicBezTo>
                  <a:lnTo>
                    <a:pt x="150208" y="0"/>
                  </a:lnTo>
                  <a:lnTo>
                    <a:pt x="150208" y="0"/>
                  </a:lnTo>
                  <a:lnTo>
                    <a:pt x="375519" y="0"/>
                  </a:lnTo>
                  <a:lnTo>
                    <a:pt x="852959" y="0"/>
                  </a:lnTo>
                  <a:cubicBezTo>
                    <a:pt x="879627" y="0"/>
                    <a:pt x="901245" y="21618"/>
                    <a:pt x="901245" y="48286"/>
                  </a:cubicBezTo>
                  <a:lnTo>
                    <a:pt x="901245" y="168999"/>
                  </a:lnTo>
                  <a:lnTo>
                    <a:pt x="901245" y="168999"/>
                  </a:lnTo>
                  <a:lnTo>
                    <a:pt x="901245" y="241427"/>
                  </a:lnTo>
                  <a:lnTo>
                    <a:pt x="901245" y="241426"/>
                  </a:lnTo>
                  <a:cubicBezTo>
                    <a:pt x="901245" y="268094"/>
                    <a:pt x="879627" y="289712"/>
                    <a:pt x="852959" y="289712"/>
                  </a:cubicBezTo>
                  <a:lnTo>
                    <a:pt x="257824" y="289712"/>
                  </a:lnTo>
                  <a:lnTo>
                    <a:pt x="353400" y="461728"/>
                  </a:lnTo>
                  <a:lnTo>
                    <a:pt x="150208" y="289712"/>
                  </a:lnTo>
                  <a:lnTo>
                    <a:pt x="48286" y="289712"/>
                  </a:lnTo>
                  <a:cubicBezTo>
                    <a:pt x="21618" y="289712"/>
                    <a:pt x="0" y="268094"/>
                    <a:pt x="0" y="241426"/>
                  </a:cubicBezTo>
                  <a:lnTo>
                    <a:pt x="0" y="241427"/>
                  </a:lnTo>
                  <a:lnTo>
                    <a:pt x="0" y="168999"/>
                  </a:lnTo>
                  <a:lnTo>
                    <a:pt x="0" y="168999"/>
                  </a:lnTo>
                  <a:lnTo>
                    <a:pt x="0" y="4828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0227" y="167706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020495" y="1523858"/>
              <a:ext cx="2349340" cy="1324979"/>
            </a:xfrm>
            <a:custGeom>
              <a:avLst/>
              <a:gdLst>
                <a:gd name="connsiteX0" fmla="*/ 0 w 1955548"/>
                <a:gd name="connsiteY0" fmla="*/ 61112 h 366666"/>
                <a:gd name="connsiteX1" fmla="*/ 61112 w 1955548"/>
                <a:gd name="connsiteY1" fmla="*/ 0 h 366666"/>
                <a:gd name="connsiteX2" fmla="*/ 325925 w 1955548"/>
                <a:gd name="connsiteY2" fmla="*/ 0 h 366666"/>
                <a:gd name="connsiteX3" fmla="*/ 325925 w 1955548"/>
                <a:gd name="connsiteY3" fmla="*/ 0 h 366666"/>
                <a:gd name="connsiteX4" fmla="*/ 814812 w 1955548"/>
                <a:gd name="connsiteY4" fmla="*/ 0 h 366666"/>
                <a:gd name="connsiteX5" fmla="*/ 1894436 w 1955548"/>
                <a:gd name="connsiteY5" fmla="*/ 0 h 366666"/>
                <a:gd name="connsiteX6" fmla="*/ 1955548 w 1955548"/>
                <a:gd name="connsiteY6" fmla="*/ 61112 h 366666"/>
                <a:gd name="connsiteX7" fmla="*/ 1955548 w 1955548"/>
                <a:gd name="connsiteY7" fmla="*/ 213889 h 366666"/>
                <a:gd name="connsiteX8" fmla="*/ 1955548 w 1955548"/>
                <a:gd name="connsiteY8" fmla="*/ 213889 h 366666"/>
                <a:gd name="connsiteX9" fmla="*/ 1955548 w 1955548"/>
                <a:gd name="connsiteY9" fmla="*/ 305555 h 366666"/>
                <a:gd name="connsiteX10" fmla="*/ 1955548 w 1955548"/>
                <a:gd name="connsiteY10" fmla="*/ 305554 h 366666"/>
                <a:gd name="connsiteX11" fmla="*/ 1894436 w 1955548"/>
                <a:gd name="connsiteY11" fmla="*/ 366666 h 366666"/>
                <a:gd name="connsiteX12" fmla="*/ 814812 w 1955548"/>
                <a:gd name="connsiteY12" fmla="*/ 366666 h 366666"/>
                <a:gd name="connsiteX13" fmla="*/ 570375 w 1955548"/>
                <a:gd name="connsiteY13" fmla="*/ 412499 h 366666"/>
                <a:gd name="connsiteX14" fmla="*/ 325925 w 1955548"/>
                <a:gd name="connsiteY14" fmla="*/ 366666 h 366666"/>
                <a:gd name="connsiteX15" fmla="*/ 61112 w 1955548"/>
                <a:gd name="connsiteY15" fmla="*/ 366666 h 366666"/>
                <a:gd name="connsiteX16" fmla="*/ 0 w 1955548"/>
                <a:gd name="connsiteY16" fmla="*/ 305554 h 366666"/>
                <a:gd name="connsiteX17" fmla="*/ 0 w 1955548"/>
                <a:gd name="connsiteY17" fmla="*/ 305555 h 366666"/>
                <a:gd name="connsiteX18" fmla="*/ 0 w 1955548"/>
                <a:gd name="connsiteY18" fmla="*/ 213889 h 366666"/>
                <a:gd name="connsiteX19" fmla="*/ 0 w 1955548"/>
                <a:gd name="connsiteY19" fmla="*/ 213889 h 366666"/>
                <a:gd name="connsiteX20" fmla="*/ 0 w 1955548"/>
                <a:gd name="connsiteY20" fmla="*/ 61112 h 366666"/>
                <a:gd name="connsiteX0" fmla="*/ 0 w 1955548"/>
                <a:gd name="connsiteY0" fmla="*/ 61112 h 1073402"/>
                <a:gd name="connsiteX1" fmla="*/ 61112 w 1955548"/>
                <a:gd name="connsiteY1" fmla="*/ 0 h 1073402"/>
                <a:gd name="connsiteX2" fmla="*/ 325925 w 1955548"/>
                <a:gd name="connsiteY2" fmla="*/ 0 h 1073402"/>
                <a:gd name="connsiteX3" fmla="*/ 325925 w 1955548"/>
                <a:gd name="connsiteY3" fmla="*/ 0 h 1073402"/>
                <a:gd name="connsiteX4" fmla="*/ 814812 w 1955548"/>
                <a:gd name="connsiteY4" fmla="*/ 0 h 1073402"/>
                <a:gd name="connsiteX5" fmla="*/ 1894436 w 1955548"/>
                <a:gd name="connsiteY5" fmla="*/ 0 h 1073402"/>
                <a:gd name="connsiteX6" fmla="*/ 1955548 w 1955548"/>
                <a:gd name="connsiteY6" fmla="*/ 61112 h 1073402"/>
                <a:gd name="connsiteX7" fmla="*/ 1955548 w 1955548"/>
                <a:gd name="connsiteY7" fmla="*/ 213889 h 1073402"/>
                <a:gd name="connsiteX8" fmla="*/ 1955548 w 1955548"/>
                <a:gd name="connsiteY8" fmla="*/ 213889 h 1073402"/>
                <a:gd name="connsiteX9" fmla="*/ 1955548 w 1955548"/>
                <a:gd name="connsiteY9" fmla="*/ 305555 h 1073402"/>
                <a:gd name="connsiteX10" fmla="*/ 1955548 w 1955548"/>
                <a:gd name="connsiteY10" fmla="*/ 305554 h 1073402"/>
                <a:gd name="connsiteX11" fmla="*/ 1894436 w 1955548"/>
                <a:gd name="connsiteY11" fmla="*/ 366666 h 1073402"/>
                <a:gd name="connsiteX12" fmla="*/ 814812 w 1955548"/>
                <a:gd name="connsiteY12" fmla="*/ 366666 h 1073402"/>
                <a:gd name="connsiteX13" fmla="*/ 380252 w 1955548"/>
                <a:gd name="connsiteY13" fmla="*/ 1073402 h 1073402"/>
                <a:gd name="connsiteX14" fmla="*/ 325925 w 1955548"/>
                <a:gd name="connsiteY14" fmla="*/ 366666 h 1073402"/>
                <a:gd name="connsiteX15" fmla="*/ 61112 w 1955548"/>
                <a:gd name="connsiteY15" fmla="*/ 366666 h 1073402"/>
                <a:gd name="connsiteX16" fmla="*/ 0 w 1955548"/>
                <a:gd name="connsiteY16" fmla="*/ 305554 h 1073402"/>
                <a:gd name="connsiteX17" fmla="*/ 0 w 1955548"/>
                <a:gd name="connsiteY17" fmla="*/ 305555 h 1073402"/>
                <a:gd name="connsiteX18" fmla="*/ 0 w 1955548"/>
                <a:gd name="connsiteY18" fmla="*/ 213889 h 1073402"/>
                <a:gd name="connsiteX19" fmla="*/ 0 w 1955548"/>
                <a:gd name="connsiteY19" fmla="*/ 213889 h 1073402"/>
                <a:gd name="connsiteX20" fmla="*/ 0 w 1955548"/>
                <a:gd name="connsiteY20" fmla="*/ 61112 h 1073402"/>
                <a:gd name="connsiteX0" fmla="*/ 0 w 1955548"/>
                <a:gd name="connsiteY0" fmla="*/ 61112 h 1073402"/>
                <a:gd name="connsiteX1" fmla="*/ 61112 w 1955548"/>
                <a:gd name="connsiteY1" fmla="*/ 0 h 1073402"/>
                <a:gd name="connsiteX2" fmla="*/ 325925 w 1955548"/>
                <a:gd name="connsiteY2" fmla="*/ 0 h 1073402"/>
                <a:gd name="connsiteX3" fmla="*/ 325925 w 1955548"/>
                <a:gd name="connsiteY3" fmla="*/ 0 h 1073402"/>
                <a:gd name="connsiteX4" fmla="*/ 814812 w 1955548"/>
                <a:gd name="connsiteY4" fmla="*/ 0 h 1073402"/>
                <a:gd name="connsiteX5" fmla="*/ 1894436 w 1955548"/>
                <a:gd name="connsiteY5" fmla="*/ 0 h 1073402"/>
                <a:gd name="connsiteX6" fmla="*/ 1955548 w 1955548"/>
                <a:gd name="connsiteY6" fmla="*/ 61112 h 1073402"/>
                <a:gd name="connsiteX7" fmla="*/ 1955548 w 1955548"/>
                <a:gd name="connsiteY7" fmla="*/ 213889 h 1073402"/>
                <a:gd name="connsiteX8" fmla="*/ 1955548 w 1955548"/>
                <a:gd name="connsiteY8" fmla="*/ 213889 h 1073402"/>
                <a:gd name="connsiteX9" fmla="*/ 1955548 w 1955548"/>
                <a:gd name="connsiteY9" fmla="*/ 305555 h 1073402"/>
                <a:gd name="connsiteX10" fmla="*/ 1955548 w 1955548"/>
                <a:gd name="connsiteY10" fmla="*/ 305554 h 1073402"/>
                <a:gd name="connsiteX11" fmla="*/ 1894436 w 1955548"/>
                <a:gd name="connsiteY11" fmla="*/ 366666 h 1073402"/>
                <a:gd name="connsiteX12" fmla="*/ 452673 w 1955548"/>
                <a:gd name="connsiteY12" fmla="*/ 366666 h 1073402"/>
                <a:gd name="connsiteX13" fmla="*/ 380252 w 1955548"/>
                <a:gd name="connsiteY13" fmla="*/ 1073402 h 1073402"/>
                <a:gd name="connsiteX14" fmla="*/ 325925 w 1955548"/>
                <a:gd name="connsiteY14" fmla="*/ 366666 h 1073402"/>
                <a:gd name="connsiteX15" fmla="*/ 61112 w 1955548"/>
                <a:gd name="connsiteY15" fmla="*/ 366666 h 1073402"/>
                <a:gd name="connsiteX16" fmla="*/ 0 w 1955548"/>
                <a:gd name="connsiteY16" fmla="*/ 305554 h 1073402"/>
                <a:gd name="connsiteX17" fmla="*/ 0 w 1955548"/>
                <a:gd name="connsiteY17" fmla="*/ 305555 h 1073402"/>
                <a:gd name="connsiteX18" fmla="*/ 0 w 1955548"/>
                <a:gd name="connsiteY18" fmla="*/ 213889 h 1073402"/>
                <a:gd name="connsiteX19" fmla="*/ 0 w 1955548"/>
                <a:gd name="connsiteY19" fmla="*/ 213889 h 1073402"/>
                <a:gd name="connsiteX20" fmla="*/ 0 w 1955548"/>
                <a:gd name="connsiteY20" fmla="*/ 61112 h 1073402"/>
                <a:gd name="connsiteX0" fmla="*/ 0 w 1955548"/>
                <a:gd name="connsiteY0" fmla="*/ 61112 h 1214475"/>
                <a:gd name="connsiteX1" fmla="*/ 61112 w 1955548"/>
                <a:gd name="connsiteY1" fmla="*/ 0 h 1214475"/>
                <a:gd name="connsiteX2" fmla="*/ 325925 w 1955548"/>
                <a:gd name="connsiteY2" fmla="*/ 0 h 1214475"/>
                <a:gd name="connsiteX3" fmla="*/ 325925 w 1955548"/>
                <a:gd name="connsiteY3" fmla="*/ 0 h 1214475"/>
                <a:gd name="connsiteX4" fmla="*/ 814812 w 1955548"/>
                <a:gd name="connsiteY4" fmla="*/ 0 h 1214475"/>
                <a:gd name="connsiteX5" fmla="*/ 1894436 w 1955548"/>
                <a:gd name="connsiteY5" fmla="*/ 0 h 1214475"/>
                <a:gd name="connsiteX6" fmla="*/ 1955548 w 1955548"/>
                <a:gd name="connsiteY6" fmla="*/ 61112 h 1214475"/>
                <a:gd name="connsiteX7" fmla="*/ 1955548 w 1955548"/>
                <a:gd name="connsiteY7" fmla="*/ 213889 h 1214475"/>
                <a:gd name="connsiteX8" fmla="*/ 1955548 w 1955548"/>
                <a:gd name="connsiteY8" fmla="*/ 213889 h 1214475"/>
                <a:gd name="connsiteX9" fmla="*/ 1955548 w 1955548"/>
                <a:gd name="connsiteY9" fmla="*/ 305555 h 1214475"/>
                <a:gd name="connsiteX10" fmla="*/ 1955548 w 1955548"/>
                <a:gd name="connsiteY10" fmla="*/ 305554 h 1214475"/>
                <a:gd name="connsiteX11" fmla="*/ 1894436 w 1955548"/>
                <a:gd name="connsiteY11" fmla="*/ 366666 h 1214475"/>
                <a:gd name="connsiteX12" fmla="*/ 452673 w 1955548"/>
                <a:gd name="connsiteY12" fmla="*/ 366666 h 1214475"/>
                <a:gd name="connsiteX13" fmla="*/ 319965 w 1955548"/>
                <a:gd name="connsiteY13" fmla="*/ 1214475 h 1214475"/>
                <a:gd name="connsiteX14" fmla="*/ 325925 w 1955548"/>
                <a:gd name="connsiteY14" fmla="*/ 366666 h 1214475"/>
                <a:gd name="connsiteX15" fmla="*/ 61112 w 1955548"/>
                <a:gd name="connsiteY15" fmla="*/ 366666 h 1214475"/>
                <a:gd name="connsiteX16" fmla="*/ 0 w 1955548"/>
                <a:gd name="connsiteY16" fmla="*/ 305554 h 1214475"/>
                <a:gd name="connsiteX17" fmla="*/ 0 w 1955548"/>
                <a:gd name="connsiteY17" fmla="*/ 305555 h 1214475"/>
                <a:gd name="connsiteX18" fmla="*/ 0 w 1955548"/>
                <a:gd name="connsiteY18" fmla="*/ 213889 h 1214475"/>
                <a:gd name="connsiteX19" fmla="*/ 0 w 1955548"/>
                <a:gd name="connsiteY19" fmla="*/ 213889 h 1214475"/>
                <a:gd name="connsiteX20" fmla="*/ 0 w 1955548"/>
                <a:gd name="connsiteY20" fmla="*/ 61112 h 12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55548" h="1214475">
                  <a:moveTo>
                    <a:pt x="0" y="61112"/>
                  </a:moveTo>
                  <a:cubicBezTo>
                    <a:pt x="0" y="27361"/>
                    <a:pt x="27361" y="0"/>
                    <a:pt x="61112" y="0"/>
                  </a:cubicBezTo>
                  <a:lnTo>
                    <a:pt x="325925" y="0"/>
                  </a:lnTo>
                  <a:lnTo>
                    <a:pt x="325925" y="0"/>
                  </a:lnTo>
                  <a:lnTo>
                    <a:pt x="814812" y="0"/>
                  </a:lnTo>
                  <a:lnTo>
                    <a:pt x="1894436" y="0"/>
                  </a:lnTo>
                  <a:cubicBezTo>
                    <a:pt x="1928187" y="0"/>
                    <a:pt x="1955548" y="27361"/>
                    <a:pt x="1955548" y="61112"/>
                  </a:cubicBezTo>
                  <a:lnTo>
                    <a:pt x="1955548" y="213889"/>
                  </a:lnTo>
                  <a:lnTo>
                    <a:pt x="1955548" y="213889"/>
                  </a:lnTo>
                  <a:lnTo>
                    <a:pt x="1955548" y="305555"/>
                  </a:lnTo>
                  <a:lnTo>
                    <a:pt x="1955548" y="305554"/>
                  </a:lnTo>
                  <a:cubicBezTo>
                    <a:pt x="1955548" y="339305"/>
                    <a:pt x="1928187" y="366666"/>
                    <a:pt x="1894436" y="366666"/>
                  </a:cubicBezTo>
                  <a:lnTo>
                    <a:pt x="452673" y="366666"/>
                  </a:lnTo>
                  <a:lnTo>
                    <a:pt x="319965" y="1214475"/>
                  </a:lnTo>
                  <a:cubicBezTo>
                    <a:pt x="321952" y="931872"/>
                    <a:pt x="323938" y="649269"/>
                    <a:pt x="325925" y="366666"/>
                  </a:cubicBezTo>
                  <a:lnTo>
                    <a:pt x="61112" y="366666"/>
                  </a:lnTo>
                  <a:cubicBezTo>
                    <a:pt x="27361" y="366666"/>
                    <a:pt x="0" y="339305"/>
                    <a:pt x="0" y="305554"/>
                  </a:cubicBezTo>
                  <a:lnTo>
                    <a:pt x="0" y="305555"/>
                  </a:lnTo>
                  <a:lnTo>
                    <a:pt x="0" y="213889"/>
                  </a:lnTo>
                  <a:lnTo>
                    <a:pt x="0" y="213889"/>
                  </a:lnTo>
                  <a:lnTo>
                    <a:pt x="0" y="611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717" y="1532911"/>
              <a:ext cx="2291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200729" y="5136124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69430" y="1431320"/>
            <a:ext cx="4344623" cy="4162004"/>
            <a:chOff x="4460377" y="1431320"/>
            <a:chExt cx="4344623" cy="41620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377" y="1431320"/>
              <a:ext cx="4344623" cy="3762754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5982892" y="2040962"/>
              <a:ext cx="2309873" cy="697116"/>
            </a:xfrm>
            <a:custGeom>
              <a:avLst/>
              <a:gdLst>
                <a:gd name="connsiteX0" fmla="*/ 0 w 1729212"/>
                <a:gd name="connsiteY0" fmla="*/ 60358 h 362139"/>
                <a:gd name="connsiteX1" fmla="*/ 60358 w 1729212"/>
                <a:gd name="connsiteY1" fmla="*/ 0 h 362139"/>
                <a:gd name="connsiteX2" fmla="*/ 288202 w 1729212"/>
                <a:gd name="connsiteY2" fmla="*/ 0 h 362139"/>
                <a:gd name="connsiteX3" fmla="*/ 288202 w 1729212"/>
                <a:gd name="connsiteY3" fmla="*/ 0 h 362139"/>
                <a:gd name="connsiteX4" fmla="*/ 720505 w 1729212"/>
                <a:gd name="connsiteY4" fmla="*/ 0 h 362139"/>
                <a:gd name="connsiteX5" fmla="*/ 1668854 w 1729212"/>
                <a:gd name="connsiteY5" fmla="*/ 0 h 362139"/>
                <a:gd name="connsiteX6" fmla="*/ 1729212 w 1729212"/>
                <a:gd name="connsiteY6" fmla="*/ 60358 h 362139"/>
                <a:gd name="connsiteX7" fmla="*/ 1729212 w 1729212"/>
                <a:gd name="connsiteY7" fmla="*/ 211248 h 362139"/>
                <a:gd name="connsiteX8" fmla="*/ 1729212 w 1729212"/>
                <a:gd name="connsiteY8" fmla="*/ 211248 h 362139"/>
                <a:gd name="connsiteX9" fmla="*/ 1729212 w 1729212"/>
                <a:gd name="connsiteY9" fmla="*/ 301783 h 362139"/>
                <a:gd name="connsiteX10" fmla="*/ 1729212 w 1729212"/>
                <a:gd name="connsiteY10" fmla="*/ 301781 h 362139"/>
                <a:gd name="connsiteX11" fmla="*/ 1668854 w 1729212"/>
                <a:gd name="connsiteY11" fmla="*/ 362139 h 362139"/>
                <a:gd name="connsiteX12" fmla="*/ 720505 w 1729212"/>
                <a:gd name="connsiteY12" fmla="*/ 362139 h 362139"/>
                <a:gd name="connsiteX13" fmla="*/ 504359 w 1729212"/>
                <a:gd name="connsiteY13" fmla="*/ 407406 h 362139"/>
                <a:gd name="connsiteX14" fmla="*/ 288202 w 1729212"/>
                <a:gd name="connsiteY14" fmla="*/ 362139 h 362139"/>
                <a:gd name="connsiteX15" fmla="*/ 60358 w 1729212"/>
                <a:gd name="connsiteY15" fmla="*/ 362139 h 362139"/>
                <a:gd name="connsiteX16" fmla="*/ 0 w 1729212"/>
                <a:gd name="connsiteY16" fmla="*/ 301781 h 362139"/>
                <a:gd name="connsiteX17" fmla="*/ 0 w 1729212"/>
                <a:gd name="connsiteY17" fmla="*/ 301783 h 362139"/>
                <a:gd name="connsiteX18" fmla="*/ 0 w 1729212"/>
                <a:gd name="connsiteY18" fmla="*/ 211248 h 362139"/>
                <a:gd name="connsiteX19" fmla="*/ 0 w 1729212"/>
                <a:gd name="connsiteY19" fmla="*/ 211248 h 362139"/>
                <a:gd name="connsiteX20" fmla="*/ 0 w 1729212"/>
                <a:gd name="connsiteY20" fmla="*/ 60358 h 362139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720505 w 1729212"/>
                <a:gd name="connsiteY12" fmla="*/ 362139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448901 w 1729212"/>
                <a:gd name="connsiteY12" fmla="*/ 344032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530382 w 1729212"/>
                <a:gd name="connsiteY12" fmla="*/ 362139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530382 w 1729212"/>
                <a:gd name="connsiteY12" fmla="*/ 362139 h 588476"/>
                <a:gd name="connsiteX13" fmla="*/ 585841 w 1729212"/>
                <a:gd name="connsiteY13" fmla="*/ 588476 h 588476"/>
                <a:gd name="connsiteX14" fmla="*/ 424004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29212" h="588476">
                  <a:moveTo>
                    <a:pt x="0" y="60358"/>
                  </a:moveTo>
                  <a:cubicBezTo>
                    <a:pt x="0" y="27023"/>
                    <a:pt x="27023" y="0"/>
                    <a:pt x="60358" y="0"/>
                  </a:cubicBezTo>
                  <a:lnTo>
                    <a:pt x="288202" y="0"/>
                  </a:lnTo>
                  <a:lnTo>
                    <a:pt x="288202" y="0"/>
                  </a:lnTo>
                  <a:lnTo>
                    <a:pt x="720505" y="0"/>
                  </a:lnTo>
                  <a:lnTo>
                    <a:pt x="1668854" y="0"/>
                  </a:lnTo>
                  <a:cubicBezTo>
                    <a:pt x="1702189" y="0"/>
                    <a:pt x="1729212" y="27023"/>
                    <a:pt x="1729212" y="60358"/>
                  </a:cubicBezTo>
                  <a:lnTo>
                    <a:pt x="1729212" y="211248"/>
                  </a:lnTo>
                  <a:lnTo>
                    <a:pt x="1729212" y="211248"/>
                  </a:lnTo>
                  <a:lnTo>
                    <a:pt x="1729212" y="301783"/>
                  </a:lnTo>
                  <a:lnTo>
                    <a:pt x="1729212" y="301781"/>
                  </a:lnTo>
                  <a:cubicBezTo>
                    <a:pt x="1729212" y="335116"/>
                    <a:pt x="1702189" y="362139"/>
                    <a:pt x="1668854" y="362139"/>
                  </a:cubicBezTo>
                  <a:lnTo>
                    <a:pt x="530382" y="362139"/>
                  </a:lnTo>
                  <a:lnTo>
                    <a:pt x="585841" y="588476"/>
                  </a:lnTo>
                  <a:lnTo>
                    <a:pt x="424004" y="362139"/>
                  </a:lnTo>
                  <a:lnTo>
                    <a:pt x="60358" y="362139"/>
                  </a:lnTo>
                  <a:cubicBezTo>
                    <a:pt x="27023" y="362139"/>
                    <a:pt x="0" y="335116"/>
                    <a:pt x="0" y="301781"/>
                  </a:cubicBezTo>
                  <a:lnTo>
                    <a:pt x="0" y="301783"/>
                  </a:lnTo>
                  <a:lnTo>
                    <a:pt x="0" y="211248"/>
                  </a:lnTo>
                  <a:lnTo>
                    <a:pt x="0" y="211248"/>
                  </a:lnTo>
                  <a:lnTo>
                    <a:pt x="0" y="6035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29005" y="2077174"/>
              <a:ext cx="2263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cẩn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thận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632688" y="5136124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6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20" y="904488"/>
            <a:ext cx="5916440" cy="4979564"/>
          </a:xfrm>
          <a:prstGeom prst="rect">
            <a:avLst/>
          </a:prstGeom>
        </p:spPr>
      </p:pic>
      <p:sp>
        <p:nvSpPr>
          <p:cNvPr id="5" name="Rounded Rectangular Callout 9"/>
          <p:cNvSpPr/>
          <p:nvPr/>
        </p:nvSpPr>
        <p:spPr>
          <a:xfrm>
            <a:off x="2173351" y="1539083"/>
            <a:ext cx="1287661" cy="633747"/>
          </a:xfrm>
          <a:custGeom>
            <a:avLst/>
            <a:gdLst>
              <a:gd name="connsiteX0" fmla="*/ 0 w 901245"/>
              <a:gd name="connsiteY0" fmla="*/ 48286 h 289712"/>
              <a:gd name="connsiteX1" fmla="*/ 48286 w 901245"/>
              <a:gd name="connsiteY1" fmla="*/ 0 h 289712"/>
              <a:gd name="connsiteX2" fmla="*/ 150208 w 901245"/>
              <a:gd name="connsiteY2" fmla="*/ 0 h 289712"/>
              <a:gd name="connsiteX3" fmla="*/ 150208 w 901245"/>
              <a:gd name="connsiteY3" fmla="*/ 0 h 289712"/>
              <a:gd name="connsiteX4" fmla="*/ 375519 w 901245"/>
              <a:gd name="connsiteY4" fmla="*/ 0 h 289712"/>
              <a:gd name="connsiteX5" fmla="*/ 852959 w 901245"/>
              <a:gd name="connsiteY5" fmla="*/ 0 h 289712"/>
              <a:gd name="connsiteX6" fmla="*/ 901245 w 901245"/>
              <a:gd name="connsiteY6" fmla="*/ 48286 h 289712"/>
              <a:gd name="connsiteX7" fmla="*/ 901245 w 901245"/>
              <a:gd name="connsiteY7" fmla="*/ 168999 h 289712"/>
              <a:gd name="connsiteX8" fmla="*/ 901245 w 901245"/>
              <a:gd name="connsiteY8" fmla="*/ 168999 h 289712"/>
              <a:gd name="connsiteX9" fmla="*/ 901245 w 901245"/>
              <a:gd name="connsiteY9" fmla="*/ 241427 h 289712"/>
              <a:gd name="connsiteX10" fmla="*/ 901245 w 901245"/>
              <a:gd name="connsiteY10" fmla="*/ 241426 h 289712"/>
              <a:gd name="connsiteX11" fmla="*/ 852959 w 901245"/>
              <a:gd name="connsiteY11" fmla="*/ 289712 h 289712"/>
              <a:gd name="connsiteX12" fmla="*/ 375519 w 901245"/>
              <a:gd name="connsiteY12" fmla="*/ 289712 h 289712"/>
              <a:gd name="connsiteX13" fmla="*/ 262866 w 901245"/>
              <a:gd name="connsiteY13" fmla="*/ 325926 h 289712"/>
              <a:gd name="connsiteX14" fmla="*/ 150208 w 901245"/>
              <a:gd name="connsiteY14" fmla="*/ 289712 h 289712"/>
              <a:gd name="connsiteX15" fmla="*/ 48286 w 901245"/>
              <a:gd name="connsiteY15" fmla="*/ 289712 h 289712"/>
              <a:gd name="connsiteX16" fmla="*/ 0 w 901245"/>
              <a:gd name="connsiteY16" fmla="*/ 241426 h 289712"/>
              <a:gd name="connsiteX17" fmla="*/ 0 w 901245"/>
              <a:gd name="connsiteY17" fmla="*/ 241427 h 289712"/>
              <a:gd name="connsiteX18" fmla="*/ 0 w 901245"/>
              <a:gd name="connsiteY18" fmla="*/ 168999 h 289712"/>
              <a:gd name="connsiteX19" fmla="*/ 0 w 901245"/>
              <a:gd name="connsiteY19" fmla="*/ 168999 h 289712"/>
              <a:gd name="connsiteX20" fmla="*/ 0 w 901245"/>
              <a:gd name="connsiteY20" fmla="*/ 48286 h 289712"/>
              <a:gd name="connsiteX0" fmla="*/ 0 w 901245"/>
              <a:gd name="connsiteY0" fmla="*/ 48286 h 461728"/>
              <a:gd name="connsiteX1" fmla="*/ 48286 w 901245"/>
              <a:gd name="connsiteY1" fmla="*/ 0 h 461728"/>
              <a:gd name="connsiteX2" fmla="*/ 150208 w 901245"/>
              <a:gd name="connsiteY2" fmla="*/ 0 h 461728"/>
              <a:gd name="connsiteX3" fmla="*/ 150208 w 901245"/>
              <a:gd name="connsiteY3" fmla="*/ 0 h 461728"/>
              <a:gd name="connsiteX4" fmla="*/ 375519 w 901245"/>
              <a:gd name="connsiteY4" fmla="*/ 0 h 461728"/>
              <a:gd name="connsiteX5" fmla="*/ 852959 w 901245"/>
              <a:gd name="connsiteY5" fmla="*/ 0 h 461728"/>
              <a:gd name="connsiteX6" fmla="*/ 901245 w 901245"/>
              <a:gd name="connsiteY6" fmla="*/ 48286 h 461728"/>
              <a:gd name="connsiteX7" fmla="*/ 901245 w 901245"/>
              <a:gd name="connsiteY7" fmla="*/ 168999 h 461728"/>
              <a:gd name="connsiteX8" fmla="*/ 901245 w 901245"/>
              <a:gd name="connsiteY8" fmla="*/ 168999 h 461728"/>
              <a:gd name="connsiteX9" fmla="*/ 901245 w 901245"/>
              <a:gd name="connsiteY9" fmla="*/ 241427 h 461728"/>
              <a:gd name="connsiteX10" fmla="*/ 901245 w 901245"/>
              <a:gd name="connsiteY10" fmla="*/ 241426 h 461728"/>
              <a:gd name="connsiteX11" fmla="*/ 852959 w 901245"/>
              <a:gd name="connsiteY11" fmla="*/ 289712 h 461728"/>
              <a:gd name="connsiteX12" fmla="*/ 375519 w 901245"/>
              <a:gd name="connsiteY12" fmla="*/ 289712 h 461728"/>
              <a:gd name="connsiteX13" fmla="*/ 353400 w 901245"/>
              <a:gd name="connsiteY13" fmla="*/ 461728 h 461728"/>
              <a:gd name="connsiteX14" fmla="*/ 150208 w 901245"/>
              <a:gd name="connsiteY14" fmla="*/ 289712 h 461728"/>
              <a:gd name="connsiteX15" fmla="*/ 48286 w 901245"/>
              <a:gd name="connsiteY15" fmla="*/ 289712 h 461728"/>
              <a:gd name="connsiteX16" fmla="*/ 0 w 901245"/>
              <a:gd name="connsiteY16" fmla="*/ 241426 h 461728"/>
              <a:gd name="connsiteX17" fmla="*/ 0 w 901245"/>
              <a:gd name="connsiteY17" fmla="*/ 241427 h 461728"/>
              <a:gd name="connsiteX18" fmla="*/ 0 w 901245"/>
              <a:gd name="connsiteY18" fmla="*/ 168999 h 461728"/>
              <a:gd name="connsiteX19" fmla="*/ 0 w 901245"/>
              <a:gd name="connsiteY19" fmla="*/ 168999 h 461728"/>
              <a:gd name="connsiteX20" fmla="*/ 0 w 901245"/>
              <a:gd name="connsiteY20" fmla="*/ 48286 h 461728"/>
              <a:gd name="connsiteX0" fmla="*/ 0 w 901245"/>
              <a:gd name="connsiteY0" fmla="*/ 48286 h 461728"/>
              <a:gd name="connsiteX1" fmla="*/ 48286 w 901245"/>
              <a:gd name="connsiteY1" fmla="*/ 0 h 461728"/>
              <a:gd name="connsiteX2" fmla="*/ 150208 w 901245"/>
              <a:gd name="connsiteY2" fmla="*/ 0 h 461728"/>
              <a:gd name="connsiteX3" fmla="*/ 150208 w 901245"/>
              <a:gd name="connsiteY3" fmla="*/ 0 h 461728"/>
              <a:gd name="connsiteX4" fmla="*/ 375519 w 901245"/>
              <a:gd name="connsiteY4" fmla="*/ 0 h 461728"/>
              <a:gd name="connsiteX5" fmla="*/ 852959 w 901245"/>
              <a:gd name="connsiteY5" fmla="*/ 0 h 461728"/>
              <a:gd name="connsiteX6" fmla="*/ 901245 w 901245"/>
              <a:gd name="connsiteY6" fmla="*/ 48286 h 461728"/>
              <a:gd name="connsiteX7" fmla="*/ 901245 w 901245"/>
              <a:gd name="connsiteY7" fmla="*/ 168999 h 461728"/>
              <a:gd name="connsiteX8" fmla="*/ 901245 w 901245"/>
              <a:gd name="connsiteY8" fmla="*/ 168999 h 461728"/>
              <a:gd name="connsiteX9" fmla="*/ 901245 w 901245"/>
              <a:gd name="connsiteY9" fmla="*/ 241427 h 461728"/>
              <a:gd name="connsiteX10" fmla="*/ 901245 w 901245"/>
              <a:gd name="connsiteY10" fmla="*/ 241426 h 461728"/>
              <a:gd name="connsiteX11" fmla="*/ 852959 w 901245"/>
              <a:gd name="connsiteY11" fmla="*/ 289712 h 461728"/>
              <a:gd name="connsiteX12" fmla="*/ 257824 w 901245"/>
              <a:gd name="connsiteY12" fmla="*/ 289712 h 461728"/>
              <a:gd name="connsiteX13" fmla="*/ 353400 w 901245"/>
              <a:gd name="connsiteY13" fmla="*/ 461728 h 461728"/>
              <a:gd name="connsiteX14" fmla="*/ 150208 w 901245"/>
              <a:gd name="connsiteY14" fmla="*/ 289712 h 461728"/>
              <a:gd name="connsiteX15" fmla="*/ 48286 w 901245"/>
              <a:gd name="connsiteY15" fmla="*/ 289712 h 461728"/>
              <a:gd name="connsiteX16" fmla="*/ 0 w 901245"/>
              <a:gd name="connsiteY16" fmla="*/ 241426 h 461728"/>
              <a:gd name="connsiteX17" fmla="*/ 0 w 901245"/>
              <a:gd name="connsiteY17" fmla="*/ 241427 h 461728"/>
              <a:gd name="connsiteX18" fmla="*/ 0 w 901245"/>
              <a:gd name="connsiteY18" fmla="*/ 168999 h 461728"/>
              <a:gd name="connsiteX19" fmla="*/ 0 w 901245"/>
              <a:gd name="connsiteY19" fmla="*/ 168999 h 461728"/>
              <a:gd name="connsiteX20" fmla="*/ 0 w 901245"/>
              <a:gd name="connsiteY20" fmla="*/ 48286 h 46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1245" h="461728">
                <a:moveTo>
                  <a:pt x="0" y="48286"/>
                </a:moveTo>
                <a:cubicBezTo>
                  <a:pt x="0" y="21618"/>
                  <a:pt x="21618" y="0"/>
                  <a:pt x="48286" y="0"/>
                </a:cubicBezTo>
                <a:lnTo>
                  <a:pt x="150208" y="0"/>
                </a:lnTo>
                <a:lnTo>
                  <a:pt x="150208" y="0"/>
                </a:lnTo>
                <a:lnTo>
                  <a:pt x="375519" y="0"/>
                </a:lnTo>
                <a:lnTo>
                  <a:pt x="852959" y="0"/>
                </a:lnTo>
                <a:cubicBezTo>
                  <a:pt x="879627" y="0"/>
                  <a:pt x="901245" y="21618"/>
                  <a:pt x="901245" y="48286"/>
                </a:cubicBezTo>
                <a:lnTo>
                  <a:pt x="901245" y="168999"/>
                </a:lnTo>
                <a:lnTo>
                  <a:pt x="901245" y="168999"/>
                </a:lnTo>
                <a:lnTo>
                  <a:pt x="901245" y="241427"/>
                </a:lnTo>
                <a:lnTo>
                  <a:pt x="901245" y="241426"/>
                </a:lnTo>
                <a:cubicBezTo>
                  <a:pt x="901245" y="268094"/>
                  <a:pt x="879627" y="289712"/>
                  <a:pt x="852959" y="289712"/>
                </a:cubicBezTo>
                <a:lnTo>
                  <a:pt x="257824" y="289712"/>
                </a:lnTo>
                <a:lnTo>
                  <a:pt x="353400" y="461728"/>
                </a:lnTo>
                <a:lnTo>
                  <a:pt x="150208" y="289712"/>
                </a:lnTo>
                <a:lnTo>
                  <a:pt x="48286" y="289712"/>
                </a:lnTo>
                <a:cubicBezTo>
                  <a:pt x="21618" y="289712"/>
                  <a:pt x="0" y="268094"/>
                  <a:pt x="0" y="241426"/>
                </a:cubicBezTo>
                <a:lnTo>
                  <a:pt x="0" y="241427"/>
                </a:lnTo>
                <a:lnTo>
                  <a:pt x="0" y="168999"/>
                </a:lnTo>
                <a:lnTo>
                  <a:pt x="0" y="168999"/>
                </a:lnTo>
                <a:lnTo>
                  <a:pt x="0" y="4828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46228" y="1507750"/>
            <a:ext cx="1314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Rounded Rectangular Callout 11"/>
          <p:cNvSpPr/>
          <p:nvPr/>
        </p:nvSpPr>
        <p:spPr>
          <a:xfrm>
            <a:off x="3930777" y="1225040"/>
            <a:ext cx="2687306" cy="1626752"/>
          </a:xfrm>
          <a:custGeom>
            <a:avLst/>
            <a:gdLst>
              <a:gd name="connsiteX0" fmla="*/ 0 w 1955548"/>
              <a:gd name="connsiteY0" fmla="*/ 61112 h 366666"/>
              <a:gd name="connsiteX1" fmla="*/ 61112 w 1955548"/>
              <a:gd name="connsiteY1" fmla="*/ 0 h 366666"/>
              <a:gd name="connsiteX2" fmla="*/ 325925 w 1955548"/>
              <a:gd name="connsiteY2" fmla="*/ 0 h 366666"/>
              <a:gd name="connsiteX3" fmla="*/ 325925 w 1955548"/>
              <a:gd name="connsiteY3" fmla="*/ 0 h 366666"/>
              <a:gd name="connsiteX4" fmla="*/ 814812 w 1955548"/>
              <a:gd name="connsiteY4" fmla="*/ 0 h 366666"/>
              <a:gd name="connsiteX5" fmla="*/ 1894436 w 1955548"/>
              <a:gd name="connsiteY5" fmla="*/ 0 h 366666"/>
              <a:gd name="connsiteX6" fmla="*/ 1955548 w 1955548"/>
              <a:gd name="connsiteY6" fmla="*/ 61112 h 366666"/>
              <a:gd name="connsiteX7" fmla="*/ 1955548 w 1955548"/>
              <a:gd name="connsiteY7" fmla="*/ 213889 h 366666"/>
              <a:gd name="connsiteX8" fmla="*/ 1955548 w 1955548"/>
              <a:gd name="connsiteY8" fmla="*/ 213889 h 366666"/>
              <a:gd name="connsiteX9" fmla="*/ 1955548 w 1955548"/>
              <a:gd name="connsiteY9" fmla="*/ 305555 h 366666"/>
              <a:gd name="connsiteX10" fmla="*/ 1955548 w 1955548"/>
              <a:gd name="connsiteY10" fmla="*/ 305554 h 366666"/>
              <a:gd name="connsiteX11" fmla="*/ 1894436 w 1955548"/>
              <a:gd name="connsiteY11" fmla="*/ 366666 h 366666"/>
              <a:gd name="connsiteX12" fmla="*/ 814812 w 1955548"/>
              <a:gd name="connsiteY12" fmla="*/ 366666 h 366666"/>
              <a:gd name="connsiteX13" fmla="*/ 570375 w 1955548"/>
              <a:gd name="connsiteY13" fmla="*/ 412499 h 366666"/>
              <a:gd name="connsiteX14" fmla="*/ 325925 w 1955548"/>
              <a:gd name="connsiteY14" fmla="*/ 366666 h 366666"/>
              <a:gd name="connsiteX15" fmla="*/ 61112 w 1955548"/>
              <a:gd name="connsiteY15" fmla="*/ 366666 h 366666"/>
              <a:gd name="connsiteX16" fmla="*/ 0 w 1955548"/>
              <a:gd name="connsiteY16" fmla="*/ 305554 h 366666"/>
              <a:gd name="connsiteX17" fmla="*/ 0 w 1955548"/>
              <a:gd name="connsiteY17" fmla="*/ 305555 h 366666"/>
              <a:gd name="connsiteX18" fmla="*/ 0 w 1955548"/>
              <a:gd name="connsiteY18" fmla="*/ 213889 h 366666"/>
              <a:gd name="connsiteX19" fmla="*/ 0 w 1955548"/>
              <a:gd name="connsiteY19" fmla="*/ 213889 h 366666"/>
              <a:gd name="connsiteX20" fmla="*/ 0 w 1955548"/>
              <a:gd name="connsiteY20" fmla="*/ 61112 h 366666"/>
              <a:gd name="connsiteX0" fmla="*/ 0 w 1955548"/>
              <a:gd name="connsiteY0" fmla="*/ 61112 h 1073402"/>
              <a:gd name="connsiteX1" fmla="*/ 61112 w 1955548"/>
              <a:gd name="connsiteY1" fmla="*/ 0 h 1073402"/>
              <a:gd name="connsiteX2" fmla="*/ 325925 w 1955548"/>
              <a:gd name="connsiteY2" fmla="*/ 0 h 1073402"/>
              <a:gd name="connsiteX3" fmla="*/ 325925 w 1955548"/>
              <a:gd name="connsiteY3" fmla="*/ 0 h 1073402"/>
              <a:gd name="connsiteX4" fmla="*/ 814812 w 1955548"/>
              <a:gd name="connsiteY4" fmla="*/ 0 h 1073402"/>
              <a:gd name="connsiteX5" fmla="*/ 1894436 w 1955548"/>
              <a:gd name="connsiteY5" fmla="*/ 0 h 1073402"/>
              <a:gd name="connsiteX6" fmla="*/ 1955548 w 1955548"/>
              <a:gd name="connsiteY6" fmla="*/ 61112 h 1073402"/>
              <a:gd name="connsiteX7" fmla="*/ 1955548 w 1955548"/>
              <a:gd name="connsiteY7" fmla="*/ 213889 h 1073402"/>
              <a:gd name="connsiteX8" fmla="*/ 1955548 w 1955548"/>
              <a:gd name="connsiteY8" fmla="*/ 213889 h 1073402"/>
              <a:gd name="connsiteX9" fmla="*/ 1955548 w 1955548"/>
              <a:gd name="connsiteY9" fmla="*/ 305555 h 1073402"/>
              <a:gd name="connsiteX10" fmla="*/ 1955548 w 1955548"/>
              <a:gd name="connsiteY10" fmla="*/ 305554 h 1073402"/>
              <a:gd name="connsiteX11" fmla="*/ 1894436 w 1955548"/>
              <a:gd name="connsiteY11" fmla="*/ 366666 h 1073402"/>
              <a:gd name="connsiteX12" fmla="*/ 814812 w 1955548"/>
              <a:gd name="connsiteY12" fmla="*/ 366666 h 1073402"/>
              <a:gd name="connsiteX13" fmla="*/ 380252 w 1955548"/>
              <a:gd name="connsiteY13" fmla="*/ 1073402 h 1073402"/>
              <a:gd name="connsiteX14" fmla="*/ 325925 w 1955548"/>
              <a:gd name="connsiteY14" fmla="*/ 366666 h 1073402"/>
              <a:gd name="connsiteX15" fmla="*/ 61112 w 1955548"/>
              <a:gd name="connsiteY15" fmla="*/ 366666 h 1073402"/>
              <a:gd name="connsiteX16" fmla="*/ 0 w 1955548"/>
              <a:gd name="connsiteY16" fmla="*/ 305554 h 1073402"/>
              <a:gd name="connsiteX17" fmla="*/ 0 w 1955548"/>
              <a:gd name="connsiteY17" fmla="*/ 305555 h 1073402"/>
              <a:gd name="connsiteX18" fmla="*/ 0 w 1955548"/>
              <a:gd name="connsiteY18" fmla="*/ 213889 h 1073402"/>
              <a:gd name="connsiteX19" fmla="*/ 0 w 1955548"/>
              <a:gd name="connsiteY19" fmla="*/ 213889 h 1073402"/>
              <a:gd name="connsiteX20" fmla="*/ 0 w 1955548"/>
              <a:gd name="connsiteY20" fmla="*/ 61112 h 1073402"/>
              <a:gd name="connsiteX0" fmla="*/ 0 w 1955548"/>
              <a:gd name="connsiteY0" fmla="*/ 61112 h 1073402"/>
              <a:gd name="connsiteX1" fmla="*/ 61112 w 1955548"/>
              <a:gd name="connsiteY1" fmla="*/ 0 h 1073402"/>
              <a:gd name="connsiteX2" fmla="*/ 325925 w 1955548"/>
              <a:gd name="connsiteY2" fmla="*/ 0 h 1073402"/>
              <a:gd name="connsiteX3" fmla="*/ 325925 w 1955548"/>
              <a:gd name="connsiteY3" fmla="*/ 0 h 1073402"/>
              <a:gd name="connsiteX4" fmla="*/ 814812 w 1955548"/>
              <a:gd name="connsiteY4" fmla="*/ 0 h 1073402"/>
              <a:gd name="connsiteX5" fmla="*/ 1894436 w 1955548"/>
              <a:gd name="connsiteY5" fmla="*/ 0 h 1073402"/>
              <a:gd name="connsiteX6" fmla="*/ 1955548 w 1955548"/>
              <a:gd name="connsiteY6" fmla="*/ 61112 h 1073402"/>
              <a:gd name="connsiteX7" fmla="*/ 1955548 w 1955548"/>
              <a:gd name="connsiteY7" fmla="*/ 213889 h 1073402"/>
              <a:gd name="connsiteX8" fmla="*/ 1955548 w 1955548"/>
              <a:gd name="connsiteY8" fmla="*/ 213889 h 1073402"/>
              <a:gd name="connsiteX9" fmla="*/ 1955548 w 1955548"/>
              <a:gd name="connsiteY9" fmla="*/ 305555 h 1073402"/>
              <a:gd name="connsiteX10" fmla="*/ 1955548 w 1955548"/>
              <a:gd name="connsiteY10" fmla="*/ 305554 h 1073402"/>
              <a:gd name="connsiteX11" fmla="*/ 1894436 w 1955548"/>
              <a:gd name="connsiteY11" fmla="*/ 366666 h 1073402"/>
              <a:gd name="connsiteX12" fmla="*/ 452673 w 1955548"/>
              <a:gd name="connsiteY12" fmla="*/ 366666 h 1073402"/>
              <a:gd name="connsiteX13" fmla="*/ 380252 w 1955548"/>
              <a:gd name="connsiteY13" fmla="*/ 1073402 h 1073402"/>
              <a:gd name="connsiteX14" fmla="*/ 325925 w 1955548"/>
              <a:gd name="connsiteY14" fmla="*/ 366666 h 1073402"/>
              <a:gd name="connsiteX15" fmla="*/ 61112 w 1955548"/>
              <a:gd name="connsiteY15" fmla="*/ 366666 h 1073402"/>
              <a:gd name="connsiteX16" fmla="*/ 0 w 1955548"/>
              <a:gd name="connsiteY16" fmla="*/ 305554 h 1073402"/>
              <a:gd name="connsiteX17" fmla="*/ 0 w 1955548"/>
              <a:gd name="connsiteY17" fmla="*/ 305555 h 1073402"/>
              <a:gd name="connsiteX18" fmla="*/ 0 w 1955548"/>
              <a:gd name="connsiteY18" fmla="*/ 213889 h 1073402"/>
              <a:gd name="connsiteX19" fmla="*/ 0 w 1955548"/>
              <a:gd name="connsiteY19" fmla="*/ 213889 h 1073402"/>
              <a:gd name="connsiteX20" fmla="*/ 0 w 1955548"/>
              <a:gd name="connsiteY20" fmla="*/ 61112 h 1073402"/>
              <a:gd name="connsiteX0" fmla="*/ 0 w 1955548"/>
              <a:gd name="connsiteY0" fmla="*/ 61112 h 1214475"/>
              <a:gd name="connsiteX1" fmla="*/ 61112 w 1955548"/>
              <a:gd name="connsiteY1" fmla="*/ 0 h 1214475"/>
              <a:gd name="connsiteX2" fmla="*/ 325925 w 1955548"/>
              <a:gd name="connsiteY2" fmla="*/ 0 h 1214475"/>
              <a:gd name="connsiteX3" fmla="*/ 325925 w 1955548"/>
              <a:gd name="connsiteY3" fmla="*/ 0 h 1214475"/>
              <a:gd name="connsiteX4" fmla="*/ 814812 w 1955548"/>
              <a:gd name="connsiteY4" fmla="*/ 0 h 1214475"/>
              <a:gd name="connsiteX5" fmla="*/ 1894436 w 1955548"/>
              <a:gd name="connsiteY5" fmla="*/ 0 h 1214475"/>
              <a:gd name="connsiteX6" fmla="*/ 1955548 w 1955548"/>
              <a:gd name="connsiteY6" fmla="*/ 61112 h 1214475"/>
              <a:gd name="connsiteX7" fmla="*/ 1955548 w 1955548"/>
              <a:gd name="connsiteY7" fmla="*/ 213889 h 1214475"/>
              <a:gd name="connsiteX8" fmla="*/ 1955548 w 1955548"/>
              <a:gd name="connsiteY8" fmla="*/ 213889 h 1214475"/>
              <a:gd name="connsiteX9" fmla="*/ 1955548 w 1955548"/>
              <a:gd name="connsiteY9" fmla="*/ 305555 h 1214475"/>
              <a:gd name="connsiteX10" fmla="*/ 1955548 w 1955548"/>
              <a:gd name="connsiteY10" fmla="*/ 305554 h 1214475"/>
              <a:gd name="connsiteX11" fmla="*/ 1894436 w 1955548"/>
              <a:gd name="connsiteY11" fmla="*/ 366666 h 1214475"/>
              <a:gd name="connsiteX12" fmla="*/ 452673 w 1955548"/>
              <a:gd name="connsiteY12" fmla="*/ 366666 h 1214475"/>
              <a:gd name="connsiteX13" fmla="*/ 319965 w 1955548"/>
              <a:gd name="connsiteY13" fmla="*/ 1214475 h 1214475"/>
              <a:gd name="connsiteX14" fmla="*/ 325925 w 1955548"/>
              <a:gd name="connsiteY14" fmla="*/ 366666 h 1214475"/>
              <a:gd name="connsiteX15" fmla="*/ 61112 w 1955548"/>
              <a:gd name="connsiteY15" fmla="*/ 366666 h 1214475"/>
              <a:gd name="connsiteX16" fmla="*/ 0 w 1955548"/>
              <a:gd name="connsiteY16" fmla="*/ 305554 h 1214475"/>
              <a:gd name="connsiteX17" fmla="*/ 0 w 1955548"/>
              <a:gd name="connsiteY17" fmla="*/ 305555 h 1214475"/>
              <a:gd name="connsiteX18" fmla="*/ 0 w 1955548"/>
              <a:gd name="connsiteY18" fmla="*/ 213889 h 1214475"/>
              <a:gd name="connsiteX19" fmla="*/ 0 w 1955548"/>
              <a:gd name="connsiteY19" fmla="*/ 213889 h 1214475"/>
              <a:gd name="connsiteX20" fmla="*/ 0 w 1955548"/>
              <a:gd name="connsiteY20" fmla="*/ 61112 h 1214475"/>
              <a:gd name="connsiteX0" fmla="*/ 0 w 1955548"/>
              <a:gd name="connsiteY0" fmla="*/ 61112 h 1448210"/>
              <a:gd name="connsiteX1" fmla="*/ 61112 w 1955548"/>
              <a:gd name="connsiteY1" fmla="*/ 0 h 1448210"/>
              <a:gd name="connsiteX2" fmla="*/ 325925 w 1955548"/>
              <a:gd name="connsiteY2" fmla="*/ 0 h 1448210"/>
              <a:gd name="connsiteX3" fmla="*/ 325925 w 1955548"/>
              <a:gd name="connsiteY3" fmla="*/ 0 h 1448210"/>
              <a:gd name="connsiteX4" fmla="*/ 814812 w 1955548"/>
              <a:gd name="connsiteY4" fmla="*/ 0 h 1448210"/>
              <a:gd name="connsiteX5" fmla="*/ 1894436 w 1955548"/>
              <a:gd name="connsiteY5" fmla="*/ 0 h 1448210"/>
              <a:gd name="connsiteX6" fmla="*/ 1955548 w 1955548"/>
              <a:gd name="connsiteY6" fmla="*/ 61112 h 1448210"/>
              <a:gd name="connsiteX7" fmla="*/ 1955548 w 1955548"/>
              <a:gd name="connsiteY7" fmla="*/ 213889 h 1448210"/>
              <a:gd name="connsiteX8" fmla="*/ 1955548 w 1955548"/>
              <a:gd name="connsiteY8" fmla="*/ 213889 h 1448210"/>
              <a:gd name="connsiteX9" fmla="*/ 1955548 w 1955548"/>
              <a:gd name="connsiteY9" fmla="*/ 305555 h 1448210"/>
              <a:gd name="connsiteX10" fmla="*/ 1955548 w 1955548"/>
              <a:gd name="connsiteY10" fmla="*/ 305554 h 1448210"/>
              <a:gd name="connsiteX11" fmla="*/ 1894436 w 1955548"/>
              <a:gd name="connsiteY11" fmla="*/ 366666 h 1448210"/>
              <a:gd name="connsiteX12" fmla="*/ 452673 w 1955548"/>
              <a:gd name="connsiteY12" fmla="*/ 366666 h 1448210"/>
              <a:gd name="connsiteX13" fmla="*/ 399024 w 1955548"/>
              <a:gd name="connsiteY13" fmla="*/ 1448210 h 1448210"/>
              <a:gd name="connsiteX14" fmla="*/ 325925 w 1955548"/>
              <a:gd name="connsiteY14" fmla="*/ 366666 h 1448210"/>
              <a:gd name="connsiteX15" fmla="*/ 61112 w 1955548"/>
              <a:gd name="connsiteY15" fmla="*/ 366666 h 1448210"/>
              <a:gd name="connsiteX16" fmla="*/ 0 w 1955548"/>
              <a:gd name="connsiteY16" fmla="*/ 305554 h 1448210"/>
              <a:gd name="connsiteX17" fmla="*/ 0 w 1955548"/>
              <a:gd name="connsiteY17" fmla="*/ 305555 h 1448210"/>
              <a:gd name="connsiteX18" fmla="*/ 0 w 1955548"/>
              <a:gd name="connsiteY18" fmla="*/ 213889 h 1448210"/>
              <a:gd name="connsiteX19" fmla="*/ 0 w 1955548"/>
              <a:gd name="connsiteY19" fmla="*/ 213889 h 1448210"/>
              <a:gd name="connsiteX20" fmla="*/ 0 w 1955548"/>
              <a:gd name="connsiteY20" fmla="*/ 61112 h 144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5548" h="1448210">
                <a:moveTo>
                  <a:pt x="0" y="61112"/>
                </a:moveTo>
                <a:cubicBezTo>
                  <a:pt x="0" y="27361"/>
                  <a:pt x="27361" y="0"/>
                  <a:pt x="61112" y="0"/>
                </a:cubicBezTo>
                <a:lnTo>
                  <a:pt x="325925" y="0"/>
                </a:lnTo>
                <a:lnTo>
                  <a:pt x="325925" y="0"/>
                </a:lnTo>
                <a:lnTo>
                  <a:pt x="814812" y="0"/>
                </a:lnTo>
                <a:lnTo>
                  <a:pt x="1894436" y="0"/>
                </a:lnTo>
                <a:cubicBezTo>
                  <a:pt x="1928187" y="0"/>
                  <a:pt x="1955548" y="27361"/>
                  <a:pt x="1955548" y="61112"/>
                </a:cubicBezTo>
                <a:lnTo>
                  <a:pt x="1955548" y="213889"/>
                </a:lnTo>
                <a:lnTo>
                  <a:pt x="1955548" y="213889"/>
                </a:lnTo>
                <a:lnTo>
                  <a:pt x="1955548" y="305555"/>
                </a:lnTo>
                <a:lnTo>
                  <a:pt x="1955548" y="305554"/>
                </a:lnTo>
                <a:cubicBezTo>
                  <a:pt x="1955548" y="339305"/>
                  <a:pt x="1928187" y="366666"/>
                  <a:pt x="1894436" y="366666"/>
                </a:cubicBezTo>
                <a:lnTo>
                  <a:pt x="452673" y="366666"/>
                </a:lnTo>
                <a:lnTo>
                  <a:pt x="399024" y="1448210"/>
                </a:lnTo>
                <a:cubicBezTo>
                  <a:pt x="401011" y="1165607"/>
                  <a:pt x="323938" y="649269"/>
                  <a:pt x="325925" y="366666"/>
                </a:cubicBezTo>
                <a:lnTo>
                  <a:pt x="61112" y="366666"/>
                </a:lnTo>
                <a:cubicBezTo>
                  <a:pt x="27361" y="366666"/>
                  <a:pt x="0" y="339305"/>
                  <a:pt x="0" y="305554"/>
                </a:cubicBezTo>
                <a:lnTo>
                  <a:pt x="0" y="305555"/>
                </a:lnTo>
                <a:lnTo>
                  <a:pt x="0" y="213889"/>
                </a:lnTo>
                <a:lnTo>
                  <a:pt x="0" y="213889"/>
                </a:lnTo>
                <a:lnTo>
                  <a:pt x="0" y="61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0999" y="1203612"/>
            <a:ext cx="2507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297680" y="588405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05189-16BC-4334-A08F-383C1AE79FB8}"/>
              </a:ext>
            </a:extLst>
          </p:cNvPr>
          <p:cNvSpPr txBox="1"/>
          <p:nvPr/>
        </p:nvSpPr>
        <p:spPr>
          <a:xfrm>
            <a:off x="1043540" y="355024"/>
            <a:ext cx="443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đúng.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51" y="906227"/>
            <a:ext cx="5672499" cy="4912790"/>
          </a:xfrm>
          <a:prstGeom prst="rect">
            <a:avLst/>
          </a:prstGeom>
        </p:spPr>
      </p:pic>
      <p:sp>
        <p:nvSpPr>
          <p:cNvPr id="7" name="Rounded Rectangular Callout 7"/>
          <p:cNvSpPr/>
          <p:nvPr/>
        </p:nvSpPr>
        <p:spPr>
          <a:xfrm>
            <a:off x="4018478" y="1759228"/>
            <a:ext cx="2373270" cy="791528"/>
          </a:xfrm>
          <a:custGeom>
            <a:avLst/>
            <a:gdLst>
              <a:gd name="connsiteX0" fmla="*/ 0 w 1729212"/>
              <a:gd name="connsiteY0" fmla="*/ 60358 h 362139"/>
              <a:gd name="connsiteX1" fmla="*/ 60358 w 1729212"/>
              <a:gd name="connsiteY1" fmla="*/ 0 h 362139"/>
              <a:gd name="connsiteX2" fmla="*/ 288202 w 1729212"/>
              <a:gd name="connsiteY2" fmla="*/ 0 h 362139"/>
              <a:gd name="connsiteX3" fmla="*/ 288202 w 1729212"/>
              <a:gd name="connsiteY3" fmla="*/ 0 h 362139"/>
              <a:gd name="connsiteX4" fmla="*/ 720505 w 1729212"/>
              <a:gd name="connsiteY4" fmla="*/ 0 h 362139"/>
              <a:gd name="connsiteX5" fmla="*/ 1668854 w 1729212"/>
              <a:gd name="connsiteY5" fmla="*/ 0 h 362139"/>
              <a:gd name="connsiteX6" fmla="*/ 1729212 w 1729212"/>
              <a:gd name="connsiteY6" fmla="*/ 60358 h 362139"/>
              <a:gd name="connsiteX7" fmla="*/ 1729212 w 1729212"/>
              <a:gd name="connsiteY7" fmla="*/ 211248 h 362139"/>
              <a:gd name="connsiteX8" fmla="*/ 1729212 w 1729212"/>
              <a:gd name="connsiteY8" fmla="*/ 211248 h 362139"/>
              <a:gd name="connsiteX9" fmla="*/ 1729212 w 1729212"/>
              <a:gd name="connsiteY9" fmla="*/ 301783 h 362139"/>
              <a:gd name="connsiteX10" fmla="*/ 1729212 w 1729212"/>
              <a:gd name="connsiteY10" fmla="*/ 301781 h 362139"/>
              <a:gd name="connsiteX11" fmla="*/ 1668854 w 1729212"/>
              <a:gd name="connsiteY11" fmla="*/ 362139 h 362139"/>
              <a:gd name="connsiteX12" fmla="*/ 720505 w 1729212"/>
              <a:gd name="connsiteY12" fmla="*/ 362139 h 362139"/>
              <a:gd name="connsiteX13" fmla="*/ 504359 w 1729212"/>
              <a:gd name="connsiteY13" fmla="*/ 407406 h 362139"/>
              <a:gd name="connsiteX14" fmla="*/ 288202 w 1729212"/>
              <a:gd name="connsiteY14" fmla="*/ 362139 h 362139"/>
              <a:gd name="connsiteX15" fmla="*/ 60358 w 1729212"/>
              <a:gd name="connsiteY15" fmla="*/ 362139 h 362139"/>
              <a:gd name="connsiteX16" fmla="*/ 0 w 1729212"/>
              <a:gd name="connsiteY16" fmla="*/ 301781 h 362139"/>
              <a:gd name="connsiteX17" fmla="*/ 0 w 1729212"/>
              <a:gd name="connsiteY17" fmla="*/ 301783 h 362139"/>
              <a:gd name="connsiteX18" fmla="*/ 0 w 1729212"/>
              <a:gd name="connsiteY18" fmla="*/ 211248 h 362139"/>
              <a:gd name="connsiteX19" fmla="*/ 0 w 1729212"/>
              <a:gd name="connsiteY19" fmla="*/ 211248 h 362139"/>
              <a:gd name="connsiteX20" fmla="*/ 0 w 1729212"/>
              <a:gd name="connsiteY20" fmla="*/ 60358 h 362139"/>
              <a:gd name="connsiteX0" fmla="*/ 0 w 1729212"/>
              <a:gd name="connsiteY0" fmla="*/ 60358 h 588476"/>
              <a:gd name="connsiteX1" fmla="*/ 60358 w 1729212"/>
              <a:gd name="connsiteY1" fmla="*/ 0 h 588476"/>
              <a:gd name="connsiteX2" fmla="*/ 288202 w 1729212"/>
              <a:gd name="connsiteY2" fmla="*/ 0 h 588476"/>
              <a:gd name="connsiteX3" fmla="*/ 288202 w 1729212"/>
              <a:gd name="connsiteY3" fmla="*/ 0 h 588476"/>
              <a:gd name="connsiteX4" fmla="*/ 720505 w 1729212"/>
              <a:gd name="connsiteY4" fmla="*/ 0 h 588476"/>
              <a:gd name="connsiteX5" fmla="*/ 1668854 w 1729212"/>
              <a:gd name="connsiteY5" fmla="*/ 0 h 588476"/>
              <a:gd name="connsiteX6" fmla="*/ 1729212 w 1729212"/>
              <a:gd name="connsiteY6" fmla="*/ 60358 h 588476"/>
              <a:gd name="connsiteX7" fmla="*/ 1729212 w 1729212"/>
              <a:gd name="connsiteY7" fmla="*/ 211248 h 588476"/>
              <a:gd name="connsiteX8" fmla="*/ 1729212 w 1729212"/>
              <a:gd name="connsiteY8" fmla="*/ 211248 h 588476"/>
              <a:gd name="connsiteX9" fmla="*/ 1729212 w 1729212"/>
              <a:gd name="connsiteY9" fmla="*/ 301783 h 588476"/>
              <a:gd name="connsiteX10" fmla="*/ 1729212 w 1729212"/>
              <a:gd name="connsiteY10" fmla="*/ 301781 h 588476"/>
              <a:gd name="connsiteX11" fmla="*/ 1668854 w 1729212"/>
              <a:gd name="connsiteY11" fmla="*/ 362139 h 588476"/>
              <a:gd name="connsiteX12" fmla="*/ 720505 w 1729212"/>
              <a:gd name="connsiteY12" fmla="*/ 362139 h 588476"/>
              <a:gd name="connsiteX13" fmla="*/ 585841 w 1729212"/>
              <a:gd name="connsiteY13" fmla="*/ 588476 h 588476"/>
              <a:gd name="connsiteX14" fmla="*/ 288202 w 1729212"/>
              <a:gd name="connsiteY14" fmla="*/ 362139 h 588476"/>
              <a:gd name="connsiteX15" fmla="*/ 60358 w 1729212"/>
              <a:gd name="connsiteY15" fmla="*/ 362139 h 588476"/>
              <a:gd name="connsiteX16" fmla="*/ 0 w 1729212"/>
              <a:gd name="connsiteY16" fmla="*/ 301781 h 588476"/>
              <a:gd name="connsiteX17" fmla="*/ 0 w 1729212"/>
              <a:gd name="connsiteY17" fmla="*/ 301783 h 588476"/>
              <a:gd name="connsiteX18" fmla="*/ 0 w 1729212"/>
              <a:gd name="connsiteY18" fmla="*/ 211248 h 588476"/>
              <a:gd name="connsiteX19" fmla="*/ 0 w 1729212"/>
              <a:gd name="connsiteY19" fmla="*/ 211248 h 588476"/>
              <a:gd name="connsiteX20" fmla="*/ 0 w 1729212"/>
              <a:gd name="connsiteY20" fmla="*/ 60358 h 588476"/>
              <a:gd name="connsiteX0" fmla="*/ 0 w 1729212"/>
              <a:gd name="connsiteY0" fmla="*/ 60358 h 588476"/>
              <a:gd name="connsiteX1" fmla="*/ 60358 w 1729212"/>
              <a:gd name="connsiteY1" fmla="*/ 0 h 588476"/>
              <a:gd name="connsiteX2" fmla="*/ 288202 w 1729212"/>
              <a:gd name="connsiteY2" fmla="*/ 0 h 588476"/>
              <a:gd name="connsiteX3" fmla="*/ 288202 w 1729212"/>
              <a:gd name="connsiteY3" fmla="*/ 0 h 588476"/>
              <a:gd name="connsiteX4" fmla="*/ 720505 w 1729212"/>
              <a:gd name="connsiteY4" fmla="*/ 0 h 588476"/>
              <a:gd name="connsiteX5" fmla="*/ 1668854 w 1729212"/>
              <a:gd name="connsiteY5" fmla="*/ 0 h 588476"/>
              <a:gd name="connsiteX6" fmla="*/ 1729212 w 1729212"/>
              <a:gd name="connsiteY6" fmla="*/ 60358 h 588476"/>
              <a:gd name="connsiteX7" fmla="*/ 1729212 w 1729212"/>
              <a:gd name="connsiteY7" fmla="*/ 211248 h 588476"/>
              <a:gd name="connsiteX8" fmla="*/ 1729212 w 1729212"/>
              <a:gd name="connsiteY8" fmla="*/ 211248 h 588476"/>
              <a:gd name="connsiteX9" fmla="*/ 1729212 w 1729212"/>
              <a:gd name="connsiteY9" fmla="*/ 301783 h 588476"/>
              <a:gd name="connsiteX10" fmla="*/ 1729212 w 1729212"/>
              <a:gd name="connsiteY10" fmla="*/ 301781 h 588476"/>
              <a:gd name="connsiteX11" fmla="*/ 1668854 w 1729212"/>
              <a:gd name="connsiteY11" fmla="*/ 362139 h 588476"/>
              <a:gd name="connsiteX12" fmla="*/ 448901 w 1729212"/>
              <a:gd name="connsiteY12" fmla="*/ 344032 h 588476"/>
              <a:gd name="connsiteX13" fmla="*/ 585841 w 1729212"/>
              <a:gd name="connsiteY13" fmla="*/ 588476 h 588476"/>
              <a:gd name="connsiteX14" fmla="*/ 288202 w 1729212"/>
              <a:gd name="connsiteY14" fmla="*/ 362139 h 588476"/>
              <a:gd name="connsiteX15" fmla="*/ 60358 w 1729212"/>
              <a:gd name="connsiteY15" fmla="*/ 362139 h 588476"/>
              <a:gd name="connsiteX16" fmla="*/ 0 w 1729212"/>
              <a:gd name="connsiteY16" fmla="*/ 301781 h 588476"/>
              <a:gd name="connsiteX17" fmla="*/ 0 w 1729212"/>
              <a:gd name="connsiteY17" fmla="*/ 301783 h 588476"/>
              <a:gd name="connsiteX18" fmla="*/ 0 w 1729212"/>
              <a:gd name="connsiteY18" fmla="*/ 211248 h 588476"/>
              <a:gd name="connsiteX19" fmla="*/ 0 w 1729212"/>
              <a:gd name="connsiteY19" fmla="*/ 211248 h 588476"/>
              <a:gd name="connsiteX20" fmla="*/ 0 w 1729212"/>
              <a:gd name="connsiteY20" fmla="*/ 60358 h 588476"/>
              <a:gd name="connsiteX0" fmla="*/ 0 w 1729212"/>
              <a:gd name="connsiteY0" fmla="*/ 60358 h 588476"/>
              <a:gd name="connsiteX1" fmla="*/ 60358 w 1729212"/>
              <a:gd name="connsiteY1" fmla="*/ 0 h 588476"/>
              <a:gd name="connsiteX2" fmla="*/ 288202 w 1729212"/>
              <a:gd name="connsiteY2" fmla="*/ 0 h 588476"/>
              <a:gd name="connsiteX3" fmla="*/ 288202 w 1729212"/>
              <a:gd name="connsiteY3" fmla="*/ 0 h 588476"/>
              <a:gd name="connsiteX4" fmla="*/ 720505 w 1729212"/>
              <a:gd name="connsiteY4" fmla="*/ 0 h 588476"/>
              <a:gd name="connsiteX5" fmla="*/ 1668854 w 1729212"/>
              <a:gd name="connsiteY5" fmla="*/ 0 h 588476"/>
              <a:gd name="connsiteX6" fmla="*/ 1729212 w 1729212"/>
              <a:gd name="connsiteY6" fmla="*/ 60358 h 588476"/>
              <a:gd name="connsiteX7" fmla="*/ 1729212 w 1729212"/>
              <a:gd name="connsiteY7" fmla="*/ 211248 h 588476"/>
              <a:gd name="connsiteX8" fmla="*/ 1729212 w 1729212"/>
              <a:gd name="connsiteY8" fmla="*/ 211248 h 588476"/>
              <a:gd name="connsiteX9" fmla="*/ 1729212 w 1729212"/>
              <a:gd name="connsiteY9" fmla="*/ 301783 h 588476"/>
              <a:gd name="connsiteX10" fmla="*/ 1729212 w 1729212"/>
              <a:gd name="connsiteY10" fmla="*/ 301781 h 588476"/>
              <a:gd name="connsiteX11" fmla="*/ 1668854 w 1729212"/>
              <a:gd name="connsiteY11" fmla="*/ 362139 h 588476"/>
              <a:gd name="connsiteX12" fmla="*/ 530382 w 1729212"/>
              <a:gd name="connsiteY12" fmla="*/ 362139 h 588476"/>
              <a:gd name="connsiteX13" fmla="*/ 585841 w 1729212"/>
              <a:gd name="connsiteY13" fmla="*/ 588476 h 588476"/>
              <a:gd name="connsiteX14" fmla="*/ 288202 w 1729212"/>
              <a:gd name="connsiteY14" fmla="*/ 362139 h 588476"/>
              <a:gd name="connsiteX15" fmla="*/ 60358 w 1729212"/>
              <a:gd name="connsiteY15" fmla="*/ 362139 h 588476"/>
              <a:gd name="connsiteX16" fmla="*/ 0 w 1729212"/>
              <a:gd name="connsiteY16" fmla="*/ 301781 h 588476"/>
              <a:gd name="connsiteX17" fmla="*/ 0 w 1729212"/>
              <a:gd name="connsiteY17" fmla="*/ 301783 h 588476"/>
              <a:gd name="connsiteX18" fmla="*/ 0 w 1729212"/>
              <a:gd name="connsiteY18" fmla="*/ 211248 h 588476"/>
              <a:gd name="connsiteX19" fmla="*/ 0 w 1729212"/>
              <a:gd name="connsiteY19" fmla="*/ 211248 h 588476"/>
              <a:gd name="connsiteX20" fmla="*/ 0 w 1729212"/>
              <a:gd name="connsiteY20" fmla="*/ 60358 h 588476"/>
              <a:gd name="connsiteX0" fmla="*/ 0 w 1729212"/>
              <a:gd name="connsiteY0" fmla="*/ 60358 h 588476"/>
              <a:gd name="connsiteX1" fmla="*/ 60358 w 1729212"/>
              <a:gd name="connsiteY1" fmla="*/ 0 h 588476"/>
              <a:gd name="connsiteX2" fmla="*/ 288202 w 1729212"/>
              <a:gd name="connsiteY2" fmla="*/ 0 h 588476"/>
              <a:gd name="connsiteX3" fmla="*/ 288202 w 1729212"/>
              <a:gd name="connsiteY3" fmla="*/ 0 h 588476"/>
              <a:gd name="connsiteX4" fmla="*/ 720505 w 1729212"/>
              <a:gd name="connsiteY4" fmla="*/ 0 h 588476"/>
              <a:gd name="connsiteX5" fmla="*/ 1668854 w 1729212"/>
              <a:gd name="connsiteY5" fmla="*/ 0 h 588476"/>
              <a:gd name="connsiteX6" fmla="*/ 1729212 w 1729212"/>
              <a:gd name="connsiteY6" fmla="*/ 60358 h 588476"/>
              <a:gd name="connsiteX7" fmla="*/ 1729212 w 1729212"/>
              <a:gd name="connsiteY7" fmla="*/ 211248 h 588476"/>
              <a:gd name="connsiteX8" fmla="*/ 1729212 w 1729212"/>
              <a:gd name="connsiteY8" fmla="*/ 211248 h 588476"/>
              <a:gd name="connsiteX9" fmla="*/ 1729212 w 1729212"/>
              <a:gd name="connsiteY9" fmla="*/ 301783 h 588476"/>
              <a:gd name="connsiteX10" fmla="*/ 1729212 w 1729212"/>
              <a:gd name="connsiteY10" fmla="*/ 301781 h 588476"/>
              <a:gd name="connsiteX11" fmla="*/ 1668854 w 1729212"/>
              <a:gd name="connsiteY11" fmla="*/ 362139 h 588476"/>
              <a:gd name="connsiteX12" fmla="*/ 530382 w 1729212"/>
              <a:gd name="connsiteY12" fmla="*/ 362139 h 588476"/>
              <a:gd name="connsiteX13" fmla="*/ 585841 w 1729212"/>
              <a:gd name="connsiteY13" fmla="*/ 588476 h 588476"/>
              <a:gd name="connsiteX14" fmla="*/ 424004 w 1729212"/>
              <a:gd name="connsiteY14" fmla="*/ 362139 h 588476"/>
              <a:gd name="connsiteX15" fmla="*/ 60358 w 1729212"/>
              <a:gd name="connsiteY15" fmla="*/ 362139 h 588476"/>
              <a:gd name="connsiteX16" fmla="*/ 0 w 1729212"/>
              <a:gd name="connsiteY16" fmla="*/ 301781 h 588476"/>
              <a:gd name="connsiteX17" fmla="*/ 0 w 1729212"/>
              <a:gd name="connsiteY17" fmla="*/ 301783 h 588476"/>
              <a:gd name="connsiteX18" fmla="*/ 0 w 1729212"/>
              <a:gd name="connsiteY18" fmla="*/ 211248 h 588476"/>
              <a:gd name="connsiteX19" fmla="*/ 0 w 1729212"/>
              <a:gd name="connsiteY19" fmla="*/ 211248 h 588476"/>
              <a:gd name="connsiteX20" fmla="*/ 0 w 1729212"/>
              <a:gd name="connsiteY20" fmla="*/ 60358 h 58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29212" h="588476">
                <a:moveTo>
                  <a:pt x="0" y="60358"/>
                </a:moveTo>
                <a:cubicBezTo>
                  <a:pt x="0" y="27023"/>
                  <a:pt x="27023" y="0"/>
                  <a:pt x="60358" y="0"/>
                </a:cubicBezTo>
                <a:lnTo>
                  <a:pt x="288202" y="0"/>
                </a:lnTo>
                <a:lnTo>
                  <a:pt x="288202" y="0"/>
                </a:lnTo>
                <a:lnTo>
                  <a:pt x="720505" y="0"/>
                </a:lnTo>
                <a:lnTo>
                  <a:pt x="1668854" y="0"/>
                </a:lnTo>
                <a:cubicBezTo>
                  <a:pt x="1702189" y="0"/>
                  <a:pt x="1729212" y="27023"/>
                  <a:pt x="1729212" y="60358"/>
                </a:cubicBezTo>
                <a:lnTo>
                  <a:pt x="1729212" y="211248"/>
                </a:lnTo>
                <a:lnTo>
                  <a:pt x="1729212" y="211248"/>
                </a:lnTo>
                <a:lnTo>
                  <a:pt x="1729212" y="301783"/>
                </a:lnTo>
                <a:lnTo>
                  <a:pt x="1729212" y="301781"/>
                </a:lnTo>
                <a:cubicBezTo>
                  <a:pt x="1729212" y="335116"/>
                  <a:pt x="1702189" y="362139"/>
                  <a:pt x="1668854" y="362139"/>
                </a:cubicBezTo>
                <a:lnTo>
                  <a:pt x="530382" y="362139"/>
                </a:lnTo>
                <a:lnTo>
                  <a:pt x="585841" y="588476"/>
                </a:lnTo>
                <a:lnTo>
                  <a:pt x="424004" y="362139"/>
                </a:lnTo>
                <a:lnTo>
                  <a:pt x="60358" y="362139"/>
                </a:lnTo>
                <a:cubicBezTo>
                  <a:pt x="27023" y="362139"/>
                  <a:pt x="0" y="335116"/>
                  <a:pt x="0" y="301781"/>
                </a:cubicBezTo>
                <a:lnTo>
                  <a:pt x="0" y="301783"/>
                </a:lnTo>
                <a:lnTo>
                  <a:pt x="0" y="211248"/>
                </a:lnTo>
                <a:lnTo>
                  <a:pt x="0" y="211248"/>
                </a:lnTo>
                <a:lnTo>
                  <a:pt x="0" y="6035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78685" y="1795440"/>
            <a:ext cx="231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82513-CA47-48FD-A3F5-6869DE2FDA8E}"/>
              </a:ext>
            </a:extLst>
          </p:cNvPr>
          <p:cNvSpPr txBox="1"/>
          <p:nvPr/>
        </p:nvSpPr>
        <p:spPr>
          <a:xfrm>
            <a:off x="1043540" y="355024"/>
            <a:ext cx="443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đúng.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7680" y="588405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8347D-0DB8-45F1-8117-E38DF2B6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E6DF0-0909-469A-9315-7A989A26F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8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540" y="355024"/>
            <a:ext cx="443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đúng.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1697" y="1462754"/>
            <a:ext cx="4364493" cy="4130570"/>
            <a:chOff x="167909" y="1462754"/>
            <a:chExt cx="4364493" cy="4130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09" y="1462754"/>
              <a:ext cx="4364493" cy="3673370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637350" y="1677918"/>
              <a:ext cx="1157569" cy="611392"/>
            </a:xfrm>
            <a:custGeom>
              <a:avLst/>
              <a:gdLst>
                <a:gd name="connsiteX0" fmla="*/ 0 w 901245"/>
                <a:gd name="connsiteY0" fmla="*/ 48286 h 289712"/>
                <a:gd name="connsiteX1" fmla="*/ 48286 w 901245"/>
                <a:gd name="connsiteY1" fmla="*/ 0 h 289712"/>
                <a:gd name="connsiteX2" fmla="*/ 150208 w 901245"/>
                <a:gd name="connsiteY2" fmla="*/ 0 h 289712"/>
                <a:gd name="connsiteX3" fmla="*/ 150208 w 901245"/>
                <a:gd name="connsiteY3" fmla="*/ 0 h 289712"/>
                <a:gd name="connsiteX4" fmla="*/ 375519 w 901245"/>
                <a:gd name="connsiteY4" fmla="*/ 0 h 289712"/>
                <a:gd name="connsiteX5" fmla="*/ 852959 w 901245"/>
                <a:gd name="connsiteY5" fmla="*/ 0 h 289712"/>
                <a:gd name="connsiteX6" fmla="*/ 901245 w 901245"/>
                <a:gd name="connsiteY6" fmla="*/ 48286 h 289712"/>
                <a:gd name="connsiteX7" fmla="*/ 901245 w 901245"/>
                <a:gd name="connsiteY7" fmla="*/ 168999 h 289712"/>
                <a:gd name="connsiteX8" fmla="*/ 901245 w 901245"/>
                <a:gd name="connsiteY8" fmla="*/ 168999 h 289712"/>
                <a:gd name="connsiteX9" fmla="*/ 901245 w 901245"/>
                <a:gd name="connsiteY9" fmla="*/ 241427 h 289712"/>
                <a:gd name="connsiteX10" fmla="*/ 901245 w 901245"/>
                <a:gd name="connsiteY10" fmla="*/ 241426 h 289712"/>
                <a:gd name="connsiteX11" fmla="*/ 852959 w 901245"/>
                <a:gd name="connsiteY11" fmla="*/ 289712 h 289712"/>
                <a:gd name="connsiteX12" fmla="*/ 375519 w 901245"/>
                <a:gd name="connsiteY12" fmla="*/ 289712 h 289712"/>
                <a:gd name="connsiteX13" fmla="*/ 262866 w 901245"/>
                <a:gd name="connsiteY13" fmla="*/ 325926 h 289712"/>
                <a:gd name="connsiteX14" fmla="*/ 150208 w 901245"/>
                <a:gd name="connsiteY14" fmla="*/ 289712 h 289712"/>
                <a:gd name="connsiteX15" fmla="*/ 48286 w 901245"/>
                <a:gd name="connsiteY15" fmla="*/ 289712 h 289712"/>
                <a:gd name="connsiteX16" fmla="*/ 0 w 901245"/>
                <a:gd name="connsiteY16" fmla="*/ 241426 h 289712"/>
                <a:gd name="connsiteX17" fmla="*/ 0 w 901245"/>
                <a:gd name="connsiteY17" fmla="*/ 241427 h 289712"/>
                <a:gd name="connsiteX18" fmla="*/ 0 w 901245"/>
                <a:gd name="connsiteY18" fmla="*/ 168999 h 289712"/>
                <a:gd name="connsiteX19" fmla="*/ 0 w 901245"/>
                <a:gd name="connsiteY19" fmla="*/ 168999 h 289712"/>
                <a:gd name="connsiteX20" fmla="*/ 0 w 901245"/>
                <a:gd name="connsiteY20" fmla="*/ 48286 h 289712"/>
                <a:gd name="connsiteX0" fmla="*/ 0 w 901245"/>
                <a:gd name="connsiteY0" fmla="*/ 48286 h 461728"/>
                <a:gd name="connsiteX1" fmla="*/ 48286 w 901245"/>
                <a:gd name="connsiteY1" fmla="*/ 0 h 461728"/>
                <a:gd name="connsiteX2" fmla="*/ 150208 w 901245"/>
                <a:gd name="connsiteY2" fmla="*/ 0 h 461728"/>
                <a:gd name="connsiteX3" fmla="*/ 150208 w 901245"/>
                <a:gd name="connsiteY3" fmla="*/ 0 h 461728"/>
                <a:gd name="connsiteX4" fmla="*/ 375519 w 901245"/>
                <a:gd name="connsiteY4" fmla="*/ 0 h 461728"/>
                <a:gd name="connsiteX5" fmla="*/ 852959 w 901245"/>
                <a:gd name="connsiteY5" fmla="*/ 0 h 461728"/>
                <a:gd name="connsiteX6" fmla="*/ 901245 w 901245"/>
                <a:gd name="connsiteY6" fmla="*/ 48286 h 461728"/>
                <a:gd name="connsiteX7" fmla="*/ 901245 w 901245"/>
                <a:gd name="connsiteY7" fmla="*/ 168999 h 461728"/>
                <a:gd name="connsiteX8" fmla="*/ 901245 w 901245"/>
                <a:gd name="connsiteY8" fmla="*/ 168999 h 461728"/>
                <a:gd name="connsiteX9" fmla="*/ 901245 w 901245"/>
                <a:gd name="connsiteY9" fmla="*/ 241427 h 461728"/>
                <a:gd name="connsiteX10" fmla="*/ 901245 w 901245"/>
                <a:gd name="connsiteY10" fmla="*/ 241426 h 461728"/>
                <a:gd name="connsiteX11" fmla="*/ 852959 w 901245"/>
                <a:gd name="connsiteY11" fmla="*/ 289712 h 461728"/>
                <a:gd name="connsiteX12" fmla="*/ 375519 w 901245"/>
                <a:gd name="connsiteY12" fmla="*/ 289712 h 461728"/>
                <a:gd name="connsiteX13" fmla="*/ 353400 w 901245"/>
                <a:gd name="connsiteY13" fmla="*/ 461728 h 461728"/>
                <a:gd name="connsiteX14" fmla="*/ 150208 w 901245"/>
                <a:gd name="connsiteY14" fmla="*/ 289712 h 461728"/>
                <a:gd name="connsiteX15" fmla="*/ 48286 w 901245"/>
                <a:gd name="connsiteY15" fmla="*/ 289712 h 461728"/>
                <a:gd name="connsiteX16" fmla="*/ 0 w 901245"/>
                <a:gd name="connsiteY16" fmla="*/ 241426 h 461728"/>
                <a:gd name="connsiteX17" fmla="*/ 0 w 901245"/>
                <a:gd name="connsiteY17" fmla="*/ 241427 h 461728"/>
                <a:gd name="connsiteX18" fmla="*/ 0 w 901245"/>
                <a:gd name="connsiteY18" fmla="*/ 168999 h 461728"/>
                <a:gd name="connsiteX19" fmla="*/ 0 w 901245"/>
                <a:gd name="connsiteY19" fmla="*/ 168999 h 461728"/>
                <a:gd name="connsiteX20" fmla="*/ 0 w 901245"/>
                <a:gd name="connsiteY20" fmla="*/ 48286 h 461728"/>
                <a:gd name="connsiteX0" fmla="*/ 0 w 901245"/>
                <a:gd name="connsiteY0" fmla="*/ 48286 h 461728"/>
                <a:gd name="connsiteX1" fmla="*/ 48286 w 901245"/>
                <a:gd name="connsiteY1" fmla="*/ 0 h 461728"/>
                <a:gd name="connsiteX2" fmla="*/ 150208 w 901245"/>
                <a:gd name="connsiteY2" fmla="*/ 0 h 461728"/>
                <a:gd name="connsiteX3" fmla="*/ 150208 w 901245"/>
                <a:gd name="connsiteY3" fmla="*/ 0 h 461728"/>
                <a:gd name="connsiteX4" fmla="*/ 375519 w 901245"/>
                <a:gd name="connsiteY4" fmla="*/ 0 h 461728"/>
                <a:gd name="connsiteX5" fmla="*/ 852959 w 901245"/>
                <a:gd name="connsiteY5" fmla="*/ 0 h 461728"/>
                <a:gd name="connsiteX6" fmla="*/ 901245 w 901245"/>
                <a:gd name="connsiteY6" fmla="*/ 48286 h 461728"/>
                <a:gd name="connsiteX7" fmla="*/ 901245 w 901245"/>
                <a:gd name="connsiteY7" fmla="*/ 168999 h 461728"/>
                <a:gd name="connsiteX8" fmla="*/ 901245 w 901245"/>
                <a:gd name="connsiteY8" fmla="*/ 168999 h 461728"/>
                <a:gd name="connsiteX9" fmla="*/ 901245 w 901245"/>
                <a:gd name="connsiteY9" fmla="*/ 241427 h 461728"/>
                <a:gd name="connsiteX10" fmla="*/ 901245 w 901245"/>
                <a:gd name="connsiteY10" fmla="*/ 241426 h 461728"/>
                <a:gd name="connsiteX11" fmla="*/ 852959 w 901245"/>
                <a:gd name="connsiteY11" fmla="*/ 289712 h 461728"/>
                <a:gd name="connsiteX12" fmla="*/ 257824 w 901245"/>
                <a:gd name="connsiteY12" fmla="*/ 289712 h 461728"/>
                <a:gd name="connsiteX13" fmla="*/ 353400 w 901245"/>
                <a:gd name="connsiteY13" fmla="*/ 461728 h 461728"/>
                <a:gd name="connsiteX14" fmla="*/ 150208 w 901245"/>
                <a:gd name="connsiteY14" fmla="*/ 289712 h 461728"/>
                <a:gd name="connsiteX15" fmla="*/ 48286 w 901245"/>
                <a:gd name="connsiteY15" fmla="*/ 289712 h 461728"/>
                <a:gd name="connsiteX16" fmla="*/ 0 w 901245"/>
                <a:gd name="connsiteY16" fmla="*/ 241426 h 461728"/>
                <a:gd name="connsiteX17" fmla="*/ 0 w 901245"/>
                <a:gd name="connsiteY17" fmla="*/ 241427 h 461728"/>
                <a:gd name="connsiteX18" fmla="*/ 0 w 901245"/>
                <a:gd name="connsiteY18" fmla="*/ 168999 h 461728"/>
                <a:gd name="connsiteX19" fmla="*/ 0 w 901245"/>
                <a:gd name="connsiteY19" fmla="*/ 168999 h 461728"/>
                <a:gd name="connsiteX20" fmla="*/ 0 w 901245"/>
                <a:gd name="connsiteY20" fmla="*/ 48286 h 46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1245" h="461728">
                  <a:moveTo>
                    <a:pt x="0" y="48286"/>
                  </a:moveTo>
                  <a:cubicBezTo>
                    <a:pt x="0" y="21618"/>
                    <a:pt x="21618" y="0"/>
                    <a:pt x="48286" y="0"/>
                  </a:cubicBezTo>
                  <a:lnTo>
                    <a:pt x="150208" y="0"/>
                  </a:lnTo>
                  <a:lnTo>
                    <a:pt x="150208" y="0"/>
                  </a:lnTo>
                  <a:lnTo>
                    <a:pt x="375519" y="0"/>
                  </a:lnTo>
                  <a:lnTo>
                    <a:pt x="852959" y="0"/>
                  </a:lnTo>
                  <a:cubicBezTo>
                    <a:pt x="879627" y="0"/>
                    <a:pt x="901245" y="21618"/>
                    <a:pt x="901245" y="48286"/>
                  </a:cubicBezTo>
                  <a:lnTo>
                    <a:pt x="901245" y="168999"/>
                  </a:lnTo>
                  <a:lnTo>
                    <a:pt x="901245" y="168999"/>
                  </a:lnTo>
                  <a:lnTo>
                    <a:pt x="901245" y="241427"/>
                  </a:lnTo>
                  <a:lnTo>
                    <a:pt x="901245" y="241426"/>
                  </a:lnTo>
                  <a:cubicBezTo>
                    <a:pt x="901245" y="268094"/>
                    <a:pt x="879627" y="289712"/>
                    <a:pt x="852959" y="289712"/>
                  </a:cubicBezTo>
                  <a:lnTo>
                    <a:pt x="257824" y="289712"/>
                  </a:lnTo>
                  <a:lnTo>
                    <a:pt x="353400" y="461728"/>
                  </a:lnTo>
                  <a:lnTo>
                    <a:pt x="150208" y="289712"/>
                  </a:lnTo>
                  <a:lnTo>
                    <a:pt x="48286" y="289712"/>
                  </a:lnTo>
                  <a:cubicBezTo>
                    <a:pt x="21618" y="289712"/>
                    <a:pt x="0" y="268094"/>
                    <a:pt x="0" y="241426"/>
                  </a:cubicBezTo>
                  <a:lnTo>
                    <a:pt x="0" y="241427"/>
                  </a:lnTo>
                  <a:lnTo>
                    <a:pt x="0" y="168999"/>
                  </a:lnTo>
                  <a:lnTo>
                    <a:pt x="0" y="168999"/>
                  </a:lnTo>
                  <a:lnTo>
                    <a:pt x="0" y="4828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0227" y="167706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020495" y="1523858"/>
              <a:ext cx="2349340" cy="1324979"/>
            </a:xfrm>
            <a:custGeom>
              <a:avLst/>
              <a:gdLst>
                <a:gd name="connsiteX0" fmla="*/ 0 w 1955548"/>
                <a:gd name="connsiteY0" fmla="*/ 61112 h 366666"/>
                <a:gd name="connsiteX1" fmla="*/ 61112 w 1955548"/>
                <a:gd name="connsiteY1" fmla="*/ 0 h 366666"/>
                <a:gd name="connsiteX2" fmla="*/ 325925 w 1955548"/>
                <a:gd name="connsiteY2" fmla="*/ 0 h 366666"/>
                <a:gd name="connsiteX3" fmla="*/ 325925 w 1955548"/>
                <a:gd name="connsiteY3" fmla="*/ 0 h 366666"/>
                <a:gd name="connsiteX4" fmla="*/ 814812 w 1955548"/>
                <a:gd name="connsiteY4" fmla="*/ 0 h 366666"/>
                <a:gd name="connsiteX5" fmla="*/ 1894436 w 1955548"/>
                <a:gd name="connsiteY5" fmla="*/ 0 h 366666"/>
                <a:gd name="connsiteX6" fmla="*/ 1955548 w 1955548"/>
                <a:gd name="connsiteY6" fmla="*/ 61112 h 366666"/>
                <a:gd name="connsiteX7" fmla="*/ 1955548 w 1955548"/>
                <a:gd name="connsiteY7" fmla="*/ 213889 h 366666"/>
                <a:gd name="connsiteX8" fmla="*/ 1955548 w 1955548"/>
                <a:gd name="connsiteY8" fmla="*/ 213889 h 366666"/>
                <a:gd name="connsiteX9" fmla="*/ 1955548 w 1955548"/>
                <a:gd name="connsiteY9" fmla="*/ 305555 h 366666"/>
                <a:gd name="connsiteX10" fmla="*/ 1955548 w 1955548"/>
                <a:gd name="connsiteY10" fmla="*/ 305554 h 366666"/>
                <a:gd name="connsiteX11" fmla="*/ 1894436 w 1955548"/>
                <a:gd name="connsiteY11" fmla="*/ 366666 h 366666"/>
                <a:gd name="connsiteX12" fmla="*/ 814812 w 1955548"/>
                <a:gd name="connsiteY12" fmla="*/ 366666 h 366666"/>
                <a:gd name="connsiteX13" fmla="*/ 570375 w 1955548"/>
                <a:gd name="connsiteY13" fmla="*/ 412499 h 366666"/>
                <a:gd name="connsiteX14" fmla="*/ 325925 w 1955548"/>
                <a:gd name="connsiteY14" fmla="*/ 366666 h 366666"/>
                <a:gd name="connsiteX15" fmla="*/ 61112 w 1955548"/>
                <a:gd name="connsiteY15" fmla="*/ 366666 h 366666"/>
                <a:gd name="connsiteX16" fmla="*/ 0 w 1955548"/>
                <a:gd name="connsiteY16" fmla="*/ 305554 h 366666"/>
                <a:gd name="connsiteX17" fmla="*/ 0 w 1955548"/>
                <a:gd name="connsiteY17" fmla="*/ 305555 h 366666"/>
                <a:gd name="connsiteX18" fmla="*/ 0 w 1955548"/>
                <a:gd name="connsiteY18" fmla="*/ 213889 h 366666"/>
                <a:gd name="connsiteX19" fmla="*/ 0 w 1955548"/>
                <a:gd name="connsiteY19" fmla="*/ 213889 h 366666"/>
                <a:gd name="connsiteX20" fmla="*/ 0 w 1955548"/>
                <a:gd name="connsiteY20" fmla="*/ 61112 h 366666"/>
                <a:gd name="connsiteX0" fmla="*/ 0 w 1955548"/>
                <a:gd name="connsiteY0" fmla="*/ 61112 h 1073402"/>
                <a:gd name="connsiteX1" fmla="*/ 61112 w 1955548"/>
                <a:gd name="connsiteY1" fmla="*/ 0 h 1073402"/>
                <a:gd name="connsiteX2" fmla="*/ 325925 w 1955548"/>
                <a:gd name="connsiteY2" fmla="*/ 0 h 1073402"/>
                <a:gd name="connsiteX3" fmla="*/ 325925 w 1955548"/>
                <a:gd name="connsiteY3" fmla="*/ 0 h 1073402"/>
                <a:gd name="connsiteX4" fmla="*/ 814812 w 1955548"/>
                <a:gd name="connsiteY4" fmla="*/ 0 h 1073402"/>
                <a:gd name="connsiteX5" fmla="*/ 1894436 w 1955548"/>
                <a:gd name="connsiteY5" fmla="*/ 0 h 1073402"/>
                <a:gd name="connsiteX6" fmla="*/ 1955548 w 1955548"/>
                <a:gd name="connsiteY6" fmla="*/ 61112 h 1073402"/>
                <a:gd name="connsiteX7" fmla="*/ 1955548 w 1955548"/>
                <a:gd name="connsiteY7" fmla="*/ 213889 h 1073402"/>
                <a:gd name="connsiteX8" fmla="*/ 1955548 w 1955548"/>
                <a:gd name="connsiteY8" fmla="*/ 213889 h 1073402"/>
                <a:gd name="connsiteX9" fmla="*/ 1955548 w 1955548"/>
                <a:gd name="connsiteY9" fmla="*/ 305555 h 1073402"/>
                <a:gd name="connsiteX10" fmla="*/ 1955548 w 1955548"/>
                <a:gd name="connsiteY10" fmla="*/ 305554 h 1073402"/>
                <a:gd name="connsiteX11" fmla="*/ 1894436 w 1955548"/>
                <a:gd name="connsiteY11" fmla="*/ 366666 h 1073402"/>
                <a:gd name="connsiteX12" fmla="*/ 814812 w 1955548"/>
                <a:gd name="connsiteY12" fmla="*/ 366666 h 1073402"/>
                <a:gd name="connsiteX13" fmla="*/ 380252 w 1955548"/>
                <a:gd name="connsiteY13" fmla="*/ 1073402 h 1073402"/>
                <a:gd name="connsiteX14" fmla="*/ 325925 w 1955548"/>
                <a:gd name="connsiteY14" fmla="*/ 366666 h 1073402"/>
                <a:gd name="connsiteX15" fmla="*/ 61112 w 1955548"/>
                <a:gd name="connsiteY15" fmla="*/ 366666 h 1073402"/>
                <a:gd name="connsiteX16" fmla="*/ 0 w 1955548"/>
                <a:gd name="connsiteY16" fmla="*/ 305554 h 1073402"/>
                <a:gd name="connsiteX17" fmla="*/ 0 w 1955548"/>
                <a:gd name="connsiteY17" fmla="*/ 305555 h 1073402"/>
                <a:gd name="connsiteX18" fmla="*/ 0 w 1955548"/>
                <a:gd name="connsiteY18" fmla="*/ 213889 h 1073402"/>
                <a:gd name="connsiteX19" fmla="*/ 0 w 1955548"/>
                <a:gd name="connsiteY19" fmla="*/ 213889 h 1073402"/>
                <a:gd name="connsiteX20" fmla="*/ 0 w 1955548"/>
                <a:gd name="connsiteY20" fmla="*/ 61112 h 1073402"/>
                <a:gd name="connsiteX0" fmla="*/ 0 w 1955548"/>
                <a:gd name="connsiteY0" fmla="*/ 61112 h 1073402"/>
                <a:gd name="connsiteX1" fmla="*/ 61112 w 1955548"/>
                <a:gd name="connsiteY1" fmla="*/ 0 h 1073402"/>
                <a:gd name="connsiteX2" fmla="*/ 325925 w 1955548"/>
                <a:gd name="connsiteY2" fmla="*/ 0 h 1073402"/>
                <a:gd name="connsiteX3" fmla="*/ 325925 w 1955548"/>
                <a:gd name="connsiteY3" fmla="*/ 0 h 1073402"/>
                <a:gd name="connsiteX4" fmla="*/ 814812 w 1955548"/>
                <a:gd name="connsiteY4" fmla="*/ 0 h 1073402"/>
                <a:gd name="connsiteX5" fmla="*/ 1894436 w 1955548"/>
                <a:gd name="connsiteY5" fmla="*/ 0 h 1073402"/>
                <a:gd name="connsiteX6" fmla="*/ 1955548 w 1955548"/>
                <a:gd name="connsiteY6" fmla="*/ 61112 h 1073402"/>
                <a:gd name="connsiteX7" fmla="*/ 1955548 w 1955548"/>
                <a:gd name="connsiteY7" fmla="*/ 213889 h 1073402"/>
                <a:gd name="connsiteX8" fmla="*/ 1955548 w 1955548"/>
                <a:gd name="connsiteY8" fmla="*/ 213889 h 1073402"/>
                <a:gd name="connsiteX9" fmla="*/ 1955548 w 1955548"/>
                <a:gd name="connsiteY9" fmla="*/ 305555 h 1073402"/>
                <a:gd name="connsiteX10" fmla="*/ 1955548 w 1955548"/>
                <a:gd name="connsiteY10" fmla="*/ 305554 h 1073402"/>
                <a:gd name="connsiteX11" fmla="*/ 1894436 w 1955548"/>
                <a:gd name="connsiteY11" fmla="*/ 366666 h 1073402"/>
                <a:gd name="connsiteX12" fmla="*/ 452673 w 1955548"/>
                <a:gd name="connsiteY12" fmla="*/ 366666 h 1073402"/>
                <a:gd name="connsiteX13" fmla="*/ 380252 w 1955548"/>
                <a:gd name="connsiteY13" fmla="*/ 1073402 h 1073402"/>
                <a:gd name="connsiteX14" fmla="*/ 325925 w 1955548"/>
                <a:gd name="connsiteY14" fmla="*/ 366666 h 1073402"/>
                <a:gd name="connsiteX15" fmla="*/ 61112 w 1955548"/>
                <a:gd name="connsiteY15" fmla="*/ 366666 h 1073402"/>
                <a:gd name="connsiteX16" fmla="*/ 0 w 1955548"/>
                <a:gd name="connsiteY16" fmla="*/ 305554 h 1073402"/>
                <a:gd name="connsiteX17" fmla="*/ 0 w 1955548"/>
                <a:gd name="connsiteY17" fmla="*/ 305555 h 1073402"/>
                <a:gd name="connsiteX18" fmla="*/ 0 w 1955548"/>
                <a:gd name="connsiteY18" fmla="*/ 213889 h 1073402"/>
                <a:gd name="connsiteX19" fmla="*/ 0 w 1955548"/>
                <a:gd name="connsiteY19" fmla="*/ 213889 h 1073402"/>
                <a:gd name="connsiteX20" fmla="*/ 0 w 1955548"/>
                <a:gd name="connsiteY20" fmla="*/ 61112 h 1073402"/>
                <a:gd name="connsiteX0" fmla="*/ 0 w 1955548"/>
                <a:gd name="connsiteY0" fmla="*/ 61112 h 1214475"/>
                <a:gd name="connsiteX1" fmla="*/ 61112 w 1955548"/>
                <a:gd name="connsiteY1" fmla="*/ 0 h 1214475"/>
                <a:gd name="connsiteX2" fmla="*/ 325925 w 1955548"/>
                <a:gd name="connsiteY2" fmla="*/ 0 h 1214475"/>
                <a:gd name="connsiteX3" fmla="*/ 325925 w 1955548"/>
                <a:gd name="connsiteY3" fmla="*/ 0 h 1214475"/>
                <a:gd name="connsiteX4" fmla="*/ 814812 w 1955548"/>
                <a:gd name="connsiteY4" fmla="*/ 0 h 1214475"/>
                <a:gd name="connsiteX5" fmla="*/ 1894436 w 1955548"/>
                <a:gd name="connsiteY5" fmla="*/ 0 h 1214475"/>
                <a:gd name="connsiteX6" fmla="*/ 1955548 w 1955548"/>
                <a:gd name="connsiteY6" fmla="*/ 61112 h 1214475"/>
                <a:gd name="connsiteX7" fmla="*/ 1955548 w 1955548"/>
                <a:gd name="connsiteY7" fmla="*/ 213889 h 1214475"/>
                <a:gd name="connsiteX8" fmla="*/ 1955548 w 1955548"/>
                <a:gd name="connsiteY8" fmla="*/ 213889 h 1214475"/>
                <a:gd name="connsiteX9" fmla="*/ 1955548 w 1955548"/>
                <a:gd name="connsiteY9" fmla="*/ 305555 h 1214475"/>
                <a:gd name="connsiteX10" fmla="*/ 1955548 w 1955548"/>
                <a:gd name="connsiteY10" fmla="*/ 305554 h 1214475"/>
                <a:gd name="connsiteX11" fmla="*/ 1894436 w 1955548"/>
                <a:gd name="connsiteY11" fmla="*/ 366666 h 1214475"/>
                <a:gd name="connsiteX12" fmla="*/ 452673 w 1955548"/>
                <a:gd name="connsiteY12" fmla="*/ 366666 h 1214475"/>
                <a:gd name="connsiteX13" fmla="*/ 319965 w 1955548"/>
                <a:gd name="connsiteY13" fmla="*/ 1214475 h 1214475"/>
                <a:gd name="connsiteX14" fmla="*/ 325925 w 1955548"/>
                <a:gd name="connsiteY14" fmla="*/ 366666 h 1214475"/>
                <a:gd name="connsiteX15" fmla="*/ 61112 w 1955548"/>
                <a:gd name="connsiteY15" fmla="*/ 366666 h 1214475"/>
                <a:gd name="connsiteX16" fmla="*/ 0 w 1955548"/>
                <a:gd name="connsiteY16" fmla="*/ 305554 h 1214475"/>
                <a:gd name="connsiteX17" fmla="*/ 0 w 1955548"/>
                <a:gd name="connsiteY17" fmla="*/ 305555 h 1214475"/>
                <a:gd name="connsiteX18" fmla="*/ 0 w 1955548"/>
                <a:gd name="connsiteY18" fmla="*/ 213889 h 1214475"/>
                <a:gd name="connsiteX19" fmla="*/ 0 w 1955548"/>
                <a:gd name="connsiteY19" fmla="*/ 213889 h 1214475"/>
                <a:gd name="connsiteX20" fmla="*/ 0 w 1955548"/>
                <a:gd name="connsiteY20" fmla="*/ 61112 h 12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55548" h="1214475">
                  <a:moveTo>
                    <a:pt x="0" y="61112"/>
                  </a:moveTo>
                  <a:cubicBezTo>
                    <a:pt x="0" y="27361"/>
                    <a:pt x="27361" y="0"/>
                    <a:pt x="61112" y="0"/>
                  </a:cubicBezTo>
                  <a:lnTo>
                    <a:pt x="325925" y="0"/>
                  </a:lnTo>
                  <a:lnTo>
                    <a:pt x="325925" y="0"/>
                  </a:lnTo>
                  <a:lnTo>
                    <a:pt x="814812" y="0"/>
                  </a:lnTo>
                  <a:lnTo>
                    <a:pt x="1894436" y="0"/>
                  </a:lnTo>
                  <a:cubicBezTo>
                    <a:pt x="1928187" y="0"/>
                    <a:pt x="1955548" y="27361"/>
                    <a:pt x="1955548" y="61112"/>
                  </a:cubicBezTo>
                  <a:lnTo>
                    <a:pt x="1955548" y="213889"/>
                  </a:lnTo>
                  <a:lnTo>
                    <a:pt x="1955548" y="213889"/>
                  </a:lnTo>
                  <a:lnTo>
                    <a:pt x="1955548" y="305555"/>
                  </a:lnTo>
                  <a:lnTo>
                    <a:pt x="1955548" y="305554"/>
                  </a:lnTo>
                  <a:cubicBezTo>
                    <a:pt x="1955548" y="339305"/>
                    <a:pt x="1928187" y="366666"/>
                    <a:pt x="1894436" y="366666"/>
                  </a:cubicBezTo>
                  <a:lnTo>
                    <a:pt x="452673" y="366666"/>
                  </a:lnTo>
                  <a:lnTo>
                    <a:pt x="319965" y="1214475"/>
                  </a:lnTo>
                  <a:cubicBezTo>
                    <a:pt x="321952" y="931872"/>
                    <a:pt x="323938" y="649269"/>
                    <a:pt x="325925" y="366666"/>
                  </a:cubicBezTo>
                  <a:lnTo>
                    <a:pt x="61112" y="366666"/>
                  </a:lnTo>
                  <a:cubicBezTo>
                    <a:pt x="27361" y="366666"/>
                    <a:pt x="0" y="339305"/>
                    <a:pt x="0" y="305554"/>
                  </a:cubicBezTo>
                  <a:lnTo>
                    <a:pt x="0" y="305555"/>
                  </a:lnTo>
                  <a:lnTo>
                    <a:pt x="0" y="213889"/>
                  </a:lnTo>
                  <a:lnTo>
                    <a:pt x="0" y="213889"/>
                  </a:lnTo>
                  <a:lnTo>
                    <a:pt x="0" y="611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717" y="1532911"/>
              <a:ext cx="2291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200729" y="5136124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69430" y="1431320"/>
            <a:ext cx="4344623" cy="4162004"/>
            <a:chOff x="4460377" y="1431320"/>
            <a:chExt cx="4344623" cy="41620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377" y="1431320"/>
              <a:ext cx="4344623" cy="3762754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5982892" y="2040962"/>
              <a:ext cx="2309873" cy="697116"/>
            </a:xfrm>
            <a:custGeom>
              <a:avLst/>
              <a:gdLst>
                <a:gd name="connsiteX0" fmla="*/ 0 w 1729212"/>
                <a:gd name="connsiteY0" fmla="*/ 60358 h 362139"/>
                <a:gd name="connsiteX1" fmla="*/ 60358 w 1729212"/>
                <a:gd name="connsiteY1" fmla="*/ 0 h 362139"/>
                <a:gd name="connsiteX2" fmla="*/ 288202 w 1729212"/>
                <a:gd name="connsiteY2" fmla="*/ 0 h 362139"/>
                <a:gd name="connsiteX3" fmla="*/ 288202 w 1729212"/>
                <a:gd name="connsiteY3" fmla="*/ 0 h 362139"/>
                <a:gd name="connsiteX4" fmla="*/ 720505 w 1729212"/>
                <a:gd name="connsiteY4" fmla="*/ 0 h 362139"/>
                <a:gd name="connsiteX5" fmla="*/ 1668854 w 1729212"/>
                <a:gd name="connsiteY5" fmla="*/ 0 h 362139"/>
                <a:gd name="connsiteX6" fmla="*/ 1729212 w 1729212"/>
                <a:gd name="connsiteY6" fmla="*/ 60358 h 362139"/>
                <a:gd name="connsiteX7" fmla="*/ 1729212 w 1729212"/>
                <a:gd name="connsiteY7" fmla="*/ 211248 h 362139"/>
                <a:gd name="connsiteX8" fmla="*/ 1729212 w 1729212"/>
                <a:gd name="connsiteY8" fmla="*/ 211248 h 362139"/>
                <a:gd name="connsiteX9" fmla="*/ 1729212 w 1729212"/>
                <a:gd name="connsiteY9" fmla="*/ 301783 h 362139"/>
                <a:gd name="connsiteX10" fmla="*/ 1729212 w 1729212"/>
                <a:gd name="connsiteY10" fmla="*/ 301781 h 362139"/>
                <a:gd name="connsiteX11" fmla="*/ 1668854 w 1729212"/>
                <a:gd name="connsiteY11" fmla="*/ 362139 h 362139"/>
                <a:gd name="connsiteX12" fmla="*/ 720505 w 1729212"/>
                <a:gd name="connsiteY12" fmla="*/ 362139 h 362139"/>
                <a:gd name="connsiteX13" fmla="*/ 504359 w 1729212"/>
                <a:gd name="connsiteY13" fmla="*/ 407406 h 362139"/>
                <a:gd name="connsiteX14" fmla="*/ 288202 w 1729212"/>
                <a:gd name="connsiteY14" fmla="*/ 362139 h 362139"/>
                <a:gd name="connsiteX15" fmla="*/ 60358 w 1729212"/>
                <a:gd name="connsiteY15" fmla="*/ 362139 h 362139"/>
                <a:gd name="connsiteX16" fmla="*/ 0 w 1729212"/>
                <a:gd name="connsiteY16" fmla="*/ 301781 h 362139"/>
                <a:gd name="connsiteX17" fmla="*/ 0 w 1729212"/>
                <a:gd name="connsiteY17" fmla="*/ 301783 h 362139"/>
                <a:gd name="connsiteX18" fmla="*/ 0 w 1729212"/>
                <a:gd name="connsiteY18" fmla="*/ 211248 h 362139"/>
                <a:gd name="connsiteX19" fmla="*/ 0 w 1729212"/>
                <a:gd name="connsiteY19" fmla="*/ 211248 h 362139"/>
                <a:gd name="connsiteX20" fmla="*/ 0 w 1729212"/>
                <a:gd name="connsiteY20" fmla="*/ 60358 h 362139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720505 w 1729212"/>
                <a:gd name="connsiteY12" fmla="*/ 362139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448901 w 1729212"/>
                <a:gd name="connsiteY12" fmla="*/ 344032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530382 w 1729212"/>
                <a:gd name="connsiteY12" fmla="*/ 362139 h 588476"/>
                <a:gd name="connsiteX13" fmla="*/ 585841 w 1729212"/>
                <a:gd name="connsiteY13" fmla="*/ 588476 h 588476"/>
                <a:gd name="connsiteX14" fmla="*/ 288202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  <a:gd name="connsiteX0" fmla="*/ 0 w 1729212"/>
                <a:gd name="connsiteY0" fmla="*/ 60358 h 588476"/>
                <a:gd name="connsiteX1" fmla="*/ 60358 w 1729212"/>
                <a:gd name="connsiteY1" fmla="*/ 0 h 588476"/>
                <a:gd name="connsiteX2" fmla="*/ 288202 w 1729212"/>
                <a:gd name="connsiteY2" fmla="*/ 0 h 588476"/>
                <a:gd name="connsiteX3" fmla="*/ 288202 w 1729212"/>
                <a:gd name="connsiteY3" fmla="*/ 0 h 588476"/>
                <a:gd name="connsiteX4" fmla="*/ 720505 w 1729212"/>
                <a:gd name="connsiteY4" fmla="*/ 0 h 588476"/>
                <a:gd name="connsiteX5" fmla="*/ 1668854 w 1729212"/>
                <a:gd name="connsiteY5" fmla="*/ 0 h 588476"/>
                <a:gd name="connsiteX6" fmla="*/ 1729212 w 1729212"/>
                <a:gd name="connsiteY6" fmla="*/ 60358 h 588476"/>
                <a:gd name="connsiteX7" fmla="*/ 1729212 w 1729212"/>
                <a:gd name="connsiteY7" fmla="*/ 211248 h 588476"/>
                <a:gd name="connsiteX8" fmla="*/ 1729212 w 1729212"/>
                <a:gd name="connsiteY8" fmla="*/ 211248 h 588476"/>
                <a:gd name="connsiteX9" fmla="*/ 1729212 w 1729212"/>
                <a:gd name="connsiteY9" fmla="*/ 301783 h 588476"/>
                <a:gd name="connsiteX10" fmla="*/ 1729212 w 1729212"/>
                <a:gd name="connsiteY10" fmla="*/ 301781 h 588476"/>
                <a:gd name="connsiteX11" fmla="*/ 1668854 w 1729212"/>
                <a:gd name="connsiteY11" fmla="*/ 362139 h 588476"/>
                <a:gd name="connsiteX12" fmla="*/ 530382 w 1729212"/>
                <a:gd name="connsiteY12" fmla="*/ 362139 h 588476"/>
                <a:gd name="connsiteX13" fmla="*/ 585841 w 1729212"/>
                <a:gd name="connsiteY13" fmla="*/ 588476 h 588476"/>
                <a:gd name="connsiteX14" fmla="*/ 424004 w 1729212"/>
                <a:gd name="connsiteY14" fmla="*/ 362139 h 588476"/>
                <a:gd name="connsiteX15" fmla="*/ 60358 w 1729212"/>
                <a:gd name="connsiteY15" fmla="*/ 362139 h 588476"/>
                <a:gd name="connsiteX16" fmla="*/ 0 w 1729212"/>
                <a:gd name="connsiteY16" fmla="*/ 301781 h 588476"/>
                <a:gd name="connsiteX17" fmla="*/ 0 w 1729212"/>
                <a:gd name="connsiteY17" fmla="*/ 301783 h 588476"/>
                <a:gd name="connsiteX18" fmla="*/ 0 w 1729212"/>
                <a:gd name="connsiteY18" fmla="*/ 211248 h 588476"/>
                <a:gd name="connsiteX19" fmla="*/ 0 w 1729212"/>
                <a:gd name="connsiteY19" fmla="*/ 211248 h 588476"/>
                <a:gd name="connsiteX20" fmla="*/ 0 w 1729212"/>
                <a:gd name="connsiteY20" fmla="*/ 60358 h 58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29212" h="588476">
                  <a:moveTo>
                    <a:pt x="0" y="60358"/>
                  </a:moveTo>
                  <a:cubicBezTo>
                    <a:pt x="0" y="27023"/>
                    <a:pt x="27023" y="0"/>
                    <a:pt x="60358" y="0"/>
                  </a:cubicBezTo>
                  <a:lnTo>
                    <a:pt x="288202" y="0"/>
                  </a:lnTo>
                  <a:lnTo>
                    <a:pt x="288202" y="0"/>
                  </a:lnTo>
                  <a:lnTo>
                    <a:pt x="720505" y="0"/>
                  </a:lnTo>
                  <a:lnTo>
                    <a:pt x="1668854" y="0"/>
                  </a:lnTo>
                  <a:cubicBezTo>
                    <a:pt x="1702189" y="0"/>
                    <a:pt x="1729212" y="27023"/>
                    <a:pt x="1729212" y="60358"/>
                  </a:cubicBezTo>
                  <a:lnTo>
                    <a:pt x="1729212" y="211248"/>
                  </a:lnTo>
                  <a:lnTo>
                    <a:pt x="1729212" y="211248"/>
                  </a:lnTo>
                  <a:lnTo>
                    <a:pt x="1729212" y="301783"/>
                  </a:lnTo>
                  <a:lnTo>
                    <a:pt x="1729212" y="301781"/>
                  </a:lnTo>
                  <a:cubicBezTo>
                    <a:pt x="1729212" y="335116"/>
                    <a:pt x="1702189" y="362139"/>
                    <a:pt x="1668854" y="362139"/>
                  </a:cubicBezTo>
                  <a:lnTo>
                    <a:pt x="530382" y="362139"/>
                  </a:lnTo>
                  <a:lnTo>
                    <a:pt x="585841" y="588476"/>
                  </a:lnTo>
                  <a:lnTo>
                    <a:pt x="424004" y="362139"/>
                  </a:lnTo>
                  <a:lnTo>
                    <a:pt x="60358" y="362139"/>
                  </a:lnTo>
                  <a:cubicBezTo>
                    <a:pt x="27023" y="362139"/>
                    <a:pt x="0" y="335116"/>
                    <a:pt x="0" y="301781"/>
                  </a:cubicBezTo>
                  <a:lnTo>
                    <a:pt x="0" y="301783"/>
                  </a:lnTo>
                  <a:lnTo>
                    <a:pt x="0" y="211248"/>
                  </a:lnTo>
                  <a:lnTo>
                    <a:pt x="0" y="211248"/>
                  </a:lnTo>
                  <a:lnTo>
                    <a:pt x="0" y="6035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29005" y="2077174"/>
              <a:ext cx="2263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cẩn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thận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632688" y="5136124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1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" y="16490"/>
            <a:ext cx="9120292" cy="68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907400-933F-4135-96D2-591E17DD3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337" y="362562"/>
            <a:ext cx="639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36719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5804" y="342583"/>
            <a:ext cx="73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567526" y="1124671"/>
            <a:ext cx="4283267" cy="2372903"/>
            <a:chOff x="2640861" y="994986"/>
            <a:chExt cx="4283267" cy="23729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861" y="994986"/>
              <a:ext cx="3862279" cy="237290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466928" y="2842115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5804" y="3508725"/>
            <a:ext cx="3014981" cy="3278918"/>
            <a:chOff x="816554" y="3436463"/>
            <a:chExt cx="3014981" cy="32789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54" y="3436463"/>
              <a:ext cx="2900681" cy="3278918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3374335" y="5911272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5323" y="3508725"/>
            <a:ext cx="3021396" cy="2932009"/>
            <a:chOff x="5323015" y="3367889"/>
            <a:chExt cx="3021396" cy="29320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015" y="3367889"/>
              <a:ext cx="2792796" cy="2919742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7887211" y="5842698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1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9922" y="1311856"/>
            <a:ext cx="7664157" cy="5257337"/>
            <a:chOff x="739922" y="1311856"/>
            <a:chExt cx="7664157" cy="52573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2" y="1311856"/>
              <a:ext cx="7664157" cy="470869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297680" y="6020553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B00AC2-00CB-49FE-B2B0-BD025FB3DDFC}"/>
              </a:ext>
            </a:extLst>
          </p:cNvPr>
          <p:cNvSpPr txBox="1"/>
          <p:nvPr/>
        </p:nvSpPr>
        <p:spPr>
          <a:xfrm>
            <a:off x="1035804" y="342583"/>
            <a:ext cx="73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8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85073" y="1035548"/>
            <a:ext cx="5648174" cy="5510218"/>
            <a:chOff x="1885073" y="907203"/>
            <a:chExt cx="5648174" cy="5510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87"/>
            <a:stretch/>
          </p:blipFill>
          <p:spPr>
            <a:xfrm>
              <a:off x="1885073" y="907203"/>
              <a:ext cx="5373854" cy="551021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984607" y="5769949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DCE2F9-CA55-406A-8BA3-B2EBD783C429}"/>
              </a:ext>
            </a:extLst>
          </p:cNvPr>
          <p:cNvSpPr txBox="1"/>
          <p:nvPr/>
        </p:nvSpPr>
        <p:spPr>
          <a:xfrm>
            <a:off x="1035804" y="342583"/>
            <a:ext cx="73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73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32397" y="1108437"/>
            <a:ext cx="5502711" cy="5310081"/>
            <a:chOff x="6052136" y="3292250"/>
            <a:chExt cx="5502711" cy="5310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136" y="3292250"/>
              <a:ext cx="5079206" cy="531008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006207" y="8053691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CBA98C-94ED-4DC8-8BD6-2D140BA0046F}"/>
              </a:ext>
            </a:extLst>
          </p:cNvPr>
          <p:cNvSpPr txBox="1"/>
          <p:nvPr/>
        </p:nvSpPr>
        <p:spPr>
          <a:xfrm>
            <a:off x="1035804" y="342583"/>
            <a:ext cx="73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5804" y="342583"/>
            <a:ext cx="73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567526" y="1124671"/>
            <a:ext cx="4283267" cy="2372903"/>
            <a:chOff x="2640861" y="994986"/>
            <a:chExt cx="4283267" cy="23729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861" y="994986"/>
              <a:ext cx="3862279" cy="237290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466928" y="2842115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5804" y="3508725"/>
            <a:ext cx="3014981" cy="3278918"/>
            <a:chOff x="816554" y="3436463"/>
            <a:chExt cx="3014981" cy="32789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54" y="3436463"/>
              <a:ext cx="2900681" cy="3278918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3374335" y="5911272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5323" y="3508725"/>
            <a:ext cx="3021396" cy="2932009"/>
            <a:chOff x="5323015" y="3367889"/>
            <a:chExt cx="3021396" cy="29320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015" y="3367889"/>
              <a:ext cx="2792796" cy="2919742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7887211" y="5842698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1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998</TotalTime>
  <Words>386</Words>
  <Application>Microsoft Office PowerPoint</Application>
  <PresentationFormat>On-screen Show (4:3)</PresentationFormat>
  <Paragraphs>78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44</cp:revision>
  <dcterms:created xsi:type="dcterms:W3CDTF">2019-11-26T02:28:28Z</dcterms:created>
  <dcterms:modified xsi:type="dcterms:W3CDTF">2020-06-15T04:06:39Z</dcterms:modified>
</cp:coreProperties>
</file>