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sldIdLst>
    <p:sldId id="256" r:id="rId2"/>
    <p:sldId id="297" r:id="rId3"/>
    <p:sldId id="298" r:id="rId4"/>
    <p:sldId id="271" r:id="rId5"/>
    <p:sldId id="258" r:id="rId6"/>
    <p:sldId id="285" r:id="rId7"/>
    <p:sldId id="286" r:id="rId8"/>
    <p:sldId id="287" r:id="rId9"/>
    <p:sldId id="288" r:id="rId10"/>
    <p:sldId id="289" r:id="rId11"/>
    <p:sldId id="290" r:id="rId12"/>
    <p:sldId id="291" r:id="rId13"/>
    <p:sldId id="299" r:id="rId14"/>
    <p:sldId id="294" r:id="rId15"/>
    <p:sldId id="295" r:id="rId16"/>
    <p:sldId id="300" r:id="rId17"/>
    <p:sldId id="292" r:id="rId18"/>
    <p:sldId id="293" r:id="rId19"/>
    <p:sldId id="267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1DAFF"/>
    <a:srgbClr val="009A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91" d="100"/>
          <a:sy n="91" d="100"/>
        </p:scale>
        <p:origin x="41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27F7E7-169E-432D-A7FE-EA101C733144}" type="datetimeFigureOut">
              <a:rPr lang="en-US" smtClean="0"/>
              <a:t>6/9/2020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13F540-7A00-426B-8E47-3693775A2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4870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CHÂN</a:t>
            </a:r>
            <a:r>
              <a:rPr lang="en-US" baseline="0" dirty="0"/>
              <a:t> THÀNH CẢM ƠN!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13F540-7A00-426B-8E47-3693775A211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3099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55721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6B28F46-8D74-45DB-BA09-7F8B47C2982B}" type="datetimeFigureOut">
              <a:rPr lang="en-US" smtClean="0"/>
              <a:t>6/9/2020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FF0864F-FDDC-40CD-A505-460B7AB90F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7437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6B28F46-8D74-45DB-BA09-7F8B47C2982B}" type="datetimeFigureOut">
              <a:rPr lang="en-US" smtClean="0"/>
              <a:t>6/9/2020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FF0864F-FDDC-40CD-A505-460B7AB90F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0236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6B28F46-8D74-45DB-BA09-7F8B47C2982B}" type="datetimeFigureOut">
              <a:rPr lang="en-US" smtClean="0"/>
              <a:t>6/9/2020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FF0864F-FDDC-40CD-A505-460B7AB90F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4394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6B28F46-8D74-45DB-BA09-7F8B47C2982B}" type="datetimeFigureOut">
              <a:rPr lang="en-US" smtClean="0"/>
              <a:t>6/9/2020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FF0864F-FDDC-40CD-A505-460B7AB90F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7002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6B28F46-8D74-45DB-BA09-7F8B47C2982B}" type="datetimeFigureOut">
              <a:rPr lang="en-US" smtClean="0"/>
              <a:t>6/9/2020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FF0864F-FDDC-40CD-A505-460B7AB90F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8369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6B28F46-8D74-45DB-BA09-7F8B47C2982B}" type="datetimeFigureOut">
              <a:rPr lang="en-US" smtClean="0"/>
              <a:t>6/9/2020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FF0864F-FDDC-40CD-A505-460B7AB90F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6013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6B28F46-8D74-45DB-BA09-7F8B47C2982B}" type="datetimeFigureOut">
              <a:rPr lang="en-US" smtClean="0"/>
              <a:t>6/9/2020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FF0864F-FDDC-40CD-A505-460B7AB90F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7511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6B28F46-8D74-45DB-BA09-7F8B47C2982B}" type="datetimeFigureOut">
              <a:rPr lang="en-US" smtClean="0"/>
              <a:t>6/9/2020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FF0864F-FDDC-40CD-A505-460B7AB90F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1233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6B28F46-8D74-45DB-BA09-7F8B47C2982B}" type="datetimeFigureOut">
              <a:rPr lang="en-US" smtClean="0"/>
              <a:t>6/9/2020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FF0864F-FDDC-40CD-A505-460B7AB90F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613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6B28F46-8D74-45DB-BA09-7F8B47C2982B}" type="datetimeFigureOut">
              <a:rPr lang="en-US" smtClean="0"/>
              <a:t>6/9/2020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FF0864F-FDDC-40CD-A505-460B7AB90F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2533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46"/>
            <a:ext cx="9144000" cy="6839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621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png"/><Relationship Id="rId7" Type="http://schemas.openxmlformats.org/officeDocument/2006/relationships/image" Target="../media/image14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Relationship Id="rId9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png"/><Relationship Id="rId7" Type="http://schemas.openxmlformats.org/officeDocument/2006/relationships/image" Target="../media/image14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Relationship Id="rId9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" y="9144"/>
            <a:ext cx="9142677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459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5" y="63371"/>
            <a:ext cx="714375" cy="71437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049" y="1286650"/>
            <a:ext cx="6357902" cy="4978007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7757475" y="5716017"/>
            <a:ext cx="548640" cy="548640"/>
          </a:xfrm>
          <a:prstGeom prst="ellipse">
            <a:avLst/>
          </a:prstGeom>
          <a:solidFill>
            <a:srgbClr val="ED02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013826A-F076-46E2-872D-8AECB4729242}"/>
              </a:ext>
            </a:extLst>
          </p:cNvPr>
          <p:cNvSpPr txBox="1"/>
          <p:nvPr/>
        </p:nvSpPr>
        <p:spPr>
          <a:xfrm>
            <a:off x="975044" y="362247"/>
            <a:ext cx="67824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thầy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err="1"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giáo và nhân viên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đang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? Ở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250140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5" y="63371"/>
            <a:ext cx="714375" cy="71437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512" y="1355071"/>
            <a:ext cx="5802977" cy="4940281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7483155" y="5746712"/>
            <a:ext cx="548640" cy="548640"/>
          </a:xfrm>
          <a:prstGeom prst="ellipse">
            <a:avLst/>
          </a:prstGeom>
          <a:solidFill>
            <a:srgbClr val="ED02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23274C-D17C-4125-8653-02877DFFF05C}"/>
              </a:ext>
            </a:extLst>
          </p:cNvPr>
          <p:cNvSpPr txBox="1"/>
          <p:nvPr/>
        </p:nvSpPr>
        <p:spPr>
          <a:xfrm>
            <a:off x="975044" y="362247"/>
            <a:ext cx="67824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thầy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err="1"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giáo và nhân viên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đang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? Ở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34007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5" y="63371"/>
            <a:ext cx="714375" cy="71437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9794" y="1264480"/>
            <a:ext cx="5804411" cy="4999568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7483155" y="5715408"/>
            <a:ext cx="548640" cy="548640"/>
          </a:xfrm>
          <a:prstGeom prst="ellipse">
            <a:avLst/>
          </a:prstGeom>
          <a:solidFill>
            <a:srgbClr val="ED02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786C0B-1F3A-4FCD-B207-C43A46D00AC5}"/>
              </a:ext>
            </a:extLst>
          </p:cNvPr>
          <p:cNvSpPr txBox="1"/>
          <p:nvPr/>
        </p:nvSpPr>
        <p:spPr>
          <a:xfrm>
            <a:off x="975044" y="362247"/>
            <a:ext cx="67824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thầy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err="1"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giáo và nhân viên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đang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? Ở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89076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5" y="63371"/>
            <a:ext cx="714375" cy="714375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59894" y="1804073"/>
            <a:ext cx="2347466" cy="2042445"/>
            <a:chOff x="38383" y="1741309"/>
            <a:chExt cx="2347466" cy="2042445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51" t="2108" r="3479" b="3968"/>
            <a:stretch/>
          </p:blipFill>
          <p:spPr>
            <a:xfrm>
              <a:off x="38383" y="1741309"/>
              <a:ext cx="2347466" cy="1685064"/>
            </a:xfrm>
            <a:prstGeom prst="roundRect">
              <a:avLst>
                <a:gd name="adj" fmla="val 13452"/>
              </a:avLst>
            </a:prstGeom>
          </p:spPr>
        </p:pic>
        <p:sp>
          <p:nvSpPr>
            <p:cNvPr id="13" name="Oval 12"/>
            <p:cNvSpPr/>
            <p:nvPr/>
          </p:nvSpPr>
          <p:spPr>
            <a:xfrm>
              <a:off x="1144018" y="3417994"/>
              <a:ext cx="365760" cy="365760"/>
            </a:xfrm>
            <a:prstGeom prst="ellipse">
              <a:avLst/>
            </a:prstGeom>
            <a:solidFill>
              <a:srgbClr val="ED02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502341" y="1839314"/>
            <a:ext cx="2066531" cy="2015583"/>
            <a:chOff x="2507360" y="1838149"/>
            <a:chExt cx="2066531" cy="2015583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7360" y="1838149"/>
              <a:ext cx="2066531" cy="1631723"/>
            </a:xfrm>
            <a:prstGeom prst="roundRect">
              <a:avLst>
                <a:gd name="adj" fmla="val 14815"/>
              </a:avLst>
            </a:prstGeom>
          </p:spPr>
        </p:pic>
        <p:sp>
          <p:nvSpPr>
            <p:cNvPr id="14" name="Oval 13"/>
            <p:cNvSpPr/>
            <p:nvPr/>
          </p:nvSpPr>
          <p:spPr>
            <a:xfrm>
              <a:off x="3354835" y="3487972"/>
              <a:ext cx="365760" cy="365760"/>
            </a:xfrm>
            <a:prstGeom prst="ellipse">
              <a:avLst/>
            </a:prstGeom>
            <a:solidFill>
              <a:srgbClr val="ED02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4648201" y="1838149"/>
            <a:ext cx="2050673" cy="2016748"/>
            <a:chOff x="4648201" y="1838149"/>
            <a:chExt cx="2050673" cy="201674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8201" y="1838149"/>
              <a:ext cx="2050673" cy="1627632"/>
            </a:xfrm>
            <a:prstGeom prst="roundRect">
              <a:avLst>
                <a:gd name="adj" fmla="val 12500"/>
              </a:avLst>
            </a:prstGeom>
          </p:spPr>
        </p:pic>
        <p:sp>
          <p:nvSpPr>
            <p:cNvPr id="15" name="Oval 14"/>
            <p:cNvSpPr/>
            <p:nvPr/>
          </p:nvSpPr>
          <p:spPr>
            <a:xfrm>
              <a:off x="5490657" y="3489137"/>
              <a:ext cx="365760" cy="365760"/>
            </a:xfrm>
            <a:prstGeom prst="ellipse">
              <a:avLst/>
            </a:prstGeom>
            <a:solidFill>
              <a:srgbClr val="ED02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en-US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6763283" y="1837264"/>
            <a:ext cx="2078808" cy="2017633"/>
            <a:chOff x="6763283" y="1837264"/>
            <a:chExt cx="2078808" cy="201763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3283" y="1837264"/>
              <a:ext cx="2078808" cy="1627632"/>
            </a:xfrm>
            <a:prstGeom prst="roundRect">
              <a:avLst>
                <a:gd name="adj" fmla="val 13803"/>
              </a:avLst>
            </a:prstGeom>
          </p:spPr>
        </p:pic>
        <p:sp>
          <p:nvSpPr>
            <p:cNvPr id="16" name="Oval 15"/>
            <p:cNvSpPr/>
            <p:nvPr/>
          </p:nvSpPr>
          <p:spPr>
            <a:xfrm>
              <a:off x="7619807" y="3489137"/>
              <a:ext cx="365760" cy="365760"/>
            </a:xfrm>
            <a:prstGeom prst="ellipse">
              <a:avLst/>
            </a:prstGeom>
            <a:solidFill>
              <a:srgbClr val="ED02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endParaRPr lang="en-US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220327" y="4080701"/>
            <a:ext cx="1911857" cy="2044695"/>
            <a:chOff x="1220327" y="4080701"/>
            <a:chExt cx="1911857" cy="204469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0327" y="4080701"/>
              <a:ext cx="1911857" cy="1627632"/>
            </a:xfrm>
            <a:prstGeom prst="roundRect">
              <a:avLst>
                <a:gd name="adj" fmla="val 12757"/>
              </a:avLst>
            </a:prstGeom>
          </p:spPr>
        </p:pic>
        <p:sp>
          <p:nvSpPr>
            <p:cNvPr id="17" name="Oval 16"/>
            <p:cNvSpPr/>
            <p:nvPr/>
          </p:nvSpPr>
          <p:spPr>
            <a:xfrm>
              <a:off x="1993375" y="5759636"/>
              <a:ext cx="365760" cy="365760"/>
            </a:xfrm>
            <a:prstGeom prst="ellipse">
              <a:avLst/>
            </a:prstGeom>
            <a:solidFill>
              <a:srgbClr val="ED02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  <a:endParaRPr lang="en-US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3535607" y="4080701"/>
            <a:ext cx="2031001" cy="2044695"/>
            <a:chOff x="3535607" y="4080701"/>
            <a:chExt cx="2031001" cy="204469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35607" y="4080701"/>
              <a:ext cx="2031001" cy="1627632"/>
            </a:xfrm>
            <a:prstGeom prst="roundRect">
              <a:avLst>
                <a:gd name="adj" fmla="val 11647"/>
              </a:avLst>
            </a:prstGeom>
          </p:spPr>
        </p:pic>
        <p:sp>
          <p:nvSpPr>
            <p:cNvPr id="18" name="Oval 17"/>
            <p:cNvSpPr/>
            <p:nvPr/>
          </p:nvSpPr>
          <p:spPr>
            <a:xfrm>
              <a:off x="4366259" y="5759636"/>
              <a:ext cx="365760" cy="365760"/>
            </a:xfrm>
            <a:prstGeom prst="ellipse">
              <a:avLst/>
            </a:prstGeom>
            <a:solidFill>
              <a:srgbClr val="ED02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  <a:endParaRPr lang="en-US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5984757" y="4080701"/>
            <a:ext cx="1889652" cy="2044695"/>
            <a:chOff x="5984757" y="4080701"/>
            <a:chExt cx="1889652" cy="204469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4757" y="4080701"/>
              <a:ext cx="1889652" cy="1627632"/>
            </a:xfrm>
            <a:prstGeom prst="roundRect">
              <a:avLst>
                <a:gd name="adj" fmla="val 13810"/>
              </a:avLst>
            </a:prstGeom>
          </p:spPr>
        </p:pic>
        <p:sp>
          <p:nvSpPr>
            <p:cNvPr id="19" name="Oval 18"/>
            <p:cNvSpPr/>
            <p:nvPr/>
          </p:nvSpPr>
          <p:spPr>
            <a:xfrm>
              <a:off x="6739143" y="5759636"/>
              <a:ext cx="365760" cy="365760"/>
            </a:xfrm>
            <a:prstGeom prst="ellipse">
              <a:avLst/>
            </a:prstGeom>
            <a:solidFill>
              <a:srgbClr val="ED02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  <a:endParaRPr lang="en-US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AC5F61EF-E41C-4DEF-ABE6-B7A59EF75BAC}"/>
              </a:ext>
            </a:extLst>
          </p:cNvPr>
          <p:cNvSpPr txBox="1"/>
          <p:nvPr/>
        </p:nvSpPr>
        <p:spPr>
          <a:xfrm>
            <a:off x="975044" y="362247"/>
            <a:ext cx="67824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bạn, thầy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err="1"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giáo và nhân viên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đang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? Ở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08632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19403" y="2724398"/>
            <a:ext cx="8560846" cy="1409204"/>
          </a:xfrm>
          <a:prstGeom prst="roundRect">
            <a:avLst/>
          </a:prstGeom>
          <a:solidFill>
            <a:srgbClr val="F05A72"/>
          </a:solidFill>
          <a:ln>
            <a:solidFill>
              <a:srgbClr val="F05A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322283" y="2832523"/>
            <a:ext cx="8346400" cy="1192955"/>
          </a:xfrm>
          <a:prstGeom prst="roundRect">
            <a:avLst/>
          </a:prstGeom>
          <a:solidFill>
            <a:srgbClr val="F05A72"/>
          </a:solidFill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22283" y="3013502"/>
            <a:ext cx="845796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 học có: phòng học, phòng giáo viên, phòng thư viện, phòng y tế,… Trường học còn có sân trường, vườn trường.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5" y="63371"/>
            <a:ext cx="714375" cy="71437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D6019CD-8517-4E07-8CAA-DAC6899DDE5B}"/>
              </a:ext>
            </a:extLst>
          </p:cNvPr>
          <p:cNvSpPr txBox="1"/>
          <p:nvPr/>
        </p:nvSpPr>
        <p:spPr>
          <a:xfrm>
            <a:off x="975044" y="362247"/>
            <a:ext cx="67824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thầy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err="1"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và nhân viên trong </a:t>
            </a:r>
            <a:r>
              <a:rPr lang="en-US" sz="2400" b="1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đang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? Ở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47806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0" y="878525"/>
            <a:ext cx="8750300" cy="57170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443" y="3703162"/>
            <a:ext cx="2883041" cy="286981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066" y="3688444"/>
            <a:ext cx="2408990" cy="287322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3895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82854" y="366470"/>
            <a:ext cx="70262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”.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5" y="63371"/>
            <a:ext cx="714375" cy="71437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80"/>
          <a:stretch/>
        </p:blipFill>
        <p:spPr>
          <a:xfrm>
            <a:off x="3592372" y="2667416"/>
            <a:ext cx="1877094" cy="2328142"/>
          </a:xfrm>
          <a:prstGeom prst="rect">
            <a:avLst/>
          </a:prstGeom>
        </p:spPr>
      </p:pic>
      <p:sp>
        <p:nvSpPr>
          <p:cNvPr id="15" name="Rounded Rectangular Callout 14"/>
          <p:cNvSpPr/>
          <p:nvPr/>
        </p:nvSpPr>
        <p:spPr>
          <a:xfrm>
            <a:off x="5565296" y="2096136"/>
            <a:ext cx="3285652" cy="1540632"/>
          </a:xfrm>
          <a:custGeom>
            <a:avLst/>
            <a:gdLst>
              <a:gd name="connsiteX0" fmla="*/ 0 w 2743200"/>
              <a:gd name="connsiteY0" fmla="*/ 117983 h 707886"/>
              <a:gd name="connsiteX1" fmla="*/ 117983 w 2743200"/>
              <a:gd name="connsiteY1" fmla="*/ 0 h 707886"/>
              <a:gd name="connsiteX2" fmla="*/ 457200 w 2743200"/>
              <a:gd name="connsiteY2" fmla="*/ 0 h 707886"/>
              <a:gd name="connsiteX3" fmla="*/ 457200 w 2743200"/>
              <a:gd name="connsiteY3" fmla="*/ 0 h 707886"/>
              <a:gd name="connsiteX4" fmla="*/ 1143000 w 2743200"/>
              <a:gd name="connsiteY4" fmla="*/ 0 h 707886"/>
              <a:gd name="connsiteX5" fmla="*/ 2625217 w 2743200"/>
              <a:gd name="connsiteY5" fmla="*/ 0 h 707886"/>
              <a:gd name="connsiteX6" fmla="*/ 2743200 w 2743200"/>
              <a:gd name="connsiteY6" fmla="*/ 117983 h 707886"/>
              <a:gd name="connsiteX7" fmla="*/ 2743200 w 2743200"/>
              <a:gd name="connsiteY7" fmla="*/ 412934 h 707886"/>
              <a:gd name="connsiteX8" fmla="*/ 2743200 w 2743200"/>
              <a:gd name="connsiteY8" fmla="*/ 412934 h 707886"/>
              <a:gd name="connsiteX9" fmla="*/ 2743200 w 2743200"/>
              <a:gd name="connsiteY9" fmla="*/ 589905 h 707886"/>
              <a:gd name="connsiteX10" fmla="*/ 2743200 w 2743200"/>
              <a:gd name="connsiteY10" fmla="*/ 589903 h 707886"/>
              <a:gd name="connsiteX11" fmla="*/ 2625217 w 2743200"/>
              <a:gd name="connsiteY11" fmla="*/ 707886 h 707886"/>
              <a:gd name="connsiteX12" fmla="*/ 1143000 w 2743200"/>
              <a:gd name="connsiteY12" fmla="*/ 707886 h 707886"/>
              <a:gd name="connsiteX13" fmla="*/ 800109 w 2743200"/>
              <a:gd name="connsiteY13" fmla="*/ 796372 h 707886"/>
              <a:gd name="connsiteX14" fmla="*/ 457200 w 2743200"/>
              <a:gd name="connsiteY14" fmla="*/ 707886 h 707886"/>
              <a:gd name="connsiteX15" fmla="*/ 117983 w 2743200"/>
              <a:gd name="connsiteY15" fmla="*/ 707886 h 707886"/>
              <a:gd name="connsiteX16" fmla="*/ 0 w 2743200"/>
              <a:gd name="connsiteY16" fmla="*/ 589903 h 707886"/>
              <a:gd name="connsiteX17" fmla="*/ 0 w 2743200"/>
              <a:gd name="connsiteY17" fmla="*/ 589905 h 707886"/>
              <a:gd name="connsiteX18" fmla="*/ 0 w 2743200"/>
              <a:gd name="connsiteY18" fmla="*/ 412934 h 707886"/>
              <a:gd name="connsiteX19" fmla="*/ 0 w 2743200"/>
              <a:gd name="connsiteY19" fmla="*/ 412934 h 707886"/>
              <a:gd name="connsiteX20" fmla="*/ 0 w 2743200"/>
              <a:gd name="connsiteY20" fmla="*/ 117983 h 707886"/>
              <a:gd name="connsiteX0" fmla="*/ 0 w 2743200"/>
              <a:gd name="connsiteY0" fmla="*/ 117983 h 1072597"/>
              <a:gd name="connsiteX1" fmla="*/ 117983 w 2743200"/>
              <a:gd name="connsiteY1" fmla="*/ 0 h 1072597"/>
              <a:gd name="connsiteX2" fmla="*/ 457200 w 2743200"/>
              <a:gd name="connsiteY2" fmla="*/ 0 h 1072597"/>
              <a:gd name="connsiteX3" fmla="*/ 457200 w 2743200"/>
              <a:gd name="connsiteY3" fmla="*/ 0 h 1072597"/>
              <a:gd name="connsiteX4" fmla="*/ 1143000 w 2743200"/>
              <a:gd name="connsiteY4" fmla="*/ 0 h 1072597"/>
              <a:gd name="connsiteX5" fmla="*/ 2625217 w 2743200"/>
              <a:gd name="connsiteY5" fmla="*/ 0 h 1072597"/>
              <a:gd name="connsiteX6" fmla="*/ 2743200 w 2743200"/>
              <a:gd name="connsiteY6" fmla="*/ 117983 h 1072597"/>
              <a:gd name="connsiteX7" fmla="*/ 2743200 w 2743200"/>
              <a:gd name="connsiteY7" fmla="*/ 412934 h 1072597"/>
              <a:gd name="connsiteX8" fmla="*/ 2743200 w 2743200"/>
              <a:gd name="connsiteY8" fmla="*/ 412934 h 1072597"/>
              <a:gd name="connsiteX9" fmla="*/ 2743200 w 2743200"/>
              <a:gd name="connsiteY9" fmla="*/ 589905 h 1072597"/>
              <a:gd name="connsiteX10" fmla="*/ 2743200 w 2743200"/>
              <a:gd name="connsiteY10" fmla="*/ 589903 h 1072597"/>
              <a:gd name="connsiteX11" fmla="*/ 2625217 w 2743200"/>
              <a:gd name="connsiteY11" fmla="*/ 707886 h 1072597"/>
              <a:gd name="connsiteX12" fmla="*/ 1143000 w 2743200"/>
              <a:gd name="connsiteY12" fmla="*/ 707886 h 1072597"/>
              <a:gd name="connsiteX13" fmla="*/ 762009 w 2743200"/>
              <a:gd name="connsiteY13" fmla="*/ 1072597 h 1072597"/>
              <a:gd name="connsiteX14" fmla="*/ 457200 w 2743200"/>
              <a:gd name="connsiteY14" fmla="*/ 707886 h 1072597"/>
              <a:gd name="connsiteX15" fmla="*/ 117983 w 2743200"/>
              <a:gd name="connsiteY15" fmla="*/ 707886 h 1072597"/>
              <a:gd name="connsiteX16" fmla="*/ 0 w 2743200"/>
              <a:gd name="connsiteY16" fmla="*/ 589903 h 1072597"/>
              <a:gd name="connsiteX17" fmla="*/ 0 w 2743200"/>
              <a:gd name="connsiteY17" fmla="*/ 589905 h 1072597"/>
              <a:gd name="connsiteX18" fmla="*/ 0 w 2743200"/>
              <a:gd name="connsiteY18" fmla="*/ 412934 h 1072597"/>
              <a:gd name="connsiteX19" fmla="*/ 0 w 2743200"/>
              <a:gd name="connsiteY19" fmla="*/ 412934 h 1072597"/>
              <a:gd name="connsiteX20" fmla="*/ 0 w 2743200"/>
              <a:gd name="connsiteY20" fmla="*/ 117983 h 1072597"/>
              <a:gd name="connsiteX0" fmla="*/ 0 w 2743200"/>
              <a:gd name="connsiteY0" fmla="*/ 117983 h 1072597"/>
              <a:gd name="connsiteX1" fmla="*/ 117983 w 2743200"/>
              <a:gd name="connsiteY1" fmla="*/ 0 h 1072597"/>
              <a:gd name="connsiteX2" fmla="*/ 457200 w 2743200"/>
              <a:gd name="connsiteY2" fmla="*/ 0 h 1072597"/>
              <a:gd name="connsiteX3" fmla="*/ 457200 w 2743200"/>
              <a:gd name="connsiteY3" fmla="*/ 0 h 1072597"/>
              <a:gd name="connsiteX4" fmla="*/ 1143000 w 2743200"/>
              <a:gd name="connsiteY4" fmla="*/ 0 h 1072597"/>
              <a:gd name="connsiteX5" fmla="*/ 2625217 w 2743200"/>
              <a:gd name="connsiteY5" fmla="*/ 0 h 1072597"/>
              <a:gd name="connsiteX6" fmla="*/ 2743200 w 2743200"/>
              <a:gd name="connsiteY6" fmla="*/ 117983 h 1072597"/>
              <a:gd name="connsiteX7" fmla="*/ 2743200 w 2743200"/>
              <a:gd name="connsiteY7" fmla="*/ 412934 h 1072597"/>
              <a:gd name="connsiteX8" fmla="*/ 2743200 w 2743200"/>
              <a:gd name="connsiteY8" fmla="*/ 412934 h 1072597"/>
              <a:gd name="connsiteX9" fmla="*/ 2743200 w 2743200"/>
              <a:gd name="connsiteY9" fmla="*/ 589905 h 1072597"/>
              <a:gd name="connsiteX10" fmla="*/ 2743200 w 2743200"/>
              <a:gd name="connsiteY10" fmla="*/ 589903 h 1072597"/>
              <a:gd name="connsiteX11" fmla="*/ 2625217 w 2743200"/>
              <a:gd name="connsiteY11" fmla="*/ 707886 h 1072597"/>
              <a:gd name="connsiteX12" fmla="*/ 1609725 w 2743200"/>
              <a:gd name="connsiteY12" fmla="*/ 698361 h 1072597"/>
              <a:gd name="connsiteX13" fmla="*/ 762009 w 2743200"/>
              <a:gd name="connsiteY13" fmla="*/ 1072597 h 1072597"/>
              <a:gd name="connsiteX14" fmla="*/ 457200 w 2743200"/>
              <a:gd name="connsiteY14" fmla="*/ 707886 h 1072597"/>
              <a:gd name="connsiteX15" fmla="*/ 117983 w 2743200"/>
              <a:gd name="connsiteY15" fmla="*/ 707886 h 1072597"/>
              <a:gd name="connsiteX16" fmla="*/ 0 w 2743200"/>
              <a:gd name="connsiteY16" fmla="*/ 589903 h 1072597"/>
              <a:gd name="connsiteX17" fmla="*/ 0 w 2743200"/>
              <a:gd name="connsiteY17" fmla="*/ 589905 h 1072597"/>
              <a:gd name="connsiteX18" fmla="*/ 0 w 2743200"/>
              <a:gd name="connsiteY18" fmla="*/ 412934 h 1072597"/>
              <a:gd name="connsiteX19" fmla="*/ 0 w 2743200"/>
              <a:gd name="connsiteY19" fmla="*/ 412934 h 1072597"/>
              <a:gd name="connsiteX20" fmla="*/ 0 w 2743200"/>
              <a:gd name="connsiteY20" fmla="*/ 117983 h 1072597"/>
              <a:gd name="connsiteX0" fmla="*/ 0 w 2743200"/>
              <a:gd name="connsiteY0" fmla="*/ 117983 h 1072597"/>
              <a:gd name="connsiteX1" fmla="*/ 117983 w 2743200"/>
              <a:gd name="connsiteY1" fmla="*/ 0 h 1072597"/>
              <a:gd name="connsiteX2" fmla="*/ 457200 w 2743200"/>
              <a:gd name="connsiteY2" fmla="*/ 0 h 1072597"/>
              <a:gd name="connsiteX3" fmla="*/ 457200 w 2743200"/>
              <a:gd name="connsiteY3" fmla="*/ 0 h 1072597"/>
              <a:gd name="connsiteX4" fmla="*/ 1143000 w 2743200"/>
              <a:gd name="connsiteY4" fmla="*/ 0 h 1072597"/>
              <a:gd name="connsiteX5" fmla="*/ 2625217 w 2743200"/>
              <a:gd name="connsiteY5" fmla="*/ 0 h 1072597"/>
              <a:gd name="connsiteX6" fmla="*/ 2743200 w 2743200"/>
              <a:gd name="connsiteY6" fmla="*/ 117983 h 1072597"/>
              <a:gd name="connsiteX7" fmla="*/ 2743200 w 2743200"/>
              <a:gd name="connsiteY7" fmla="*/ 412934 h 1072597"/>
              <a:gd name="connsiteX8" fmla="*/ 2743200 w 2743200"/>
              <a:gd name="connsiteY8" fmla="*/ 412934 h 1072597"/>
              <a:gd name="connsiteX9" fmla="*/ 2743200 w 2743200"/>
              <a:gd name="connsiteY9" fmla="*/ 589905 h 1072597"/>
              <a:gd name="connsiteX10" fmla="*/ 2743200 w 2743200"/>
              <a:gd name="connsiteY10" fmla="*/ 589903 h 1072597"/>
              <a:gd name="connsiteX11" fmla="*/ 2625217 w 2743200"/>
              <a:gd name="connsiteY11" fmla="*/ 707886 h 1072597"/>
              <a:gd name="connsiteX12" fmla="*/ 1609725 w 2743200"/>
              <a:gd name="connsiteY12" fmla="*/ 698361 h 1072597"/>
              <a:gd name="connsiteX13" fmla="*/ 762009 w 2743200"/>
              <a:gd name="connsiteY13" fmla="*/ 1072597 h 1072597"/>
              <a:gd name="connsiteX14" fmla="*/ 1381125 w 2743200"/>
              <a:gd name="connsiteY14" fmla="*/ 707886 h 1072597"/>
              <a:gd name="connsiteX15" fmla="*/ 117983 w 2743200"/>
              <a:gd name="connsiteY15" fmla="*/ 707886 h 1072597"/>
              <a:gd name="connsiteX16" fmla="*/ 0 w 2743200"/>
              <a:gd name="connsiteY16" fmla="*/ 589903 h 1072597"/>
              <a:gd name="connsiteX17" fmla="*/ 0 w 2743200"/>
              <a:gd name="connsiteY17" fmla="*/ 589905 h 1072597"/>
              <a:gd name="connsiteX18" fmla="*/ 0 w 2743200"/>
              <a:gd name="connsiteY18" fmla="*/ 412934 h 1072597"/>
              <a:gd name="connsiteX19" fmla="*/ 0 w 2743200"/>
              <a:gd name="connsiteY19" fmla="*/ 412934 h 1072597"/>
              <a:gd name="connsiteX20" fmla="*/ 0 w 2743200"/>
              <a:gd name="connsiteY20" fmla="*/ 117983 h 1072597"/>
              <a:gd name="connsiteX0" fmla="*/ 0 w 2743200"/>
              <a:gd name="connsiteY0" fmla="*/ 117983 h 1072597"/>
              <a:gd name="connsiteX1" fmla="*/ 117983 w 2743200"/>
              <a:gd name="connsiteY1" fmla="*/ 0 h 1072597"/>
              <a:gd name="connsiteX2" fmla="*/ 457200 w 2743200"/>
              <a:gd name="connsiteY2" fmla="*/ 0 h 1072597"/>
              <a:gd name="connsiteX3" fmla="*/ 457200 w 2743200"/>
              <a:gd name="connsiteY3" fmla="*/ 0 h 1072597"/>
              <a:gd name="connsiteX4" fmla="*/ 1143000 w 2743200"/>
              <a:gd name="connsiteY4" fmla="*/ 0 h 1072597"/>
              <a:gd name="connsiteX5" fmla="*/ 2625217 w 2743200"/>
              <a:gd name="connsiteY5" fmla="*/ 0 h 1072597"/>
              <a:gd name="connsiteX6" fmla="*/ 2743200 w 2743200"/>
              <a:gd name="connsiteY6" fmla="*/ 117983 h 1072597"/>
              <a:gd name="connsiteX7" fmla="*/ 2743200 w 2743200"/>
              <a:gd name="connsiteY7" fmla="*/ 412934 h 1072597"/>
              <a:gd name="connsiteX8" fmla="*/ 2743200 w 2743200"/>
              <a:gd name="connsiteY8" fmla="*/ 412934 h 1072597"/>
              <a:gd name="connsiteX9" fmla="*/ 2743200 w 2743200"/>
              <a:gd name="connsiteY9" fmla="*/ 589905 h 1072597"/>
              <a:gd name="connsiteX10" fmla="*/ 2743200 w 2743200"/>
              <a:gd name="connsiteY10" fmla="*/ 589903 h 1072597"/>
              <a:gd name="connsiteX11" fmla="*/ 2625217 w 2743200"/>
              <a:gd name="connsiteY11" fmla="*/ 707886 h 1072597"/>
              <a:gd name="connsiteX12" fmla="*/ 1609725 w 2743200"/>
              <a:gd name="connsiteY12" fmla="*/ 726936 h 1072597"/>
              <a:gd name="connsiteX13" fmla="*/ 762009 w 2743200"/>
              <a:gd name="connsiteY13" fmla="*/ 1072597 h 1072597"/>
              <a:gd name="connsiteX14" fmla="*/ 1381125 w 2743200"/>
              <a:gd name="connsiteY14" fmla="*/ 707886 h 1072597"/>
              <a:gd name="connsiteX15" fmla="*/ 117983 w 2743200"/>
              <a:gd name="connsiteY15" fmla="*/ 707886 h 1072597"/>
              <a:gd name="connsiteX16" fmla="*/ 0 w 2743200"/>
              <a:gd name="connsiteY16" fmla="*/ 589903 h 1072597"/>
              <a:gd name="connsiteX17" fmla="*/ 0 w 2743200"/>
              <a:gd name="connsiteY17" fmla="*/ 589905 h 1072597"/>
              <a:gd name="connsiteX18" fmla="*/ 0 w 2743200"/>
              <a:gd name="connsiteY18" fmla="*/ 412934 h 1072597"/>
              <a:gd name="connsiteX19" fmla="*/ 0 w 2743200"/>
              <a:gd name="connsiteY19" fmla="*/ 412934 h 1072597"/>
              <a:gd name="connsiteX20" fmla="*/ 0 w 2743200"/>
              <a:gd name="connsiteY20" fmla="*/ 117983 h 1072597"/>
              <a:gd name="connsiteX0" fmla="*/ 0 w 2743200"/>
              <a:gd name="connsiteY0" fmla="*/ 117983 h 1072597"/>
              <a:gd name="connsiteX1" fmla="*/ 117983 w 2743200"/>
              <a:gd name="connsiteY1" fmla="*/ 0 h 1072597"/>
              <a:gd name="connsiteX2" fmla="*/ 457200 w 2743200"/>
              <a:gd name="connsiteY2" fmla="*/ 0 h 1072597"/>
              <a:gd name="connsiteX3" fmla="*/ 457200 w 2743200"/>
              <a:gd name="connsiteY3" fmla="*/ 0 h 1072597"/>
              <a:gd name="connsiteX4" fmla="*/ 1143000 w 2743200"/>
              <a:gd name="connsiteY4" fmla="*/ 0 h 1072597"/>
              <a:gd name="connsiteX5" fmla="*/ 2625217 w 2743200"/>
              <a:gd name="connsiteY5" fmla="*/ 0 h 1072597"/>
              <a:gd name="connsiteX6" fmla="*/ 2743200 w 2743200"/>
              <a:gd name="connsiteY6" fmla="*/ 117983 h 1072597"/>
              <a:gd name="connsiteX7" fmla="*/ 2743200 w 2743200"/>
              <a:gd name="connsiteY7" fmla="*/ 412934 h 1072597"/>
              <a:gd name="connsiteX8" fmla="*/ 2743200 w 2743200"/>
              <a:gd name="connsiteY8" fmla="*/ 412934 h 1072597"/>
              <a:gd name="connsiteX9" fmla="*/ 2743200 w 2743200"/>
              <a:gd name="connsiteY9" fmla="*/ 589905 h 1072597"/>
              <a:gd name="connsiteX10" fmla="*/ 2743200 w 2743200"/>
              <a:gd name="connsiteY10" fmla="*/ 589903 h 1072597"/>
              <a:gd name="connsiteX11" fmla="*/ 2625217 w 2743200"/>
              <a:gd name="connsiteY11" fmla="*/ 707886 h 1072597"/>
              <a:gd name="connsiteX12" fmla="*/ 1600200 w 2743200"/>
              <a:gd name="connsiteY12" fmla="*/ 707886 h 1072597"/>
              <a:gd name="connsiteX13" fmla="*/ 762009 w 2743200"/>
              <a:gd name="connsiteY13" fmla="*/ 1072597 h 1072597"/>
              <a:gd name="connsiteX14" fmla="*/ 1381125 w 2743200"/>
              <a:gd name="connsiteY14" fmla="*/ 707886 h 1072597"/>
              <a:gd name="connsiteX15" fmla="*/ 117983 w 2743200"/>
              <a:gd name="connsiteY15" fmla="*/ 707886 h 1072597"/>
              <a:gd name="connsiteX16" fmla="*/ 0 w 2743200"/>
              <a:gd name="connsiteY16" fmla="*/ 589903 h 1072597"/>
              <a:gd name="connsiteX17" fmla="*/ 0 w 2743200"/>
              <a:gd name="connsiteY17" fmla="*/ 589905 h 1072597"/>
              <a:gd name="connsiteX18" fmla="*/ 0 w 2743200"/>
              <a:gd name="connsiteY18" fmla="*/ 412934 h 1072597"/>
              <a:gd name="connsiteX19" fmla="*/ 0 w 2743200"/>
              <a:gd name="connsiteY19" fmla="*/ 412934 h 1072597"/>
              <a:gd name="connsiteX20" fmla="*/ 0 w 2743200"/>
              <a:gd name="connsiteY20" fmla="*/ 117983 h 1072597"/>
              <a:gd name="connsiteX0" fmla="*/ 0 w 2743200"/>
              <a:gd name="connsiteY0" fmla="*/ 117983 h 1063072"/>
              <a:gd name="connsiteX1" fmla="*/ 117983 w 2743200"/>
              <a:gd name="connsiteY1" fmla="*/ 0 h 1063072"/>
              <a:gd name="connsiteX2" fmla="*/ 457200 w 2743200"/>
              <a:gd name="connsiteY2" fmla="*/ 0 h 1063072"/>
              <a:gd name="connsiteX3" fmla="*/ 457200 w 2743200"/>
              <a:gd name="connsiteY3" fmla="*/ 0 h 1063072"/>
              <a:gd name="connsiteX4" fmla="*/ 1143000 w 2743200"/>
              <a:gd name="connsiteY4" fmla="*/ 0 h 1063072"/>
              <a:gd name="connsiteX5" fmla="*/ 2625217 w 2743200"/>
              <a:gd name="connsiteY5" fmla="*/ 0 h 1063072"/>
              <a:gd name="connsiteX6" fmla="*/ 2743200 w 2743200"/>
              <a:gd name="connsiteY6" fmla="*/ 117983 h 1063072"/>
              <a:gd name="connsiteX7" fmla="*/ 2743200 w 2743200"/>
              <a:gd name="connsiteY7" fmla="*/ 412934 h 1063072"/>
              <a:gd name="connsiteX8" fmla="*/ 2743200 w 2743200"/>
              <a:gd name="connsiteY8" fmla="*/ 412934 h 1063072"/>
              <a:gd name="connsiteX9" fmla="*/ 2743200 w 2743200"/>
              <a:gd name="connsiteY9" fmla="*/ 589905 h 1063072"/>
              <a:gd name="connsiteX10" fmla="*/ 2743200 w 2743200"/>
              <a:gd name="connsiteY10" fmla="*/ 589903 h 1063072"/>
              <a:gd name="connsiteX11" fmla="*/ 2625217 w 2743200"/>
              <a:gd name="connsiteY11" fmla="*/ 707886 h 1063072"/>
              <a:gd name="connsiteX12" fmla="*/ 1600200 w 2743200"/>
              <a:gd name="connsiteY12" fmla="*/ 707886 h 1063072"/>
              <a:gd name="connsiteX13" fmla="*/ 1276359 w 2743200"/>
              <a:gd name="connsiteY13" fmla="*/ 1063072 h 1063072"/>
              <a:gd name="connsiteX14" fmla="*/ 1381125 w 2743200"/>
              <a:gd name="connsiteY14" fmla="*/ 707886 h 1063072"/>
              <a:gd name="connsiteX15" fmla="*/ 117983 w 2743200"/>
              <a:gd name="connsiteY15" fmla="*/ 707886 h 1063072"/>
              <a:gd name="connsiteX16" fmla="*/ 0 w 2743200"/>
              <a:gd name="connsiteY16" fmla="*/ 589903 h 1063072"/>
              <a:gd name="connsiteX17" fmla="*/ 0 w 2743200"/>
              <a:gd name="connsiteY17" fmla="*/ 589905 h 1063072"/>
              <a:gd name="connsiteX18" fmla="*/ 0 w 2743200"/>
              <a:gd name="connsiteY18" fmla="*/ 412934 h 1063072"/>
              <a:gd name="connsiteX19" fmla="*/ 0 w 2743200"/>
              <a:gd name="connsiteY19" fmla="*/ 412934 h 1063072"/>
              <a:gd name="connsiteX20" fmla="*/ 0 w 2743200"/>
              <a:gd name="connsiteY20" fmla="*/ 117983 h 1063072"/>
              <a:gd name="connsiteX0" fmla="*/ 0 w 2743200"/>
              <a:gd name="connsiteY0" fmla="*/ 117983 h 1512982"/>
              <a:gd name="connsiteX1" fmla="*/ 117983 w 2743200"/>
              <a:gd name="connsiteY1" fmla="*/ 0 h 1512982"/>
              <a:gd name="connsiteX2" fmla="*/ 457200 w 2743200"/>
              <a:gd name="connsiteY2" fmla="*/ 0 h 1512982"/>
              <a:gd name="connsiteX3" fmla="*/ 457200 w 2743200"/>
              <a:gd name="connsiteY3" fmla="*/ 0 h 1512982"/>
              <a:gd name="connsiteX4" fmla="*/ 1143000 w 2743200"/>
              <a:gd name="connsiteY4" fmla="*/ 0 h 1512982"/>
              <a:gd name="connsiteX5" fmla="*/ 2625217 w 2743200"/>
              <a:gd name="connsiteY5" fmla="*/ 0 h 1512982"/>
              <a:gd name="connsiteX6" fmla="*/ 2743200 w 2743200"/>
              <a:gd name="connsiteY6" fmla="*/ 117983 h 1512982"/>
              <a:gd name="connsiteX7" fmla="*/ 2743200 w 2743200"/>
              <a:gd name="connsiteY7" fmla="*/ 412934 h 1512982"/>
              <a:gd name="connsiteX8" fmla="*/ 2743200 w 2743200"/>
              <a:gd name="connsiteY8" fmla="*/ 412934 h 1512982"/>
              <a:gd name="connsiteX9" fmla="*/ 2743200 w 2743200"/>
              <a:gd name="connsiteY9" fmla="*/ 589905 h 1512982"/>
              <a:gd name="connsiteX10" fmla="*/ 2743200 w 2743200"/>
              <a:gd name="connsiteY10" fmla="*/ 589903 h 1512982"/>
              <a:gd name="connsiteX11" fmla="*/ 2625217 w 2743200"/>
              <a:gd name="connsiteY11" fmla="*/ 707886 h 1512982"/>
              <a:gd name="connsiteX12" fmla="*/ 1600200 w 2743200"/>
              <a:gd name="connsiteY12" fmla="*/ 707886 h 1512982"/>
              <a:gd name="connsiteX13" fmla="*/ 1381028 w 2743200"/>
              <a:gd name="connsiteY13" fmla="*/ 1512982 h 1512982"/>
              <a:gd name="connsiteX14" fmla="*/ 1381125 w 2743200"/>
              <a:gd name="connsiteY14" fmla="*/ 707886 h 1512982"/>
              <a:gd name="connsiteX15" fmla="*/ 117983 w 2743200"/>
              <a:gd name="connsiteY15" fmla="*/ 707886 h 1512982"/>
              <a:gd name="connsiteX16" fmla="*/ 0 w 2743200"/>
              <a:gd name="connsiteY16" fmla="*/ 589903 h 1512982"/>
              <a:gd name="connsiteX17" fmla="*/ 0 w 2743200"/>
              <a:gd name="connsiteY17" fmla="*/ 589905 h 1512982"/>
              <a:gd name="connsiteX18" fmla="*/ 0 w 2743200"/>
              <a:gd name="connsiteY18" fmla="*/ 412934 h 1512982"/>
              <a:gd name="connsiteX19" fmla="*/ 0 w 2743200"/>
              <a:gd name="connsiteY19" fmla="*/ 412934 h 1512982"/>
              <a:gd name="connsiteX20" fmla="*/ 0 w 2743200"/>
              <a:gd name="connsiteY20" fmla="*/ 117983 h 1512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743200" h="1512982">
                <a:moveTo>
                  <a:pt x="0" y="117983"/>
                </a:moveTo>
                <a:cubicBezTo>
                  <a:pt x="0" y="52823"/>
                  <a:pt x="52823" y="0"/>
                  <a:pt x="117983" y="0"/>
                </a:cubicBezTo>
                <a:lnTo>
                  <a:pt x="457200" y="0"/>
                </a:lnTo>
                <a:lnTo>
                  <a:pt x="457200" y="0"/>
                </a:lnTo>
                <a:lnTo>
                  <a:pt x="1143000" y="0"/>
                </a:lnTo>
                <a:lnTo>
                  <a:pt x="2625217" y="0"/>
                </a:lnTo>
                <a:cubicBezTo>
                  <a:pt x="2690377" y="0"/>
                  <a:pt x="2743200" y="52823"/>
                  <a:pt x="2743200" y="117983"/>
                </a:cubicBezTo>
                <a:lnTo>
                  <a:pt x="2743200" y="412934"/>
                </a:lnTo>
                <a:lnTo>
                  <a:pt x="2743200" y="412934"/>
                </a:lnTo>
                <a:lnTo>
                  <a:pt x="2743200" y="589905"/>
                </a:lnTo>
                <a:lnTo>
                  <a:pt x="2743200" y="589903"/>
                </a:lnTo>
                <a:cubicBezTo>
                  <a:pt x="2743200" y="655063"/>
                  <a:pt x="2690377" y="707886"/>
                  <a:pt x="2625217" y="707886"/>
                </a:cubicBezTo>
                <a:lnTo>
                  <a:pt x="1600200" y="707886"/>
                </a:lnTo>
                <a:lnTo>
                  <a:pt x="1381028" y="1512982"/>
                </a:lnTo>
                <a:cubicBezTo>
                  <a:pt x="1381060" y="1244617"/>
                  <a:pt x="1381093" y="976251"/>
                  <a:pt x="1381125" y="707886"/>
                </a:cubicBezTo>
                <a:lnTo>
                  <a:pt x="117983" y="707886"/>
                </a:lnTo>
                <a:cubicBezTo>
                  <a:pt x="52823" y="707886"/>
                  <a:pt x="0" y="655063"/>
                  <a:pt x="0" y="589903"/>
                </a:cubicBezTo>
                <a:lnTo>
                  <a:pt x="0" y="589905"/>
                </a:lnTo>
                <a:lnTo>
                  <a:pt x="0" y="412934"/>
                </a:lnTo>
                <a:lnTo>
                  <a:pt x="0" y="412934"/>
                </a:lnTo>
                <a:lnTo>
                  <a:pt x="0" y="117983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71DA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440030" y="2079691"/>
            <a:ext cx="35294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 1B </a:t>
            </a:r>
            <a:r>
              <a:rPr lang="en-US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endParaRPr lang="en-US" sz="22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ở </a:t>
            </a:r>
            <a:r>
              <a:rPr lang="en-US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tầng</a:t>
            </a:r>
            <a:r>
              <a:rPr 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8" name="Rounded Rectangular Callout 17"/>
          <p:cNvSpPr/>
          <p:nvPr/>
        </p:nvSpPr>
        <p:spPr>
          <a:xfrm>
            <a:off x="354013" y="1421757"/>
            <a:ext cx="2510228" cy="2215011"/>
          </a:xfrm>
          <a:custGeom>
            <a:avLst/>
            <a:gdLst>
              <a:gd name="connsiteX0" fmla="*/ 0 w 2052637"/>
              <a:gd name="connsiteY0" fmla="*/ 169281 h 1015663"/>
              <a:gd name="connsiteX1" fmla="*/ 169281 w 2052637"/>
              <a:gd name="connsiteY1" fmla="*/ 0 h 1015663"/>
              <a:gd name="connsiteX2" fmla="*/ 342106 w 2052637"/>
              <a:gd name="connsiteY2" fmla="*/ 0 h 1015663"/>
              <a:gd name="connsiteX3" fmla="*/ 342106 w 2052637"/>
              <a:gd name="connsiteY3" fmla="*/ 0 h 1015663"/>
              <a:gd name="connsiteX4" fmla="*/ 855265 w 2052637"/>
              <a:gd name="connsiteY4" fmla="*/ 0 h 1015663"/>
              <a:gd name="connsiteX5" fmla="*/ 1883356 w 2052637"/>
              <a:gd name="connsiteY5" fmla="*/ 0 h 1015663"/>
              <a:gd name="connsiteX6" fmla="*/ 2052637 w 2052637"/>
              <a:gd name="connsiteY6" fmla="*/ 169281 h 1015663"/>
              <a:gd name="connsiteX7" fmla="*/ 2052637 w 2052637"/>
              <a:gd name="connsiteY7" fmla="*/ 592470 h 1015663"/>
              <a:gd name="connsiteX8" fmla="*/ 2052637 w 2052637"/>
              <a:gd name="connsiteY8" fmla="*/ 592470 h 1015663"/>
              <a:gd name="connsiteX9" fmla="*/ 2052637 w 2052637"/>
              <a:gd name="connsiteY9" fmla="*/ 846386 h 1015663"/>
              <a:gd name="connsiteX10" fmla="*/ 2052637 w 2052637"/>
              <a:gd name="connsiteY10" fmla="*/ 846382 h 1015663"/>
              <a:gd name="connsiteX11" fmla="*/ 1883356 w 2052637"/>
              <a:gd name="connsiteY11" fmla="*/ 1015663 h 1015663"/>
              <a:gd name="connsiteX12" fmla="*/ 855265 w 2052637"/>
              <a:gd name="connsiteY12" fmla="*/ 1015663 h 1015663"/>
              <a:gd name="connsiteX13" fmla="*/ 598693 w 2052637"/>
              <a:gd name="connsiteY13" fmla="*/ 1142621 h 1015663"/>
              <a:gd name="connsiteX14" fmla="*/ 342106 w 2052637"/>
              <a:gd name="connsiteY14" fmla="*/ 1015663 h 1015663"/>
              <a:gd name="connsiteX15" fmla="*/ 169281 w 2052637"/>
              <a:gd name="connsiteY15" fmla="*/ 1015663 h 1015663"/>
              <a:gd name="connsiteX16" fmla="*/ 0 w 2052637"/>
              <a:gd name="connsiteY16" fmla="*/ 846382 h 1015663"/>
              <a:gd name="connsiteX17" fmla="*/ 0 w 2052637"/>
              <a:gd name="connsiteY17" fmla="*/ 846386 h 1015663"/>
              <a:gd name="connsiteX18" fmla="*/ 0 w 2052637"/>
              <a:gd name="connsiteY18" fmla="*/ 592470 h 1015663"/>
              <a:gd name="connsiteX19" fmla="*/ 0 w 2052637"/>
              <a:gd name="connsiteY19" fmla="*/ 592470 h 1015663"/>
              <a:gd name="connsiteX20" fmla="*/ 0 w 2052637"/>
              <a:gd name="connsiteY20" fmla="*/ 169281 h 1015663"/>
              <a:gd name="connsiteX0" fmla="*/ 0 w 2052637"/>
              <a:gd name="connsiteY0" fmla="*/ 169281 h 1352171"/>
              <a:gd name="connsiteX1" fmla="*/ 169281 w 2052637"/>
              <a:gd name="connsiteY1" fmla="*/ 0 h 1352171"/>
              <a:gd name="connsiteX2" fmla="*/ 342106 w 2052637"/>
              <a:gd name="connsiteY2" fmla="*/ 0 h 1352171"/>
              <a:gd name="connsiteX3" fmla="*/ 342106 w 2052637"/>
              <a:gd name="connsiteY3" fmla="*/ 0 h 1352171"/>
              <a:gd name="connsiteX4" fmla="*/ 855265 w 2052637"/>
              <a:gd name="connsiteY4" fmla="*/ 0 h 1352171"/>
              <a:gd name="connsiteX5" fmla="*/ 1883356 w 2052637"/>
              <a:gd name="connsiteY5" fmla="*/ 0 h 1352171"/>
              <a:gd name="connsiteX6" fmla="*/ 2052637 w 2052637"/>
              <a:gd name="connsiteY6" fmla="*/ 169281 h 1352171"/>
              <a:gd name="connsiteX7" fmla="*/ 2052637 w 2052637"/>
              <a:gd name="connsiteY7" fmla="*/ 592470 h 1352171"/>
              <a:gd name="connsiteX8" fmla="*/ 2052637 w 2052637"/>
              <a:gd name="connsiteY8" fmla="*/ 592470 h 1352171"/>
              <a:gd name="connsiteX9" fmla="*/ 2052637 w 2052637"/>
              <a:gd name="connsiteY9" fmla="*/ 846386 h 1352171"/>
              <a:gd name="connsiteX10" fmla="*/ 2052637 w 2052637"/>
              <a:gd name="connsiteY10" fmla="*/ 846382 h 1352171"/>
              <a:gd name="connsiteX11" fmla="*/ 1883356 w 2052637"/>
              <a:gd name="connsiteY11" fmla="*/ 1015663 h 1352171"/>
              <a:gd name="connsiteX12" fmla="*/ 855265 w 2052637"/>
              <a:gd name="connsiteY12" fmla="*/ 1015663 h 1352171"/>
              <a:gd name="connsiteX13" fmla="*/ 808243 w 2052637"/>
              <a:gd name="connsiteY13" fmla="*/ 1352171 h 1352171"/>
              <a:gd name="connsiteX14" fmla="*/ 342106 w 2052637"/>
              <a:gd name="connsiteY14" fmla="*/ 1015663 h 1352171"/>
              <a:gd name="connsiteX15" fmla="*/ 169281 w 2052637"/>
              <a:gd name="connsiteY15" fmla="*/ 1015663 h 1352171"/>
              <a:gd name="connsiteX16" fmla="*/ 0 w 2052637"/>
              <a:gd name="connsiteY16" fmla="*/ 846382 h 1352171"/>
              <a:gd name="connsiteX17" fmla="*/ 0 w 2052637"/>
              <a:gd name="connsiteY17" fmla="*/ 846386 h 1352171"/>
              <a:gd name="connsiteX18" fmla="*/ 0 w 2052637"/>
              <a:gd name="connsiteY18" fmla="*/ 592470 h 1352171"/>
              <a:gd name="connsiteX19" fmla="*/ 0 w 2052637"/>
              <a:gd name="connsiteY19" fmla="*/ 592470 h 1352171"/>
              <a:gd name="connsiteX20" fmla="*/ 0 w 2052637"/>
              <a:gd name="connsiteY20" fmla="*/ 169281 h 1352171"/>
              <a:gd name="connsiteX0" fmla="*/ 0 w 2052637"/>
              <a:gd name="connsiteY0" fmla="*/ 169281 h 1352171"/>
              <a:gd name="connsiteX1" fmla="*/ 169281 w 2052637"/>
              <a:gd name="connsiteY1" fmla="*/ 0 h 1352171"/>
              <a:gd name="connsiteX2" fmla="*/ 342106 w 2052637"/>
              <a:gd name="connsiteY2" fmla="*/ 0 h 1352171"/>
              <a:gd name="connsiteX3" fmla="*/ 342106 w 2052637"/>
              <a:gd name="connsiteY3" fmla="*/ 0 h 1352171"/>
              <a:gd name="connsiteX4" fmla="*/ 855265 w 2052637"/>
              <a:gd name="connsiteY4" fmla="*/ 0 h 1352171"/>
              <a:gd name="connsiteX5" fmla="*/ 1883356 w 2052637"/>
              <a:gd name="connsiteY5" fmla="*/ 0 h 1352171"/>
              <a:gd name="connsiteX6" fmla="*/ 2052637 w 2052637"/>
              <a:gd name="connsiteY6" fmla="*/ 169281 h 1352171"/>
              <a:gd name="connsiteX7" fmla="*/ 2052637 w 2052637"/>
              <a:gd name="connsiteY7" fmla="*/ 592470 h 1352171"/>
              <a:gd name="connsiteX8" fmla="*/ 2052637 w 2052637"/>
              <a:gd name="connsiteY8" fmla="*/ 592470 h 1352171"/>
              <a:gd name="connsiteX9" fmla="*/ 2052637 w 2052637"/>
              <a:gd name="connsiteY9" fmla="*/ 846386 h 1352171"/>
              <a:gd name="connsiteX10" fmla="*/ 2052637 w 2052637"/>
              <a:gd name="connsiteY10" fmla="*/ 846382 h 1352171"/>
              <a:gd name="connsiteX11" fmla="*/ 1883356 w 2052637"/>
              <a:gd name="connsiteY11" fmla="*/ 1015663 h 1352171"/>
              <a:gd name="connsiteX12" fmla="*/ 855265 w 2052637"/>
              <a:gd name="connsiteY12" fmla="*/ 1015663 h 1352171"/>
              <a:gd name="connsiteX13" fmla="*/ 808243 w 2052637"/>
              <a:gd name="connsiteY13" fmla="*/ 1352171 h 1352171"/>
              <a:gd name="connsiteX14" fmla="*/ 704056 w 2052637"/>
              <a:gd name="connsiteY14" fmla="*/ 1025188 h 1352171"/>
              <a:gd name="connsiteX15" fmla="*/ 169281 w 2052637"/>
              <a:gd name="connsiteY15" fmla="*/ 1015663 h 1352171"/>
              <a:gd name="connsiteX16" fmla="*/ 0 w 2052637"/>
              <a:gd name="connsiteY16" fmla="*/ 846382 h 1352171"/>
              <a:gd name="connsiteX17" fmla="*/ 0 w 2052637"/>
              <a:gd name="connsiteY17" fmla="*/ 846386 h 1352171"/>
              <a:gd name="connsiteX18" fmla="*/ 0 w 2052637"/>
              <a:gd name="connsiteY18" fmla="*/ 592470 h 1352171"/>
              <a:gd name="connsiteX19" fmla="*/ 0 w 2052637"/>
              <a:gd name="connsiteY19" fmla="*/ 592470 h 1352171"/>
              <a:gd name="connsiteX20" fmla="*/ 0 w 2052637"/>
              <a:gd name="connsiteY20" fmla="*/ 169281 h 1352171"/>
              <a:gd name="connsiteX0" fmla="*/ 0 w 2052637"/>
              <a:gd name="connsiteY0" fmla="*/ 169281 h 1361696"/>
              <a:gd name="connsiteX1" fmla="*/ 169281 w 2052637"/>
              <a:gd name="connsiteY1" fmla="*/ 0 h 1361696"/>
              <a:gd name="connsiteX2" fmla="*/ 342106 w 2052637"/>
              <a:gd name="connsiteY2" fmla="*/ 0 h 1361696"/>
              <a:gd name="connsiteX3" fmla="*/ 342106 w 2052637"/>
              <a:gd name="connsiteY3" fmla="*/ 0 h 1361696"/>
              <a:gd name="connsiteX4" fmla="*/ 855265 w 2052637"/>
              <a:gd name="connsiteY4" fmla="*/ 0 h 1361696"/>
              <a:gd name="connsiteX5" fmla="*/ 1883356 w 2052637"/>
              <a:gd name="connsiteY5" fmla="*/ 0 h 1361696"/>
              <a:gd name="connsiteX6" fmla="*/ 2052637 w 2052637"/>
              <a:gd name="connsiteY6" fmla="*/ 169281 h 1361696"/>
              <a:gd name="connsiteX7" fmla="*/ 2052637 w 2052637"/>
              <a:gd name="connsiteY7" fmla="*/ 592470 h 1361696"/>
              <a:gd name="connsiteX8" fmla="*/ 2052637 w 2052637"/>
              <a:gd name="connsiteY8" fmla="*/ 592470 h 1361696"/>
              <a:gd name="connsiteX9" fmla="*/ 2052637 w 2052637"/>
              <a:gd name="connsiteY9" fmla="*/ 846386 h 1361696"/>
              <a:gd name="connsiteX10" fmla="*/ 2052637 w 2052637"/>
              <a:gd name="connsiteY10" fmla="*/ 846382 h 1361696"/>
              <a:gd name="connsiteX11" fmla="*/ 1883356 w 2052637"/>
              <a:gd name="connsiteY11" fmla="*/ 1015663 h 1361696"/>
              <a:gd name="connsiteX12" fmla="*/ 855265 w 2052637"/>
              <a:gd name="connsiteY12" fmla="*/ 1015663 h 1361696"/>
              <a:gd name="connsiteX13" fmla="*/ 979693 w 2052637"/>
              <a:gd name="connsiteY13" fmla="*/ 1361696 h 1361696"/>
              <a:gd name="connsiteX14" fmla="*/ 704056 w 2052637"/>
              <a:gd name="connsiteY14" fmla="*/ 1025188 h 1361696"/>
              <a:gd name="connsiteX15" fmla="*/ 169281 w 2052637"/>
              <a:gd name="connsiteY15" fmla="*/ 1015663 h 1361696"/>
              <a:gd name="connsiteX16" fmla="*/ 0 w 2052637"/>
              <a:gd name="connsiteY16" fmla="*/ 846382 h 1361696"/>
              <a:gd name="connsiteX17" fmla="*/ 0 w 2052637"/>
              <a:gd name="connsiteY17" fmla="*/ 846386 h 1361696"/>
              <a:gd name="connsiteX18" fmla="*/ 0 w 2052637"/>
              <a:gd name="connsiteY18" fmla="*/ 592470 h 1361696"/>
              <a:gd name="connsiteX19" fmla="*/ 0 w 2052637"/>
              <a:gd name="connsiteY19" fmla="*/ 592470 h 1361696"/>
              <a:gd name="connsiteX20" fmla="*/ 0 w 2052637"/>
              <a:gd name="connsiteY20" fmla="*/ 169281 h 1361696"/>
              <a:gd name="connsiteX0" fmla="*/ 0 w 2052637"/>
              <a:gd name="connsiteY0" fmla="*/ 169281 h 1857382"/>
              <a:gd name="connsiteX1" fmla="*/ 169281 w 2052637"/>
              <a:gd name="connsiteY1" fmla="*/ 0 h 1857382"/>
              <a:gd name="connsiteX2" fmla="*/ 342106 w 2052637"/>
              <a:gd name="connsiteY2" fmla="*/ 0 h 1857382"/>
              <a:gd name="connsiteX3" fmla="*/ 342106 w 2052637"/>
              <a:gd name="connsiteY3" fmla="*/ 0 h 1857382"/>
              <a:gd name="connsiteX4" fmla="*/ 855265 w 2052637"/>
              <a:gd name="connsiteY4" fmla="*/ 0 h 1857382"/>
              <a:gd name="connsiteX5" fmla="*/ 1883356 w 2052637"/>
              <a:gd name="connsiteY5" fmla="*/ 0 h 1857382"/>
              <a:gd name="connsiteX6" fmla="*/ 2052637 w 2052637"/>
              <a:gd name="connsiteY6" fmla="*/ 169281 h 1857382"/>
              <a:gd name="connsiteX7" fmla="*/ 2052637 w 2052637"/>
              <a:gd name="connsiteY7" fmla="*/ 592470 h 1857382"/>
              <a:gd name="connsiteX8" fmla="*/ 2052637 w 2052637"/>
              <a:gd name="connsiteY8" fmla="*/ 592470 h 1857382"/>
              <a:gd name="connsiteX9" fmla="*/ 2052637 w 2052637"/>
              <a:gd name="connsiteY9" fmla="*/ 846386 h 1857382"/>
              <a:gd name="connsiteX10" fmla="*/ 2052637 w 2052637"/>
              <a:gd name="connsiteY10" fmla="*/ 846382 h 1857382"/>
              <a:gd name="connsiteX11" fmla="*/ 1883356 w 2052637"/>
              <a:gd name="connsiteY11" fmla="*/ 1015663 h 1857382"/>
              <a:gd name="connsiteX12" fmla="*/ 855265 w 2052637"/>
              <a:gd name="connsiteY12" fmla="*/ 1015663 h 1857382"/>
              <a:gd name="connsiteX13" fmla="*/ 934377 w 2052637"/>
              <a:gd name="connsiteY13" fmla="*/ 1857382 h 1857382"/>
              <a:gd name="connsiteX14" fmla="*/ 704056 w 2052637"/>
              <a:gd name="connsiteY14" fmla="*/ 1025188 h 1857382"/>
              <a:gd name="connsiteX15" fmla="*/ 169281 w 2052637"/>
              <a:gd name="connsiteY15" fmla="*/ 1015663 h 1857382"/>
              <a:gd name="connsiteX16" fmla="*/ 0 w 2052637"/>
              <a:gd name="connsiteY16" fmla="*/ 846382 h 1857382"/>
              <a:gd name="connsiteX17" fmla="*/ 0 w 2052637"/>
              <a:gd name="connsiteY17" fmla="*/ 846386 h 1857382"/>
              <a:gd name="connsiteX18" fmla="*/ 0 w 2052637"/>
              <a:gd name="connsiteY18" fmla="*/ 592470 h 1857382"/>
              <a:gd name="connsiteX19" fmla="*/ 0 w 2052637"/>
              <a:gd name="connsiteY19" fmla="*/ 592470 h 1857382"/>
              <a:gd name="connsiteX20" fmla="*/ 0 w 2052637"/>
              <a:gd name="connsiteY20" fmla="*/ 169281 h 1857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052637" h="1857382">
                <a:moveTo>
                  <a:pt x="0" y="169281"/>
                </a:moveTo>
                <a:cubicBezTo>
                  <a:pt x="0" y="75790"/>
                  <a:pt x="75790" y="0"/>
                  <a:pt x="169281" y="0"/>
                </a:cubicBezTo>
                <a:lnTo>
                  <a:pt x="342106" y="0"/>
                </a:lnTo>
                <a:lnTo>
                  <a:pt x="342106" y="0"/>
                </a:lnTo>
                <a:lnTo>
                  <a:pt x="855265" y="0"/>
                </a:lnTo>
                <a:lnTo>
                  <a:pt x="1883356" y="0"/>
                </a:lnTo>
                <a:cubicBezTo>
                  <a:pt x="1976847" y="0"/>
                  <a:pt x="2052637" y="75790"/>
                  <a:pt x="2052637" y="169281"/>
                </a:cubicBezTo>
                <a:lnTo>
                  <a:pt x="2052637" y="592470"/>
                </a:lnTo>
                <a:lnTo>
                  <a:pt x="2052637" y="592470"/>
                </a:lnTo>
                <a:lnTo>
                  <a:pt x="2052637" y="846386"/>
                </a:lnTo>
                <a:lnTo>
                  <a:pt x="2052637" y="846382"/>
                </a:lnTo>
                <a:cubicBezTo>
                  <a:pt x="2052637" y="939873"/>
                  <a:pt x="1976847" y="1015663"/>
                  <a:pt x="1883356" y="1015663"/>
                </a:cubicBezTo>
                <a:lnTo>
                  <a:pt x="855265" y="1015663"/>
                </a:lnTo>
                <a:lnTo>
                  <a:pt x="934377" y="1857382"/>
                </a:lnTo>
                <a:lnTo>
                  <a:pt x="704056" y="1025188"/>
                </a:lnTo>
                <a:lnTo>
                  <a:pt x="169281" y="1015663"/>
                </a:lnTo>
                <a:cubicBezTo>
                  <a:pt x="75790" y="1015663"/>
                  <a:pt x="0" y="939873"/>
                  <a:pt x="0" y="846382"/>
                </a:cubicBezTo>
                <a:lnTo>
                  <a:pt x="0" y="846386"/>
                </a:lnTo>
                <a:lnTo>
                  <a:pt x="0" y="592470"/>
                </a:lnTo>
                <a:lnTo>
                  <a:pt x="0" y="592470"/>
                </a:lnTo>
                <a:lnTo>
                  <a:pt x="0" y="169281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71DA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304457" y="1453287"/>
            <a:ext cx="258325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953778" y="1292150"/>
            <a:ext cx="30655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Thứ … ngày … tháng … năm …</a:t>
            </a:r>
          </a:p>
          <a:p>
            <a:pPr algn="ctr">
              <a:lnSpc>
                <a:spcPct val="150000"/>
              </a:lnSpc>
            </a:pPr>
            <a:r>
              <a:rPr lang="en-US" sz="16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Môn: Tự nhiên và Xã hội</a:t>
            </a:r>
            <a:endParaRPr lang="en-US" sz="1600" b="1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4297680" y="6041185"/>
            <a:ext cx="548640" cy="548640"/>
          </a:xfrm>
          <a:prstGeom prst="ellipse">
            <a:avLst/>
          </a:prstGeom>
          <a:solidFill>
            <a:srgbClr val="ED02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1158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75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125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75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 animBg="1"/>
      <p:bldP spid="14" grpId="0" uiExpand="1" build="p"/>
      <p:bldP spid="18" grpId="0" animBg="1"/>
      <p:bldP spid="16" grpId="0" uiExpand="1" build="p"/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03824" y="366736"/>
            <a:ext cx="29819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5" y="63371"/>
            <a:ext cx="714375" cy="7143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742" y="952448"/>
            <a:ext cx="3717720" cy="5165571"/>
          </a:xfrm>
          <a:prstGeom prst="rect">
            <a:avLst/>
          </a:prstGeom>
        </p:spPr>
      </p:pic>
      <p:sp>
        <p:nvSpPr>
          <p:cNvPr id="7" name="Rounded Rectangular Callout 7"/>
          <p:cNvSpPr/>
          <p:nvPr/>
        </p:nvSpPr>
        <p:spPr>
          <a:xfrm>
            <a:off x="188413" y="3359091"/>
            <a:ext cx="2761305" cy="969640"/>
          </a:xfrm>
          <a:custGeom>
            <a:avLst/>
            <a:gdLst>
              <a:gd name="connsiteX0" fmla="*/ 0 w 2761305"/>
              <a:gd name="connsiteY0" fmla="*/ 117983 h 707886"/>
              <a:gd name="connsiteX1" fmla="*/ 117983 w 2761305"/>
              <a:gd name="connsiteY1" fmla="*/ 0 h 707886"/>
              <a:gd name="connsiteX2" fmla="*/ 460218 w 2761305"/>
              <a:gd name="connsiteY2" fmla="*/ 0 h 707886"/>
              <a:gd name="connsiteX3" fmla="*/ 460218 w 2761305"/>
              <a:gd name="connsiteY3" fmla="*/ 0 h 707886"/>
              <a:gd name="connsiteX4" fmla="*/ 1150544 w 2761305"/>
              <a:gd name="connsiteY4" fmla="*/ 0 h 707886"/>
              <a:gd name="connsiteX5" fmla="*/ 2643322 w 2761305"/>
              <a:gd name="connsiteY5" fmla="*/ 0 h 707886"/>
              <a:gd name="connsiteX6" fmla="*/ 2761305 w 2761305"/>
              <a:gd name="connsiteY6" fmla="*/ 117983 h 707886"/>
              <a:gd name="connsiteX7" fmla="*/ 2761305 w 2761305"/>
              <a:gd name="connsiteY7" fmla="*/ 412934 h 707886"/>
              <a:gd name="connsiteX8" fmla="*/ 2761305 w 2761305"/>
              <a:gd name="connsiteY8" fmla="*/ 412934 h 707886"/>
              <a:gd name="connsiteX9" fmla="*/ 2761305 w 2761305"/>
              <a:gd name="connsiteY9" fmla="*/ 589905 h 707886"/>
              <a:gd name="connsiteX10" fmla="*/ 2761305 w 2761305"/>
              <a:gd name="connsiteY10" fmla="*/ 589903 h 707886"/>
              <a:gd name="connsiteX11" fmla="*/ 2643322 w 2761305"/>
              <a:gd name="connsiteY11" fmla="*/ 707886 h 707886"/>
              <a:gd name="connsiteX12" fmla="*/ 1150544 w 2761305"/>
              <a:gd name="connsiteY12" fmla="*/ 707886 h 707886"/>
              <a:gd name="connsiteX13" fmla="*/ 805390 w 2761305"/>
              <a:gd name="connsiteY13" fmla="*/ 796372 h 707886"/>
              <a:gd name="connsiteX14" fmla="*/ 460218 w 2761305"/>
              <a:gd name="connsiteY14" fmla="*/ 707886 h 707886"/>
              <a:gd name="connsiteX15" fmla="*/ 117983 w 2761305"/>
              <a:gd name="connsiteY15" fmla="*/ 707886 h 707886"/>
              <a:gd name="connsiteX16" fmla="*/ 0 w 2761305"/>
              <a:gd name="connsiteY16" fmla="*/ 589903 h 707886"/>
              <a:gd name="connsiteX17" fmla="*/ 0 w 2761305"/>
              <a:gd name="connsiteY17" fmla="*/ 589905 h 707886"/>
              <a:gd name="connsiteX18" fmla="*/ 0 w 2761305"/>
              <a:gd name="connsiteY18" fmla="*/ 412934 h 707886"/>
              <a:gd name="connsiteX19" fmla="*/ 0 w 2761305"/>
              <a:gd name="connsiteY19" fmla="*/ 412934 h 707886"/>
              <a:gd name="connsiteX20" fmla="*/ 0 w 2761305"/>
              <a:gd name="connsiteY20" fmla="*/ 117983 h 707886"/>
              <a:gd name="connsiteX0" fmla="*/ 0 w 2761305"/>
              <a:gd name="connsiteY0" fmla="*/ 117983 h 796372"/>
              <a:gd name="connsiteX1" fmla="*/ 117983 w 2761305"/>
              <a:gd name="connsiteY1" fmla="*/ 0 h 796372"/>
              <a:gd name="connsiteX2" fmla="*/ 460218 w 2761305"/>
              <a:gd name="connsiteY2" fmla="*/ 0 h 796372"/>
              <a:gd name="connsiteX3" fmla="*/ 460218 w 2761305"/>
              <a:gd name="connsiteY3" fmla="*/ 0 h 796372"/>
              <a:gd name="connsiteX4" fmla="*/ 1150544 w 2761305"/>
              <a:gd name="connsiteY4" fmla="*/ 0 h 796372"/>
              <a:gd name="connsiteX5" fmla="*/ 2643322 w 2761305"/>
              <a:gd name="connsiteY5" fmla="*/ 0 h 796372"/>
              <a:gd name="connsiteX6" fmla="*/ 2761305 w 2761305"/>
              <a:gd name="connsiteY6" fmla="*/ 117983 h 796372"/>
              <a:gd name="connsiteX7" fmla="*/ 2761305 w 2761305"/>
              <a:gd name="connsiteY7" fmla="*/ 412934 h 796372"/>
              <a:gd name="connsiteX8" fmla="*/ 2761305 w 2761305"/>
              <a:gd name="connsiteY8" fmla="*/ 412934 h 796372"/>
              <a:gd name="connsiteX9" fmla="*/ 2761305 w 2761305"/>
              <a:gd name="connsiteY9" fmla="*/ 589905 h 796372"/>
              <a:gd name="connsiteX10" fmla="*/ 2761305 w 2761305"/>
              <a:gd name="connsiteY10" fmla="*/ 589903 h 796372"/>
              <a:gd name="connsiteX11" fmla="*/ 2643322 w 2761305"/>
              <a:gd name="connsiteY11" fmla="*/ 707886 h 796372"/>
              <a:gd name="connsiteX12" fmla="*/ 1992516 w 2761305"/>
              <a:gd name="connsiteY12" fmla="*/ 707886 h 796372"/>
              <a:gd name="connsiteX13" fmla="*/ 805390 w 2761305"/>
              <a:gd name="connsiteY13" fmla="*/ 796372 h 796372"/>
              <a:gd name="connsiteX14" fmla="*/ 460218 w 2761305"/>
              <a:gd name="connsiteY14" fmla="*/ 707886 h 796372"/>
              <a:gd name="connsiteX15" fmla="*/ 117983 w 2761305"/>
              <a:gd name="connsiteY15" fmla="*/ 707886 h 796372"/>
              <a:gd name="connsiteX16" fmla="*/ 0 w 2761305"/>
              <a:gd name="connsiteY16" fmla="*/ 589903 h 796372"/>
              <a:gd name="connsiteX17" fmla="*/ 0 w 2761305"/>
              <a:gd name="connsiteY17" fmla="*/ 589905 h 796372"/>
              <a:gd name="connsiteX18" fmla="*/ 0 w 2761305"/>
              <a:gd name="connsiteY18" fmla="*/ 412934 h 796372"/>
              <a:gd name="connsiteX19" fmla="*/ 0 w 2761305"/>
              <a:gd name="connsiteY19" fmla="*/ 412934 h 796372"/>
              <a:gd name="connsiteX20" fmla="*/ 0 w 2761305"/>
              <a:gd name="connsiteY20" fmla="*/ 117983 h 796372"/>
              <a:gd name="connsiteX0" fmla="*/ 0 w 2761305"/>
              <a:gd name="connsiteY0" fmla="*/ 117983 h 1167564"/>
              <a:gd name="connsiteX1" fmla="*/ 117983 w 2761305"/>
              <a:gd name="connsiteY1" fmla="*/ 0 h 1167564"/>
              <a:gd name="connsiteX2" fmla="*/ 460218 w 2761305"/>
              <a:gd name="connsiteY2" fmla="*/ 0 h 1167564"/>
              <a:gd name="connsiteX3" fmla="*/ 460218 w 2761305"/>
              <a:gd name="connsiteY3" fmla="*/ 0 h 1167564"/>
              <a:gd name="connsiteX4" fmla="*/ 1150544 w 2761305"/>
              <a:gd name="connsiteY4" fmla="*/ 0 h 1167564"/>
              <a:gd name="connsiteX5" fmla="*/ 2643322 w 2761305"/>
              <a:gd name="connsiteY5" fmla="*/ 0 h 1167564"/>
              <a:gd name="connsiteX6" fmla="*/ 2761305 w 2761305"/>
              <a:gd name="connsiteY6" fmla="*/ 117983 h 1167564"/>
              <a:gd name="connsiteX7" fmla="*/ 2761305 w 2761305"/>
              <a:gd name="connsiteY7" fmla="*/ 412934 h 1167564"/>
              <a:gd name="connsiteX8" fmla="*/ 2761305 w 2761305"/>
              <a:gd name="connsiteY8" fmla="*/ 412934 h 1167564"/>
              <a:gd name="connsiteX9" fmla="*/ 2761305 w 2761305"/>
              <a:gd name="connsiteY9" fmla="*/ 589905 h 1167564"/>
              <a:gd name="connsiteX10" fmla="*/ 2761305 w 2761305"/>
              <a:gd name="connsiteY10" fmla="*/ 589903 h 1167564"/>
              <a:gd name="connsiteX11" fmla="*/ 2643322 w 2761305"/>
              <a:gd name="connsiteY11" fmla="*/ 707886 h 1167564"/>
              <a:gd name="connsiteX12" fmla="*/ 1992516 w 2761305"/>
              <a:gd name="connsiteY12" fmla="*/ 707886 h 1167564"/>
              <a:gd name="connsiteX13" fmla="*/ 2507442 w 2761305"/>
              <a:gd name="connsiteY13" fmla="*/ 1167564 h 1167564"/>
              <a:gd name="connsiteX14" fmla="*/ 460218 w 2761305"/>
              <a:gd name="connsiteY14" fmla="*/ 707886 h 1167564"/>
              <a:gd name="connsiteX15" fmla="*/ 117983 w 2761305"/>
              <a:gd name="connsiteY15" fmla="*/ 707886 h 1167564"/>
              <a:gd name="connsiteX16" fmla="*/ 0 w 2761305"/>
              <a:gd name="connsiteY16" fmla="*/ 589903 h 1167564"/>
              <a:gd name="connsiteX17" fmla="*/ 0 w 2761305"/>
              <a:gd name="connsiteY17" fmla="*/ 589905 h 1167564"/>
              <a:gd name="connsiteX18" fmla="*/ 0 w 2761305"/>
              <a:gd name="connsiteY18" fmla="*/ 412934 h 1167564"/>
              <a:gd name="connsiteX19" fmla="*/ 0 w 2761305"/>
              <a:gd name="connsiteY19" fmla="*/ 412934 h 1167564"/>
              <a:gd name="connsiteX20" fmla="*/ 0 w 2761305"/>
              <a:gd name="connsiteY20" fmla="*/ 117983 h 1167564"/>
              <a:gd name="connsiteX0" fmla="*/ 0 w 2761305"/>
              <a:gd name="connsiteY0" fmla="*/ 117983 h 1167564"/>
              <a:gd name="connsiteX1" fmla="*/ 117983 w 2761305"/>
              <a:gd name="connsiteY1" fmla="*/ 0 h 1167564"/>
              <a:gd name="connsiteX2" fmla="*/ 460218 w 2761305"/>
              <a:gd name="connsiteY2" fmla="*/ 0 h 1167564"/>
              <a:gd name="connsiteX3" fmla="*/ 460218 w 2761305"/>
              <a:gd name="connsiteY3" fmla="*/ 0 h 1167564"/>
              <a:gd name="connsiteX4" fmla="*/ 1150544 w 2761305"/>
              <a:gd name="connsiteY4" fmla="*/ 0 h 1167564"/>
              <a:gd name="connsiteX5" fmla="*/ 2643322 w 2761305"/>
              <a:gd name="connsiteY5" fmla="*/ 0 h 1167564"/>
              <a:gd name="connsiteX6" fmla="*/ 2761305 w 2761305"/>
              <a:gd name="connsiteY6" fmla="*/ 117983 h 1167564"/>
              <a:gd name="connsiteX7" fmla="*/ 2761305 w 2761305"/>
              <a:gd name="connsiteY7" fmla="*/ 412934 h 1167564"/>
              <a:gd name="connsiteX8" fmla="*/ 2761305 w 2761305"/>
              <a:gd name="connsiteY8" fmla="*/ 412934 h 1167564"/>
              <a:gd name="connsiteX9" fmla="*/ 2761305 w 2761305"/>
              <a:gd name="connsiteY9" fmla="*/ 589905 h 1167564"/>
              <a:gd name="connsiteX10" fmla="*/ 2761305 w 2761305"/>
              <a:gd name="connsiteY10" fmla="*/ 589903 h 1167564"/>
              <a:gd name="connsiteX11" fmla="*/ 2643322 w 2761305"/>
              <a:gd name="connsiteY11" fmla="*/ 707886 h 1167564"/>
              <a:gd name="connsiteX12" fmla="*/ 1992516 w 2761305"/>
              <a:gd name="connsiteY12" fmla="*/ 707886 h 1167564"/>
              <a:gd name="connsiteX13" fmla="*/ 2507442 w 2761305"/>
              <a:gd name="connsiteY13" fmla="*/ 1167564 h 1167564"/>
              <a:gd name="connsiteX14" fmla="*/ 1836345 w 2761305"/>
              <a:gd name="connsiteY14" fmla="*/ 707886 h 1167564"/>
              <a:gd name="connsiteX15" fmla="*/ 117983 w 2761305"/>
              <a:gd name="connsiteY15" fmla="*/ 707886 h 1167564"/>
              <a:gd name="connsiteX16" fmla="*/ 0 w 2761305"/>
              <a:gd name="connsiteY16" fmla="*/ 589903 h 1167564"/>
              <a:gd name="connsiteX17" fmla="*/ 0 w 2761305"/>
              <a:gd name="connsiteY17" fmla="*/ 589905 h 1167564"/>
              <a:gd name="connsiteX18" fmla="*/ 0 w 2761305"/>
              <a:gd name="connsiteY18" fmla="*/ 412934 h 1167564"/>
              <a:gd name="connsiteX19" fmla="*/ 0 w 2761305"/>
              <a:gd name="connsiteY19" fmla="*/ 412934 h 1167564"/>
              <a:gd name="connsiteX20" fmla="*/ 0 w 2761305"/>
              <a:gd name="connsiteY20" fmla="*/ 117983 h 1167564"/>
              <a:gd name="connsiteX0" fmla="*/ 0 w 2761305"/>
              <a:gd name="connsiteY0" fmla="*/ 117983 h 1167564"/>
              <a:gd name="connsiteX1" fmla="*/ 117983 w 2761305"/>
              <a:gd name="connsiteY1" fmla="*/ 0 h 1167564"/>
              <a:gd name="connsiteX2" fmla="*/ 460218 w 2761305"/>
              <a:gd name="connsiteY2" fmla="*/ 0 h 1167564"/>
              <a:gd name="connsiteX3" fmla="*/ 460218 w 2761305"/>
              <a:gd name="connsiteY3" fmla="*/ 0 h 1167564"/>
              <a:gd name="connsiteX4" fmla="*/ 1150544 w 2761305"/>
              <a:gd name="connsiteY4" fmla="*/ 0 h 1167564"/>
              <a:gd name="connsiteX5" fmla="*/ 2643322 w 2761305"/>
              <a:gd name="connsiteY5" fmla="*/ 0 h 1167564"/>
              <a:gd name="connsiteX6" fmla="*/ 2761305 w 2761305"/>
              <a:gd name="connsiteY6" fmla="*/ 117983 h 1167564"/>
              <a:gd name="connsiteX7" fmla="*/ 2761305 w 2761305"/>
              <a:gd name="connsiteY7" fmla="*/ 412934 h 1167564"/>
              <a:gd name="connsiteX8" fmla="*/ 2761305 w 2761305"/>
              <a:gd name="connsiteY8" fmla="*/ 412934 h 1167564"/>
              <a:gd name="connsiteX9" fmla="*/ 2761305 w 2761305"/>
              <a:gd name="connsiteY9" fmla="*/ 589905 h 1167564"/>
              <a:gd name="connsiteX10" fmla="*/ 2761305 w 2761305"/>
              <a:gd name="connsiteY10" fmla="*/ 589903 h 1167564"/>
              <a:gd name="connsiteX11" fmla="*/ 2643322 w 2761305"/>
              <a:gd name="connsiteY11" fmla="*/ 707886 h 1167564"/>
              <a:gd name="connsiteX12" fmla="*/ 2209800 w 2761305"/>
              <a:gd name="connsiteY12" fmla="*/ 707886 h 1167564"/>
              <a:gd name="connsiteX13" fmla="*/ 2507442 w 2761305"/>
              <a:gd name="connsiteY13" fmla="*/ 1167564 h 1167564"/>
              <a:gd name="connsiteX14" fmla="*/ 1836345 w 2761305"/>
              <a:gd name="connsiteY14" fmla="*/ 707886 h 1167564"/>
              <a:gd name="connsiteX15" fmla="*/ 117983 w 2761305"/>
              <a:gd name="connsiteY15" fmla="*/ 707886 h 1167564"/>
              <a:gd name="connsiteX16" fmla="*/ 0 w 2761305"/>
              <a:gd name="connsiteY16" fmla="*/ 589903 h 1167564"/>
              <a:gd name="connsiteX17" fmla="*/ 0 w 2761305"/>
              <a:gd name="connsiteY17" fmla="*/ 589905 h 1167564"/>
              <a:gd name="connsiteX18" fmla="*/ 0 w 2761305"/>
              <a:gd name="connsiteY18" fmla="*/ 412934 h 1167564"/>
              <a:gd name="connsiteX19" fmla="*/ 0 w 2761305"/>
              <a:gd name="connsiteY19" fmla="*/ 412934 h 1167564"/>
              <a:gd name="connsiteX20" fmla="*/ 0 w 2761305"/>
              <a:gd name="connsiteY20" fmla="*/ 117983 h 1167564"/>
              <a:gd name="connsiteX0" fmla="*/ 0 w 2761305"/>
              <a:gd name="connsiteY0" fmla="*/ 117983 h 1167564"/>
              <a:gd name="connsiteX1" fmla="*/ 117983 w 2761305"/>
              <a:gd name="connsiteY1" fmla="*/ 0 h 1167564"/>
              <a:gd name="connsiteX2" fmla="*/ 460218 w 2761305"/>
              <a:gd name="connsiteY2" fmla="*/ 0 h 1167564"/>
              <a:gd name="connsiteX3" fmla="*/ 460218 w 2761305"/>
              <a:gd name="connsiteY3" fmla="*/ 0 h 1167564"/>
              <a:gd name="connsiteX4" fmla="*/ 1150544 w 2761305"/>
              <a:gd name="connsiteY4" fmla="*/ 0 h 1167564"/>
              <a:gd name="connsiteX5" fmla="*/ 2643322 w 2761305"/>
              <a:gd name="connsiteY5" fmla="*/ 0 h 1167564"/>
              <a:gd name="connsiteX6" fmla="*/ 2761305 w 2761305"/>
              <a:gd name="connsiteY6" fmla="*/ 117983 h 1167564"/>
              <a:gd name="connsiteX7" fmla="*/ 2761305 w 2761305"/>
              <a:gd name="connsiteY7" fmla="*/ 412934 h 1167564"/>
              <a:gd name="connsiteX8" fmla="*/ 2761305 w 2761305"/>
              <a:gd name="connsiteY8" fmla="*/ 412934 h 1167564"/>
              <a:gd name="connsiteX9" fmla="*/ 2761305 w 2761305"/>
              <a:gd name="connsiteY9" fmla="*/ 589905 h 1167564"/>
              <a:gd name="connsiteX10" fmla="*/ 2761305 w 2761305"/>
              <a:gd name="connsiteY10" fmla="*/ 589903 h 1167564"/>
              <a:gd name="connsiteX11" fmla="*/ 2643322 w 2761305"/>
              <a:gd name="connsiteY11" fmla="*/ 707886 h 1167564"/>
              <a:gd name="connsiteX12" fmla="*/ 2209800 w 2761305"/>
              <a:gd name="connsiteY12" fmla="*/ 707886 h 1167564"/>
              <a:gd name="connsiteX13" fmla="*/ 2507442 w 2761305"/>
              <a:gd name="connsiteY13" fmla="*/ 1167564 h 1167564"/>
              <a:gd name="connsiteX14" fmla="*/ 2044575 w 2761305"/>
              <a:gd name="connsiteY14" fmla="*/ 707886 h 1167564"/>
              <a:gd name="connsiteX15" fmla="*/ 117983 w 2761305"/>
              <a:gd name="connsiteY15" fmla="*/ 707886 h 1167564"/>
              <a:gd name="connsiteX16" fmla="*/ 0 w 2761305"/>
              <a:gd name="connsiteY16" fmla="*/ 589903 h 1167564"/>
              <a:gd name="connsiteX17" fmla="*/ 0 w 2761305"/>
              <a:gd name="connsiteY17" fmla="*/ 589905 h 1167564"/>
              <a:gd name="connsiteX18" fmla="*/ 0 w 2761305"/>
              <a:gd name="connsiteY18" fmla="*/ 412934 h 1167564"/>
              <a:gd name="connsiteX19" fmla="*/ 0 w 2761305"/>
              <a:gd name="connsiteY19" fmla="*/ 412934 h 1167564"/>
              <a:gd name="connsiteX20" fmla="*/ 0 w 2761305"/>
              <a:gd name="connsiteY20" fmla="*/ 117983 h 1167564"/>
              <a:gd name="connsiteX0" fmla="*/ 0 w 2761305"/>
              <a:gd name="connsiteY0" fmla="*/ 117983 h 986494"/>
              <a:gd name="connsiteX1" fmla="*/ 117983 w 2761305"/>
              <a:gd name="connsiteY1" fmla="*/ 0 h 986494"/>
              <a:gd name="connsiteX2" fmla="*/ 460218 w 2761305"/>
              <a:gd name="connsiteY2" fmla="*/ 0 h 986494"/>
              <a:gd name="connsiteX3" fmla="*/ 460218 w 2761305"/>
              <a:gd name="connsiteY3" fmla="*/ 0 h 986494"/>
              <a:gd name="connsiteX4" fmla="*/ 1150544 w 2761305"/>
              <a:gd name="connsiteY4" fmla="*/ 0 h 986494"/>
              <a:gd name="connsiteX5" fmla="*/ 2643322 w 2761305"/>
              <a:gd name="connsiteY5" fmla="*/ 0 h 986494"/>
              <a:gd name="connsiteX6" fmla="*/ 2761305 w 2761305"/>
              <a:gd name="connsiteY6" fmla="*/ 117983 h 986494"/>
              <a:gd name="connsiteX7" fmla="*/ 2761305 w 2761305"/>
              <a:gd name="connsiteY7" fmla="*/ 412934 h 986494"/>
              <a:gd name="connsiteX8" fmla="*/ 2761305 w 2761305"/>
              <a:gd name="connsiteY8" fmla="*/ 412934 h 986494"/>
              <a:gd name="connsiteX9" fmla="*/ 2761305 w 2761305"/>
              <a:gd name="connsiteY9" fmla="*/ 589905 h 986494"/>
              <a:gd name="connsiteX10" fmla="*/ 2761305 w 2761305"/>
              <a:gd name="connsiteY10" fmla="*/ 589903 h 986494"/>
              <a:gd name="connsiteX11" fmla="*/ 2643322 w 2761305"/>
              <a:gd name="connsiteY11" fmla="*/ 707886 h 986494"/>
              <a:gd name="connsiteX12" fmla="*/ 2209800 w 2761305"/>
              <a:gd name="connsiteY12" fmla="*/ 707886 h 986494"/>
              <a:gd name="connsiteX13" fmla="*/ 2471229 w 2761305"/>
              <a:gd name="connsiteY13" fmla="*/ 986494 h 986494"/>
              <a:gd name="connsiteX14" fmla="*/ 2044575 w 2761305"/>
              <a:gd name="connsiteY14" fmla="*/ 707886 h 986494"/>
              <a:gd name="connsiteX15" fmla="*/ 117983 w 2761305"/>
              <a:gd name="connsiteY15" fmla="*/ 707886 h 986494"/>
              <a:gd name="connsiteX16" fmla="*/ 0 w 2761305"/>
              <a:gd name="connsiteY16" fmla="*/ 589903 h 986494"/>
              <a:gd name="connsiteX17" fmla="*/ 0 w 2761305"/>
              <a:gd name="connsiteY17" fmla="*/ 589905 h 986494"/>
              <a:gd name="connsiteX18" fmla="*/ 0 w 2761305"/>
              <a:gd name="connsiteY18" fmla="*/ 412934 h 986494"/>
              <a:gd name="connsiteX19" fmla="*/ 0 w 2761305"/>
              <a:gd name="connsiteY19" fmla="*/ 412934 h 986494"/>
              <a:gd name="connsiteX20" fmla="*/ 0 w 2761305"/>
              <a:gd name="connsiteY20" fmla="*/ 117983 h 986494"/>
              <a:gd name="connsiteX0" fmla="*/ 0 w 2761305"/>
              <a:gd name="connsiteY0" fmla="*/ 117983 h 1114723"/>
              <a:gd name="connsiteX1" fmla="*/ 117983 w 2761305"/>
              <a:gd name="connsiteY1" fmla="*/ 0 h 1114723"/>
              <a:gd name="connsiteX2" fmla="*/ 460218 w 2761305"/>
              <a:gd name="connsiteY2" fmla="*/ 0 h 1114723"/>
              <a:gd name="connsiteX3" fmla="*/ 460218 w 2761305"/>
              <a:gd name="connsiteY3" fmla="*/ 0 h 1114723"/>
              <a:gd name="connsiteX4" fmla="*/ 1150544 w 2761305"/>
              <a:gd name="connsiteY4" fmla="*/ 0 h 1114723"/>
              <a:gd name="connsiteX5" fmla="*/ 2643322 w 2761305"/>
              <a:gd name="connsiteY5" fmla="*/ 0 h 1114723"/>
              <a:gd name="connsiteX6" fmla="*/ 2761305 w 2761305"/>
              <a:gd name="connsiteY6" fmla="*/ 117983 h 1114723"/>
              <a:gd name="connsiteX7" fmla="*/ 2761305 w 2761305"/>
              <a:gd name="connsiteY7" fmla="*/ 412934 h 1114723"/>
              <a:gd name="connsiteX8" fmla="*/ 2761305 w 2761305"/>
              <a:gd name="connsiteY8" fmla="*/ 412934 h 1114723"/>
              <a:gd name="connsiteX9" fmla="*/ 2761305 w 2761305"/>
              <a:gd name="connsiteY9" fmla="*/ 589905 h 1114723"/>
              <a:gd name="connsiteX10" fmla="*/ 2761305 w 2761305"/>
              <a:gd name="connsiteY10" fmla="*/ 589903 h 1114723"/>
              <a:gd name="connsiteX11" fmla="*/ 2643322 w 2761305"/>
              <a:gd name="connsiteY11" fmla="*/ 707886 h 1114723"/>
              <a:gd name="connsiteX12" fmla="*/ 2209800 w 2761305"/>
              <a:gd name="connsiteY12" fmla="*/ 707886 h 1114723"/>
              <a:gd name="connsiteX13" fmla="*/ 2345105 w 2761305"/>
              <a:gd name="connsiteY13" fmla="*/ 1114723 h 1114723"/>
              <a:gd name="connsiteX14" fmla="*/ 2044575 w 2761305"/>
              <a:gd name="connsiteY14" fmla="*/ 707886 h 1114723"/>
              <a:gd name="connsiteX15" fmla="*/ 117983 w 2761305"/>
              <a:gd name="connsiteY15" fmla="*/ 707886 h 1114723"/>
              <a:gd name="connsiteX16" fmla="*/ 0 w 2761305"/>
              <a:gd name="connsiteY16" fmla="*/ 589903 h 1114723"/>
              <a:gd name="connsiteX17" fmla="*/ 0 w 2761305"/>
              <a:gd name="connsiteY17" fmla="*/ 589905 h 1114723"/>
              <a:gd name="connsiteX18" fmla="*/ 0 w 2761305"/>
              <a:gd name="connsiteY18" fmla="*/ 412934 h 1114723"/>
              <a:gd name="connsiteX19" fmla="*/ 0 w 2761305"/>
              <a:gd name="connsiteY19" fmla="*/ 412934 h 1114723"/>
              <a:gd name="connsiteX20" fmla="*/ 0 w 2761305"/>
              <a:gd name="connsiteY20" fmla="*/ 117983 h 1114723"/>
              <a:gd name="connsiteX0" fmla="*/ 0 w 2761305"/>
              <a:gd name="connsiteY0" fmla="*/ 117983 h 1114723"/>
              <a:gd name="connsiteX1" fmla="*/ 117983 w 2761305"/>
              <a:gd name="connsiteY1" fmla="*/ 0 h 1114723"/>
              <a:gd name="connsiteX2" fmla="*/ 460218 w 2761305"/>
              <a:gd name="connsiteY2" fmla="*/ 0 h 1114723"/>
              <a:gd name="connsiteX3" fmla="*/ 460218 w 2761305"/>
              <a:gd name="connsiteY3" fmla="*/ 0 h 1114723"/>
              <a:gd name="connsiteX4" fmla="*/ 1150544 w 2761305"/>
              <a:gd name="connsiteY4" fmla="*/ 0 h 1114723"/>
              <a:gd name="connsiteX5" fmla="*/ 2643322 w 2761305"/>
              <a:gd name="connsiteY5" fmla="*/ 0 h 1114723"/>
              <a:gd name="connsiteX6" fmla="*/ 2761305 w 2761305"/>
              <a:gd name="connsiteY6" fmla="*/ 117983 h 1114723"/>
              <a:gd name="connsiteX7" fmla="*/ 2761305 w 2761305"/>
              <a:gd name="connsiteY7" fmla="*/ 412934 h 1114723"/>
              <a:gd name="connsiteX8" fmla="*/ 2761305 w 2761305"/>
              <a:gd name="connsiteY8" fmla="*/ 412934 h 1114723"/>
              <a:gd name="connsiteX9" fmla="*/ 2761305 w 2761305"/>
              <a:gd name="connsiteY9" fmla="*/ 589905 h 1114723"/>
              <a:gd name="connsiteX10" fmla="*/ 2761305 w 2761305"/>
              <a:gd name="connsiteY10" fmla="*/ 589903 h 1114723"/>
              <a:gd name="connsiteX11" fmla="*/ 2643322 w 2761305"/>
              <a:gd name="connsiteY11" fmla="*/ 707886 h 1114723"/>
              <a:gd name="connsiteX12" fmla="*/ 2209800 w 2761305"/>
              <a:gd name="connsiteY12" fmla="*/ 707886 h 1114723"/>
              <a:gd name="connsiteX13" fmla="*/ 2113878 w 2761305"/>
              <a:gd name="connsiteY13" fmla="*/ 1114723 h 1114723"/>
              <a:gd name="connsiteX14" fmla="*/ 2044575 w 2761305"/>
              <a:gd name="connsiteY14" fmla="*/ 707886 h 1114723"/>
              <a:gd name="connsiteX15" fmla="*/ 117983 w 2761305"/>
              <a:gd name="connsiteY15" fmla="*/ 707886 h 1114723"/>
              <a:gd name="connsiteX16" fmla="*/ 0 w 2761305"/>
              <a:gd name="connsiteY16" fmla="*/ 589903 h 1114723"/>
              <a:gd name="connsiteX17" fmla="*/ 0 w 2761305"/>
              <a:gd name="connsiteY17" fmla="*/ 589905 h 1114723"/>
              <a:gd name="connsiteX18" fmla="*/ 0 w 2761305"/>
              <a:gd name="connsiteY18" fmla="*/ 412934 h 1114723"/>
              <a:gd name="connsiteX19" fmla="*/ 0 w 2761305"/>
              <a:gd name="connsiteY19" fmla="*/ 412934 h 1114723"/>
              <a:gd name="connsiteX20" fmla="*/ 0 w 2761305"/>
              <a:gd name="connsiteY20" fmla="*/ 117983 h 1114723"/>
              <a:gd name="connsiteX0" fmla="*/ 0 w 2761305"/>
              <a:gd name="connsiteY0" fmla="*/ 117983 h 1082666"/>
              <a:gd name="connsiteX1" fmla="*/ 117983 w 2761305"/>
              <a:gd name="connsiteY1" fmla="*/ 0 h 1082666"/>
              <a:gd name="connsiteX2" fmla="*/ 460218 w 2761305"/>
              <a:gd name="connsiteY2" fmla="*/ 0 h 1082666"/>
              <a:gd name="connsiteX3" fmla="*/ 460218 w 2761305"/>
              <a:gd name="connsiteY3" fmla="*/ 0 h 1082666"/>
              <a:gd name="connsiteX4" fmla="*/ 1150544 w 2761305"/>
              <a:gd name="connsiteY4" fmla="*/ 0 h 1082666"/>
              <a:gd name="connsiteX5" fmla="*/ 2643322 w 2761305"/>
              <a:gd name="connsiteY5" fmla="*/ 0 h 1082666"/>
              <a:gd name="connsiteX6" fmla="*/ 2761305 w 2761305"/>
              <a:gd name="connsiteY6" fmla="*/ 117983 h 1082666"/>
              <a:gd name="connsiteX7" fmla="*/ 2761305 w 2761305"/>
              <a:gd name="connsiteY7" fmla="*/ 412934 h 1082666"/>
              <a:gd name="connsiteX8" fmla="*/ 2761305 w 2761305"/>
              <a:gd name="connsiteY8" fmla="*/ 412934 h 1082666"/>
              <a:gd name="connsiteX9" fmla="*/ 2761305 w 2761305"/>
              <a:gd name="connsiteY9" fmla="*/ 589905 h 1082666"/>
              <a:gd name="connsiteX10" fmla="*/ 2761305 w 2761305"/>
              <a:gd name="connsiteY10" fmla="*/ 589903 h 1082666"/>
              <a:gd name="connsiteX11" fmla="*/ 2643322 w 2761305"/>
              <a:gd name="connsiteY11" fmla="*/ 707886 h 1082666"/>
              <a:gd name="connsiteX12" fmla="*/ 2209800 w 2761305"/>
              <a:gd name="connsiteY12" fmla="*/ 707886 h 1082666"/>
              <a:gd name="connsiteX13" fmla="*/ 2071836 w 2761305"/>
              <a:gd name="connsiteY13" fmla="*/ 1082666 h 1082666"/>
              <a:gd name="connsiteX14" fmla="*/ 2044575 w 2761305"/>
              <a:gd name="connsiteY14" fmla="*/ 707886 h 1082666"/>
              <a:gd name="connsiteX15" fmla="*/ 117983 w 2761305"/>
              <a:gd name="connsiteY15" fmla="*/ 707886 h 1082666"/>
              <a:gd name="connsiteX16" fmla="*/ 0 w 2761305"/>
              <a:gd name="connsiteY16" fmla="*/ 589903 h 1082666"/>
              <a:gd name="connsiteX17" fmla="*/ 0 w 2761305"/>
              <a:gd name="connsiteY17" fmla="*/ 589905 h 1082666"/>
              <a:gd name="connsiteX18" fmla="*/ 0 w 2761305"/>
              <a:gd name="connsiteY18" fmla="*/ 412934 h 1082666"/>
              <a:gd name="connsiteX19" fmla="*/ 0 w 2761305"/>
              <a:gd name="connsiteY19" fmla="*/ 412934 h 1082666"/>
              <a:gd name="connsiteX20" fmla="*/ 0 w 2761305"/>
              <a:gd name="connsiteY20" fmla="*/ 117983 h 1082666"/>
              <a:gd name="connsiteX0" fmla="*/ 0 w 2761305"/>
              <a:gd name="connsiteY0" fmla="*/ 117983 h 1082666"/>
              <a:gd name="connsiteX1" fmla="*/ 117983 w 2761305"/>
              <a:gd name="connsiteY1" fmla="*/ 0 h 1082666"/>
              <a:gd name="connsiteX2" fmla="*/ 460218 w 2761305"/>
              <a:gd name="connsiteY2" fmla="*/ 0 h 1082666"/>
              <a:gd name="connsiteX3" fmla="*/ 460218 w 2761305"/>
              <a:gd name="connsiteY3" fmla="*/ 0 h 1082666"/>
              <a:gd name="connsiteX4" fmla="*/ 1150544 w 2761305"/>
              <a:gd name="connsiteY4" fmla="*/ 0 h 1082666"/>
              <a:gd name="connsiteX5" fmla="*/ 2643322 w 2761305"/>
              <a:gd name="connsiteY5" fmla="*/ 0 h 1082666"/>
              <a:gd name="connsiteX6" fmla="*/ 2761305 w 2761305"/>
              <a:gd name="connsiteY6" fmla="*/ 117983 h 1082666"/>
              <a:gd name="connsiteX7" fmla="*/ 2761305 w 2761305"/>
              <a:gd name="connsiteY7" fmla="*/ 412934 h 1082666"/>
              <a:gd name="connsiteX8" fmla="*/ 2761305 w 2761305"/>
              <a:gd name="connsiteY8" fmla="*/ 412934 h 1082666"/>
              <a:gd name="connsiteX9" fmla="*/ 2761305 w 2761305"/>
              <a:gd name="connsiteY9" fmla="*/ 589905 h 1082666"/>
              <a:gd name="connsiteX10" fmla="*/ 2761305 w 2761305"/>
              <a:gd name="connsiteY10" fmla="*/ 589903 h 1082666"/>
              <a:gd name="connsiteX11" fmla="*/ 2643322 w 2761305"/>
              <a:gd name="connsiteY11" fmla="*/ 707886 h 1082666"/>
              <a:gd name="connsiteX12" fmla="*/ 2209800 w 2761305"/>
              <a:gd name="connsiteY12" fmla="*/ 707886 h 1082666"/>
              <a:gd name="connsiteX13" fmla="*/ 2071836 w 2761305"/>
              <a:gd name="connsiteY13" fmla="*/ 1082666 h 1082666"/>
              <a:gd name="connsiteX14" fmla="*/ 1796925 w 2761305"/>
              <a:gd name="connsiteY14" fmla="*/ 707886 h 1082666"/>
              <a:gd name="connsiteX15" fmla="*/ 117983 w 2761305"/>
              <a:gd name="connsiteY15" fmla="*/ 707886 h 1082666"/>
              <a:gd name="connsiteX16" fmla="*/ 0 w 2761305"/>
              <a:gd name="connsiteY16" fmla="*/ 589903 h 1082666"/>
              <a:gd name="connsiteX17" fmla="*/ 0 w 2761305"/>
              <a:gd name="connsiteY17" fmla="*/ 589905 h 1082666"/>
              <a:gd name="connsiteX18" fmla="*/ 0 w 2761305"/>
              <a:gd name="connsiteY18" fmla="*/ 412934 h 1082666"/>
              <a:gd name="connsiteX19" fmla="*/ 0 w 2761305"/>
              <a:gd name="connsiteY19" fmla="*/ 412934 h 1082666"/>
              <a:gd name="connsiteX20" fmla="*/ 0 w 2761305"/>
              <a:gd name="connsiteY20" fmla="*/ 117983 h 1082666"/>
              <a:gd name="connsiteX0" fmla="*/ 0 w 2761305"/>
              <a:gd name="connsiteY0" fmla="*/ 117983 h 1082666"/>
              <a:gd name="connsiteX1" fmla="*/ 117983 w 2761305"/>
              <a:gd name="connsiteY1" fmla="*/ 0 h 1082666"/>
              <a:gd name="connsiteX2" fmla="*/ 460218 w 2761305"/>
              <a:gd name="connsiteY2" fmla="*/ 0 h 1082666"/>
              <a:gd name="connsiteX3" fmla="*/ 460218 w 2761305"/>
              <a:gd name="connsiteY3" fmla="*/ 0 h 1082666"/>
              <a:gd name="connsiteX4" fmla="*/ 1150544 w 2761305"/>
              <a:gd name="connsiteY4" fmla="*/ 0 h 1082666"/>
              <a:gd name="connsiteX5" fmla="*/ 2643322 w 2761305"/>
              <a:gd name="connsiteY5" fmla="*/ 0 h 1082666"/>
              <a:gd name="connsiteX6" fmla="*/ 2761305 w 2761305"/>
              <a:gd name="connsiteY6" fmla="*/ 117983 h 1082666"/>
              <a:gd name="connsiteX7" fmla="*/ 2761305 w 2761305"/>
              <a:gd name="connsiteY7" fmla="*/ 412934 h 1082666"/>
              <a:gd name="connsiteX8" fmla="*/ 2761305 w 2761305"/>
              <a:gd name="connsiteY8" fmla="*/ 412934 h 1082666"/>
              <a:gd name="connsiteX9" fmla="*/ 2761305 w 2761305"/>
              <a:gd name="connsiteY9" fmla="*/ 589905 h 1082666"/>
              <a:gd name="connsiteX10" fmla="*/ 2761305 w 2761305"/>
              <a:gd name="connsiteY10" fmla="*/ 589903 h 1082666"/>
              <a:gd name="connsiteX11" fmla="*/ 2643322 w 2761305"/>
              <a:gd name="connsiteY11" fmla="*/ 707886 h 1082666"/>
              <a:gd name="connsiteX12" fmla="*/ 1930400 w 2761305"/>
              <a:gd name="connsiteY12" fmla="*/ 701430 h 1082666"/>
              <a:gd name="connsiteX13" fmla="*/ 2071836 w 2761305"/>
              <a:gd name="connsiteY13" fmla="*/ 1082666 h 1082666"/>
              <a:gd name="connsiteX14" fmla="*/ 1796925 w 2761305"/>
              <a:gd name="connsiteY14" fmla="*/ 707886 h 1082666"/>
              <a:gd name="connsiteX15" fmla="*/ 117983 w 2761305"/>
              <a:gd name="connsiteY15" fmla="*/ 707886 h 1082666"/>
              <a:gd name="connsiteX16" fmla="*/ 0 w 2761305"/>
              <a:gd name="connsiteY16" fmla="*/ 589903 h 1082666"/>
              <a:gd name="connsiteX17" fmla="*/ 0 w 2761305"/>
              <a:gd name="connsiteY17" fmla="*/ 589905 h 1082666"/>
              <a:gd name="connsiteX18" fmla="*/ 0 w 2761305"/>
              <a:gd name="connsiteY18" fmla="*/ 412934 h 1082666"/>
              <a:gd name="connsiteX19" fmla="*/ 0 w 2761305"/>
              <a:gd name="connsiteY19" fmla="*/ 412934 h 1082666"/>
              <a:gd name="connsiteX20" fmla="*/ 0 w 2761305"/>
              <a:gd name="connsiteY20" fmla="*/ 117983 h 1082666"/>
              <a:gd name="connsiteX0" fmla="*/ 0 w 2761305"/>
              <a:gd name="connsiteY0" fmla="*/ 117983 h 1082666"/>
              <a:gd name="connsiteX1" fmla="*/ 117983 w 2761305"/>
              <a:gd name="connsiteY1" fmla="*/ 0 h 1082666"/>
              <a:gd name="connsiteX2" fmla="*/ 460218 w 2761305"/>
              <a:gd name="connsiteY2" fmla="*/ 0 h 1082666"/>
              <a:gd name="connsiteX3" fmla="*/ 460218 w 2761305"/>
              <a:gd name="connsiteY3" fmla="*/ 0 h 1082666"/>
              <a:gd name="connsiteX4" fmla="*/ 1150544 w 2761305"/>
              <a:gd name="connsiteY4" fmla="*/ 0 h 1082666"/>
              <a:gd name="connsiteX5" fmla="*/ 2643322 w 2761305"/>
              <a:gd name="connsiteY5" fmla="*/ 0 h 1082666"/>
              <a:gd name="connsiteX6" fmla="*/ 2761305 w 2761305"/>
              <a:gd name="connsiteY6" fmla="*/ 117983 h 1082666"/>
              <a:gd name="connsiteX7" fmla="*/ 2761305 w 2761305"/>
              <a:gd name="connsiteY7" fmla="*/ 412934 h 1082666"/>
              <a:gd name="connsiteX8" fmla="*/ 2761305 w 2761305"/>
              <a:gd name="connsiteY8" fmla="*/ 412934 h 1082666"/>
              <a:gd name="connsiteX9" fmla="*/ 2761305 w 2761305"/>
              <a:gd name="connsiteY9" fmla="*/ 589905 h 1082666"/>
              <a:gd name="connsiteX10" fmla="*/ 2761305 w 2761305"/>
              <a:gd name="connsiteY10" fmla="*/ 589903 h 1082666"/>
              <a:gd name="connsiteX11" fmla="*/ 2643322 w 2761305"/>
              <a:gd name="connsiteY11" fmla="*/ 707886 h 1082666"/>
              <a:gd name="connsiteX12" fmla="*/ 1930400 w 2761305"/>
              <a:gd name="connsiteY12" fmla="*/ 707886 h 1082666"/>
              <a:gd name="connsiteX13" fmla="*/ 2071836 w 2761305"/>
              <a:gd name="connsiteY13" fmla="*/ 1082666 h 1082666"/>
              <a:gd name="connsiteX14" fmla="*/ 1796925 w 2761305"/>
              <a:gd name="connsiteY14" fmla="*/ 707886 h 1082666"/>
              <a:gd name="connsiteX15" fmla="*/ 117983 w 2761305"/>
              <a:gd name="connsiteY15" fmla="*/ 707886 h 1082666"/>
              <a:gd name="connsiteX16" fmla="*/ 0 w 2761305"/>
              <a:gd name="connsiteY16" fmla="*/ 589903 h 1082666"/>
              <a:gd name="connsiteX17" fmla="*/ 0 w 2761305"/>
              <a:gd name="connsiteY17" fmla="*/ 589905 h 1082666"/>
              <a:gd name="connsiteX18" fmla="*/ 0 w 2761305"/>
              <a:gd name="connsiteY18" fmla="*/ 412934 h 1082666"/>
              <a:gd name="connsiteX19" fmla="*/ 0 w 2761305"/>
              <a:gd name="connsiteY19" fmla="*/ 412934 h 1082666"/>
              <a:gd name="connsiteX20" fmla="*/ 0 w 2761305"/>
              <a:gd name="connsiteY20" fmla="*/ 117983 h 1082666"/>
              <a:gd name="connsiteX0" fmla="*/ 0 w 2761305"/>
              <a:gd name="connsiteY0" fmla="*/ 117983 h 985826"/>
              <a:gd name="connsiteX1" fmla="*/ 117983 w 2761305"/>
              <a:gd name="connsiteY1" fmla="*/ 0 h 985826"/>
              <a:gd name="connsiteX2" fmla="*/ 460218 w 2761305"/>
              <a:gd name="connsiteY2" fmla="*/ 0 h 985826"/>
              <a:gd name="connsiteX3" fmla="*/ 460218 w 2761305"/>
              <a:gd name="connsiteY3" fmla="*/ 0 h 985826"/>
              <a:gd name="connsiteX4" fmla="*/ 1150544 w 2761305"/>
              <a:gd name="connsiteY4" fmla="*/ 0 h 985826"/>
              <a:gd name="connsiteX5" fmla="*/ 2643322 w 2761305"/>
              <a:gd name="connsiteY5" fmla="*/ 0 h 985826"/>
              <a:gd name="connsiteX6" fmla="*/ 2761305 w 2761305"/>
              <a:gd name="connsiteY6" fmla="*/ 117983 h 985826"/>
              <a:gd name="connsiteX7" fmla="*/ 2761305 w 2761305"/>
              <a:gd name="connsiteY7" fmla="*/ 412934 h 985826"/>
              <a:gd name="connsiteX8" fmla="*/ 2761305 w 2761305"/>
              <a:gd name="connsiteY8" fmla="*/ 412934 h 985826"/>
              <a:gd name="connsiteX9" fmla="*/ 2761305 w 2761305"/>
              <a:gd name="connsiteY9" fmla="*/ 589905 h 985826"/>
              <a:gd name="connsiteX10" fmla="*/ 2761305 w 2761305"/>
              <a:gd name="connsiteY10" fmla="*/ 589903 h 985826"/>
              <a:gd name="connsiteX11" fmla="*/ 2643322 w 2761305"/>
              <a:gd name="connsiteY11" fmla="*/ 707886 h 985826"/>
              <a:gd name="connsiteX12" fmla="*/ 1930400 w 2761305"/>
              <a:gd name="connsiteY12" fmla="*/ 707886 h 985826"/>
              <a:gd name="connsiteX13" fmla="*/ 2001986 w 2761305"/>
              <a:gd name="connsiteY13" fmla="*/ 985826 h 985826"/>
              <a:gd name="connsiteX14" fmla="*/ 1796925 w 2761305"/>
              <a:gd name="connsiteY14" fmla="*/ 707886 h 985826"/>
              <a:gd name="connsiteX15" fmla="*/ 117983 w 2761305"/>
              <a:gd name="connsiteY15" fmla="*/ 707886 h 985826"/>
              <a:gd name="connsiteX16" fmla="*/ 0 w 2761305"/>
              <a:gd name="connsiteY16" fmla="*/ 589903 h 985826"/>
              <a:gd name="connsiteX17" fmla="*/ 0 w 2761305"/>
              <a:gd name="connsiteY17" fmla="*/ 589905 h 985826"/>
              <a:gd name="connsiteX18" fmla="*/ 0 w 2761305"/>
              <a:gd name="connsiteY18" fmla="*/ 412934 h 985826"/>
              <a:gd name="connsiteX19" fmla="*/ 0 w 2761305"/>
              <a:gd name="connsiteY19" fmla="*/ 412934 h 985826"/>
              <a:gd name="connsiteX20" fmla="*/ 0 w 2761305"/>
              <a:gd name="connsiteY20" fmla="*/ 117983 h 985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761305" h="985826">
                <a:moveTo>
                  <a:pt x="0" y="117983"/>
                </a:moveTo>
                <a:cubicBezTo>
                  <a:pt x="0" y="52823"/>
                  <a:pt x="52823" y="0"/>
                  <a:pt x="117983" y="0"/>
                </a:cubicBezTo>
                <a:lnTo>
                  <a:pt x="460218" y="0"/>
                </a:lnTo>
                <a:lnTo>
                  <a:pt x="460218" y="0"/>
                </a:lnTo>
                <a:lnTo>
                  <a:pt x="1150544" y="0"/>
                </a:lnTo>
                <a:lnTo>
                  <a:pt x="2643322" y="0"/>
                </a:lnTo>
                <a:cubicBezTo>
                  <a:pt x="2708482" y="0"/>
                  <a:pt x="2761305" y="52823"/>
                  <a:pt x="2761305" y="117983"/>
                </a:cubicBezTo>
                <a:lnTo>
                  <a:pt x="2761305" y="412934"/>
                </a:lnTo>
                <a:lnTo>
                  <a:pt x="2761305" y="412934"/>
                </a:lnTo>
                <a:lnTo>
                  <a:pt x="2761305" y="589905"/>
                </a:lnTo>
                <a:lnTo>
                  <a:pt x="2761305" y="589903"/>
                </a:lnTo>
                <a:cubicBezTo>
                  <a:pt x="2761305" y="655063"/>
                  <a:pt x="2708482" y="707886"/>
                  <a:pt x="2643322" y="707886"/>
                </a:cubicBezTo>
                <a:lnTo>
                  <a:pt x="1930400" y="707886"/>
                </a:lnTo>
                <a:lnTo>
                  <a:pt x="2001986" y="985826"/>
                </a:lnTo>
                <a:lnTo>
                  <a:pt x="1796925" y="707886"/>
                </a:lnTo>
                <a:lnTo>
                  <a:pt x="117983" y="707886"/>
                </a:lnTo>
                <a:cubicBezTo>
                  <a:pt x="52823" y="707886"/>
                  <a:pt x="0" y="655063"/>
                  <a:pt x="0" y="589903"/>
                </a:cubicBezTo>
                <a:lnTo>
                  <a:pt x="0" y="589905"/>
                </a:lnTo>
                <a:lnTo>
                  <a:pt x="0" y="412934"/>
                </a:lnTo>
                <a:lnTo>
                  <a:pt x="0" y="412934"/>
                </a:lnTo>
                <a:lnTo>
                  <a:pt x="0" y="117983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71DA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88413" y="3359091"/>
            <a:ext cx="27613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nơi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594" y="952448"/>
            <a:ext cx="3481891" cy="5033470"/>
          </a:xfrm>
          <a:prstGeom prst="rect">
            <a:avLst/>
          </a:prstGeom>
        </p:spPr>
      </p:pic>
      <p:sp>
        <p:nvSpPr>
          <p:cNvPr id="10" name="Rounded Rectangular Callout 9"/>
          <p:cNvSpPr/>
          <p:nvPr/>
        </p:nvSpPr>
        <p:spPr>
          <a:xfrm>
            <a:off x="6836437" y="3019784"/>
            <a:ext cx="2028497" cy="1255877"/>
          </a:xfrm>
          <a:custGeom>
            <a:avLst/>
            <a:gdLst>
              <a:gd name="connsiteX0" fmla="*/ 0 w 2037030"/>
              <a:gd name="connsiteY0" fmla="*/ 169281 h 1015663"/>
              <a:gd name="connsiteX1" fmla="*/ 169281 w 2037030"/>
              <a:gd name="connsiteY1" fmla="*/ 0 h 1015663"/>
              <a:gd name="connsiteX2" fmla="*/ 339505 w 2037030"/>
              <a:gd name="connsiteY2" fmla="*/ 0 h 1015663"/>
              <a:gd name="connsiteX3" fmla="*/ 339505 w 2037030"/>
              <a:gd name="connsiteY3" fmla="*/ 0 h 1015663"/>
              <a:gd name="connsiteX4" fmla="*/ 848763 w 2037030"/>
              <a:gd name="connsiteY4" fmla="*/ 0 h 1015663"/>
              <a:gd name="connsiteX5" fmla="*/ 1867749 w 2037030"/>
              <a:gd name="connsiteY5" fmla="*/ 0 h 1015663"/>
              <a:gd name="connsiteX6" fmla="*/ 2037030 w 2037030"/>
              <a:gd name="connsiteY6" fmla="*/ 169281 h 1015663"/>
              <a:gd name="connsiteX7" fmla="*/ 2037030 w 2037030"/>
              <a:gd name="connsiteY7" fmla="*/ 592470 h 1015663"/>
              <a:gd name="connsiteX8" fmla="*/ 2037030 w 2037030"/>
              <a:gd name="connsiteY8" fmla="*/ 592470 h 1015663"/>
              <a:gd name="connsiteX9" fmla="*/ 2037030 w 2037030"/>
              <a:gd name="connsiteY9" fmla="*/ 846386 h 1015663"/>
              <a:gd name="connsiteX10" fmla="*/ 2037030 w 2037030"/>
              <a:gd name="connsiteY10" fmla="*/ 846382 h 1015663"/>
              <a:gd name="connsiteX11" fmla="*/ 1867749 w 2037030"/>
              <a:gd name="connsiteY11" fmla="*/ 1015663 h 1015663"/>
              <a:gd name="connsiteX12" fmla="*/ 848763 w 2037030"/>
              <a:gd name="connsiteY12" fmla="*/ 1015663 h 1015663"/>
              <a:gd name="connsiteX13" fmla="*/ 594141 w 2037030"/>
              <a:gd name="connsiteY13" fmla="*/ 1142621 h 1015663"/>
              <a:gd name="connsiteX14" fmla="*/ 339505 w 2037030"/>
              <a:gd name="connsiteY14" fmla="*/ 1015663 h 1015663"/>
              <a:gd name="connsiteX15" fmla="*/ 169281 w 2037030"/>
              <a:gd name="connsiteY15" fmla="*/ 1015663 h 1015663"/>
              <a:gd name="connsiteX16" fmla="*/ 0 w 2037030"/>
              <a:gd name="connsiteY16" fmla="*/ 846382 h 1015663"/>
              <a:gd name="connsiteX17" fmla="*/ 0 w 2037030"/>
              <a:gd name="connsiteY17" fmla="*/ 846386 h 1015663"/>
              <a:gd name="connsiteX18" fmla="*/ 0 w 2037030"/>
              <a:gd name="connsiteY18" fmla="*/ 592470 h 1015663"/>
              <a:gd name="connsiteX19" fmla="*/ 0 w 2037030"/>
              <a:gd name="connsiteY19" fmla="*/ 592470 h 1015663"/>
              <a:gd name="connsiteX20" fmla="*/ 0 w 2037030"/>
              <a:gd name="connsiteY20" fmla="*/ 169281 h 1015663"/>
              <a:gd name="connsiteX0" fmla="*/ 0 w 2037030"/>
              <a:gd name="connsiteY0" fmla="*/ 169281 h 1251263"/>
              <a:gd name="connsiteX1" fmla="*/ 169281 w 2037030"/>
              <a:gd name="connsiteY1" fmla="*/ 0 h 1251263"/>
              <a:gd name="connsiteX2" fmla="*/ 339505 w 2037030"/>
              <a:gd name="connsiteY2" fmla="*/ 0 h 1251263"/>
              <a:gd name="connsiteX3" fmla="*/ 339505 w 2037030"/>
              <a:gd name="connsiteY3" fmla="*/ 0 h 1251263"/>
              <a:gd name="connsiteX4" fmla="*/ 848763 w 2037030"/>
              <a:gd name="connsiteY4" fmla="*/ 0 h 1251263"/>
              <a:gd name="connsiteX5" fmla="*/ 1867749 w 2037030"/>
              <a:gd name="connsiteY5" fmla="*/ 0 h 1251263"/>
              <a:gd name="connsiteX6" fmla="*/ 2037030 w 2037030"/>
              <a:gd name="connsiteY6" fmla="*/ 169281 h 1251263"/>
              <a:gd name="connsiteX7" fmla="*/ 2037030 w 2037030"/>
              <a:gd name="connsiteY7" fmla="*/ 592470 h 1251263"/>
              <a:gd name="connsiteX8" fmla="*/ 2037030 w 2037030"/>
              <a:gd name="connsiteY8" fmla="*/ 592470 h 1251263"/>
              <a:gd name="connsiteX9" fmla="*/ 2037030 w 2037030"/>
              <a:gd name="connsiteY9" fmla="*/ 846386 h 1251263"/>
              <a:gd name="connsiteX10" fmla="*/ 2037030 w 2037030"/>
              <a:gd name="connsiteY10" fmla="*/ 846382 h 1251263"/>
              <a:gd name="connsiteX11" fmla="*/ 1867749 w 2037030"/>
              <a:gd name="connsiteY11" fmla="*/ 1015663 h 1251263"/>
              <a:gd name="connsiteX12" fmla="*/ 848763 w 2037030"/>
              <a:gd name="connsiteY12" fmla="*/ 1015663 h 1251263"/>
              <a:gd name="connsiteX13" fmla="*/ 413071 w 2037030"/>
              <a:gd name="connsiteY13" fmla="*/ 1251263 h 1251263"/>
              <a:gd name="connsiteX14" fmla="*/ 339505 w 2037030"/>
              <a:gd name="connsiteY14" fmla="*/ 1015663 h 1251263"/>
              <a:gd name="connsiteX15" fmla="*/ 169281 w 2037030"/>
              <a:gd name="connsiteY15" fmla="*/ 1015663 h 1251263"/>
              <a:gd name="connsiteX16" fmla="*/ 0 w 2037030"/>
              <a:gd name="connsiteY16" fmla="*/ 846382 h 1251263"/>
              <a:gd name="connsiteX17" fmla="*/ 0 w 2037030"/>
              <a:gd name="connsiteY17" fmla="*/ 846386 h 1251263"/>
              <a:gd name="connsiteX18" fmla="*/ 0 w 2037030"/>
              <a:gd name="connsiteY18" fmla="*/ 592470 h 1251263"/>
              <a:gd name="connsiteX19" fmla="*/ 0 w 2037030"/>
              <a:gd name="connsiteY19" fmla="*/ 592470 h 1251263"/>
              <a:gd name="connsiteX20" fmla="*/ 0 w 2037030"/>
              <a:gd name="connsiteY20" fmla="*/ 169281 h 1251263"/>
              <a:gd name="connsiteX0" fmla="*/ 0 w 2037030"/>
              <a:gd name="connsiteY0" fmla="*/ 169281 h 1251263"/>
              <a:gd name="connsiteX1" fmla="*/ 169281 w 2037030"/>
              <a:gd name="connsiteY1" fmla="*/ 0 h 1251263"/>
              <a:gd name="connsiteX2" fmla="*/ 339505 w 2037030"/>
              <a:gd name="connsiteY2" fmla="*/ 0 h 1251263"/>
              <a:gd name="connsiteX3" fmla="*/ 339505 w 2037030"/>
              <a:gd name="connsiteY3" fmla="*/ 0 h 1251263"/>
              <a:gd name="connsiteX4" fmla="*/ 848763 w 2037030"/>
              <a:gd name="connsiteY4" fmla="*/ 0 h 1251263"/>
              <a:gd name="connsiteX5" fmla="*/ 1867749 w 2037030"/>
              <a:gd name="connsiteY5" fmla="*/ 0 h 1251263"/>
              <a:gd name="connsiteX6" fmla="*/ 2037030 w 2037030"/>
              <a:gd name="connsiteY6" fmla="*/ 169281 h 1251263"/>
              <a:gd name="connsiteX7" fmla="*/ 2037030 w 2037030"/>
              <a:gd name="connsiteY7" fmla="*/ 592470 h 1251263"/>
              <a:gd name="connsiteX8" fmla="*/ 2037030 w 2037030"/>
              <a:gd name="connsiteY8" fmla="*/ 592470 h 1251263"/>
              <a:gd name="connsiteX9" fmla="*/ 2037030 w 2037030"/>
              <a:gd name="connsiteY9" fmla="*/ 846386 h 1251263"/>
              <a:gd name="connsiteX10" fmla="*/ 2037030 w 2037030"/>
              <a:gd name="connsiteY10" fmla="*/ 846382 h 1251263"/>
              <a:gd name="connsiteX11" fmla="*/ 1867749 w 2037030"/>
              <a:gd name="connsiteY11" fmla="*/ 1015663 h 1251263"/>
              <a:gd name="connsiteX12" fmla="*/ 531891 w 2037030"/>
              <a:gd name="connsiteY12" fmla="*/ 1015663 h 1251263"/>
              <a:gd name="connsiteX13" fmla="*/ 413071 w 2037030"/>
              <a:gd name="connsiteY13" fmla="*/ 1251263 h 1251263"/>
              <a:gd name="connsiteX14" fmla="*/ 339505 w 2037030"/>
              <a:gd name="connsiteY14" fmla="*/ 1015663 h 1251263"/>
              <a:gd name="connsiteX15" fmla="*/ 169281 w 2037030"/>
              <a:gd name="connsiteY15" fmla="*/ 1015663 h 1251263"/>
              <a:gd name="connsiteX16" fmla="*/ 0 w 2037030"/>
              <a:gd name="connsiteY16" fmla="*/ 846382 h 1251263"/>
              <a:gd name="connsiteX17" fmla="*/ 0 w 2037030"/>
              <a:gd name="connsiteY17" fmla="*/ 846386 h 1251263"/>
              <a:gd name="connsiteX18" fmla="*/ 0 w 2037030"/>
              <a:gd name="connsiteY18" fmla="*/ 592470 h 1251263"/>
              <a:gd name="connsiteX19" fmla="*/ 0 w 2037030"/>
              <a:gd name="connsiteY19" fmla="*/ 592470 h 1251263"/>
              <a:gd name="connsiteX20" fmla="*/ 0 w 2037030"/>
              <a:gd name="connsiteY20" fmla="*/ 169281 h 1251263"/>
              <a:gd name="connsiteX0" fmla="*/ 0 w 2037030"/>
              <a:gd name="connsiteY0" fmla="*/ 169281 h 1251263"/>
              <a:gd name="connsiteX1" fmla="*/ 169281 w 2037030"/>
              <a:gd name="connsiteY1" fmla="*/ 0 h 1251263"/>
              <a:gd name="connsiteX2" fmla="*/ 339505 w 2037030"/>
              <a:gd name="connsiteY2" fmla="*/ 0 h 1251263"/>
              <a:gd name="connsiteX3" fmla="*/ 339505 w 2037030"/>
              <a:gd name="connsiteY3" fmla="*/ 0 h 1251263"/>
              <a:gd name="connsiteX4" fmla="*/ 848763 w 2037030"/>
              <a:gd name="connsiteY4" fmla="*/ 0 h 1251263"/>
              <a:gd name="connsiteX5" fmla="*/ 1867749 w 2037030"/>
              <a:gd name="connsiteY5" fmla="*/ 0 h 1251263"/>
              <a:gd name="connsiteX6" fmla="*/ 2037030 w 2037030"/>
              <a:gd name="connsiteY6" fmla="*/ 169281 h 1251263"/>
              <a:gd name="connsiteX7" fmla="*/ 2037030 w 2037030"/>
              <a:gd name="connsiteY7" fmla="*/ 592470 h 1251263"/>
              <a:gd name="connsiteX8" fmla="*/ 2037030 w 2037030"/>
              <a:gd name="connsiteY8" fmla="*/ 592470 h 1251263"/>
              <a:gd name="connsiteX9" fmla="*/ 2037030 w 2037030"/>
              <a:gd name="connsiteY9" fmla="*/ 846386 h 1251263"/>
              <a:gd name="connsiteX10" fmla="*/ 2037030 w 2037030"/>
              <a:gd name="connsiteY10" fmla="*/ 846382 h 1251263"/>
              <a:gd name="connsiteX11" fmla="*/ 1867749 w 2037030"/>
              <a:gd name="connsiteY11" fmla="*/ 1015663 h 1251263"/>
              <a:gd name="connsiteX12" fmla="*/ 531891 w 2037030"/>
              <a:gd name="connsiteY12" fmla="*/ 1015663 h 1251263"/>
              <a:gd name="connsiteX13" fmla="*/ 413071 w 2037030"/>
              <a:gd name="connsiteY13" fmla="*/ 1251263 h 1251263"/>
              <a:gd name="connsiteX14" fmla="*/ 420986 w 2037030"/>
              <a:gd name="connsiteY14" fmla="*/ 1015663 h 1251263"/>
              <a:gd name="connsiteX15" fmla="*/ 169281 w 2037030"/>
              <a:gd name="connsiteY15" fmla="*/ 1015663 h 1251263"/>
              <a:gd name="connsiteX16" fmla="*/ 0 w 2037030"/>
              <a:gd name="connsiteY16" fmla="*/ 846382 h 1251263"/>
              <a:gd name="connsiteX17" fmla="*/ 0 w 2037030"/>
              <a:gd name="connsiteY17" fmla="*/ 846386 h 1251263"/>
              <a:gd name="connsiteX18" fmla="*/ 0 w 2037030"/>
              <a:gd name="connsiteY18" fmla="*/ 592470 h 1251263"/>
              <a:gd name="connsiteX19" fmla="*/ 0 w 2037030"/>
              <a:gd name="connsiteY19" fmla="*/ 592470 h 1251263"/>
              <a:gd name="connsiteX20" fmla="*/ 0 w 2037030"/>
              <a:gd name="connsiteY20" fmla="*/ 169281 h 1251263"/>
              <a:gd name="connsiteX0" fmla="*/ 0 w 2037030"/>
              <a:gd name="connsiteY0" fmla="*/ 169281 h 1187889"/>
              <a:gd name="connsiteX1" fmla="*/ 169281 w 2037030"/>
              <a:gd name="connsiteY1" fmla="*/ 0 h 1187889"/>
              <a:gd name="connsiteX2" fmla="*/ 339505 w 2037030"/>
              <a:gd name="connsiteY2" fmla="*/ 0 h 1187889"/>
              <a:gd name="connsiteX3" fmla="*/ 339505 w 2037030"/>
              <a:gd name="connsiteY3" fmla="*/ 0 h 1187889"/>
              <a:gd name="connsiteX4" fmla="*/ 848763 w 2037030"/>
              <a:gd name="connsiteY4" fmla="*/ 0 h 1187889"/>
              <a:gd name="connsiteX5" fmla="*/ 1867749 w 2037030"/>
              <a:gd name="connsiteY5" fmla="*/ 0 h 1187889"/>
              <a:gd name="connsiteX6" fmla="*/ 2037030 w 2037030"/>
              <a:gd name="connsiteY6" fmla="*/ 169281 h 1187889"/>
              <a:gd name="connsiteX7" fmla="*/ 2037030 w 2037030"/>
              <a:gd name="connsiteY7" fmla="*/ 592470 h 1187889"/>
              <a:gd name="connsiteX8" fmla="*/ 2037030 w 2037030"/>
              <a:gd name="connsiteY8" fmla="*/ 592470 h 1187889"/>
              <a:gd name="connsiteX9" fmla="*/ 2037030 w 2037030"/>
              <a:gd name="connsiteY9" fmla="*/ 846386 h 1187889"/>
              <a:gd name="connsiteX10" fmla="*/ 2037030 w 2037030"/>
              <a:gd name="connsiteY10" fmla="*/ 846382 h 1187889"/>
              <a:gd name="connsiteX11" fmla="*/ 1867749 w 2037030"/>
              <a:gd name="connsiteY11" fmla="*/ 1015663 h 1187889"/>
              <a:gd name="connsiteX12" fmla="*/ 531891 w 2037030"/>
              <a:gd name="connsiteY12" fmla="*/ 1015663 h 1187889"/>
              <a:gd name="connsiteX13" fmla="*/ 322536 w 2037030"/>
              <a:gd name="connsiteY13" fmla="*/ 1187889 h 1187889"/>
              <a:gd name="connsiteX14" fmla="*/ 420986 w 2037030"/>
              <a:gd name="connsiteY14" fmla="*/ 1015663 h 1187889"/>
              <a:gd name="connsiteX15" fmla="*/ 169281 w 2037030"/>
              <a:gd name="connsiteY15" fmla="*/ 1015663 h 1187889"/>
              <a:gd name="connsiteX16" fmla="*/ 0 w 2037030"/>
              <a:gd name="connsiteY16" fmla="*/ 846382 h 1187889"/>
              <a:gd name="connsiteX17" fmla="*/ 0 w 2037030"/>
              <a:gd name="connsiteY17" fmla="*/ 846386 h 1187889"/>
              <a:gd name="connsiteX18" fmla="*/ 0 w 2037030"/>
              <a:gd name="connsiteY18" fmla="*/ 592470 h 1187889"/>
              <a:gd name="connsiteX19" fmla="*/ 0 w 2037030"/>
              <a:gd name="connsiteY19" fmla="*/ 592470 h 1187889"/>
              <a:gd name="connsiteX20" fmla="*/ 0 w 2037030"/>
              <a:gd name="connsiteY20" fmla="*/ 169281 h 1187889"/>
              <a:gd name="connsiteX0" fmla="*/ 0 w 2037030"/>
              <a:gd name="connsiteY0" fmla="*/ 169281 h 1449705"/>
              <a:gd name="connsiteX1" fmla="*/ 169281 w 2037030"/>
              <a:gd name="connsiteY1" fmla="*/ 0 h 1449705"/>
              <a:gd name="connsiteX2" fmla="*/ 339505 w 2037030"/>
              <a:gd name="connsiteY2" fmla="*/ 0 h 1449705"/>
              <a:gd name="connsiteX3" fmla="*/ 339505 w 2037030"/>
              <a:gd name="connsiteY3" fmla="*/ 0 h 1449705"/>
              <a:gd name="connsiteX4" fmla="*/ 848763 w 2037030"/>
              <a:gd name="connsiteY4" fmla="*/ 0 h 1449705"/>
              <a:gd name="connsiteX5" fmla="*/ 1867749 w 2037030"/>
              <a:gd name="connsiteY5" fmla="*/ 0 h 1449705"/>
              <a:gd name="connsiteX6" fmla="*/ 2037030 w 2037030"/>
              <a:gd name="connsiteY6" fmla="*/ 169281 h 1449705"/>
              <a:gd name="connsiteX7" fmla="*/ 2037030 w 2037030"/>
              <a:gd name="connsiteY7" fmla="*/ 592470 h 1449705"/>
              <a:gd name="connsiteX8" fmla="*/ 2037030 w 2037030"/>
              <a:gd name="connsiteY8" fmla="*/ 592470 h 1449705"/>
              <a:gd name="connsiteX9" fmla="*/ 2037030 w 2037030"/>
              <a:gd name="connsiteY9" fmla="*/ 846386 h 1449705"/>
              <a:gd name="connsiteX10" fmla="*/ 2037030 w 2037030"/>
              <a:gd name="connsiteY10" fmla="*/ 846382 h 1449705"/>
              <a:gd name="connsiteX11" fmla="*/ 1867749 w 2037030"/>
              <a:gd name="connsiteY11" fmla="*/ 1015663 h 1449705"/>
              <a:gd name="connsiteX12" fmla="*/ 531891 w 2037030"/>
              <a:gd name="connsiteY12" fmla="*/ 1015663 h 1449705"/>
              <a:gd name="connsiteX13" fmla="*/ 345144 w 2037030"/>
              <a:gd name="connsiteY13" fmla="*/ 1449705 h 1449705"/>
              <a:gd name="connsiteX14" fmla="*/ 420986 w 2037030"/>
              <a:gd name="connsiteY14" fmla="*/ 1015663 h 1449705"/>
              <a:gd name="connsiteX15" fmla="*/ 169281 w 2037030"/>
              <a:gd name="connsiteY15" fmla="*/ 1015663 h 1449705"/>
              <a:gd name="connsiteX16" fmla="*/ 0 w 2037030"/>
              <a:gd name="connsiteY16" fmla="*/ 846382 h 1449705"/>
              <a:gd name="connsiteX17" fmla="*/ 0 w 2037030"/>
              <a:gd name="connsiteY17" fmla="*/ 846386 h 1449705"/>
              <a:gd name="connsiteX18" fmla="*/ 0 w 2037030"/>
              <a:gd name="connsiteY18" fmla="*/ 592470 h 1449705"/>
              <a:gd name="connsiteX19" fmla="*/ 0 w 2037030"/>
              <a:gd name="connsiteY19" fmla="*/ 592470 h 1449705"/>
              <a:gd name="connsiteX20" fmla="*/ 0 w 2037030"/>
              <a:gd name="connsiteY20" fmla="*/ 169281 h 1449705"/>
              <a:gd name="connsiteX0" fmla="*/ 0 w 2037030"/>
              <a:gd name="connsiteY0" fmla="*/ 169281 h 1275567"/>
              <a:gd name="connsiteX1" fmla="*/ 169281 w 2037030"/>
              <a:gd name="connsiteY1" fmla="*/ 0 h 1275567"/>
              <a:gd name="connsiteX2" fmla="*/ 339505 w 2037030"/>
              <a:gd name="connsiteY2" fmla="*/ 0 h 1275567"/>
              <a:gd name="connsiteX3" fmla="*/ 339505 w 2037030"/>
              <a:gd name="connsiteY3" fmla="*/ 0 h 1275567"/>
              <a:gd name="connsiteX4" fmla="*/ 848763 w 2037030"/>
              <a:gd name="connsiteY4" fmla="*/ 0 h 1275567"/>
              <a:gd name="connsiteX5" fmla="*/ 1867749 w 2037030"/>
              <a:gd name="connsiteY5" fmla="*/ 0 h 1275567"/>
              <a:gd name="connsiteX6" fmla="*/ 2037030 w 2037030"/>
              <a:gd name="connsiteY6" fmla="*/ 169281 h 1275567"/>
              <a:gd name="connsiteX7" fmla="*/ 2037030 w 2037030"/>
              <a:gd name="connsiteY7" fmla="*/ 592470 h 1275567"/>
              <a:gd name="connsiteX8" fmla="*/ 2037030 w 2037030"/>
              <a:gd name="connsiteY8" fmla="*/ 592470 h 1275567"/>
              <a:gd name="connsiteX9" fmla="*/ 2037030 w 2037030"/>
              <a:gd name="connsiteY9" fmla="*/ 846386 h 1275567"/>
              <a:gd name="connsiteX10" fmla="*/ 2037030 w 2037030"/>
              <a:gd name="connsiteY10" fmla="*/ 846382 h 1275567"/>
              <a:gd name="connsiteX11" fmla="*/ 1867749 w 2037030"/>
              <a:gd name="connsiteY11" fmla="*/ 1015663 h 1275567"/>
              <a:gd name="connsiteX12" fmla="*/ 531891 w 2037030"/>
              <a:gd name="connsiteY12" fmla="*/ 1015663 h 1275567"/>
              <a:gd name="connsiteX13" fmla="*/ 402534 w 2037030"/>
              <a:gd name="connsiteY13" fmla="*/ 1275567 h 1275567"/>
              <a:gd name="connsiteX14" fmla="*/ 420986 w 2037030"/>
              <a:gd name="connsiteY14" fmla="*/ 1015663 h 1275567"/>
              <a:gd name="connsiteX15" fmla="*/ 169281 w 2037030"/>
              <a:gd name="connsiteY15" fmla="*/ 1015663 h 1275567"/>
              <a:gd name="connsiteX16" fmla="*/ 0 w 2037030"/>
              <a:gd name="connsiteY16" fmla="*/ 846382 h 1275567"/>
              <a:gd name="connsiteX17" fmla="*/ 0 w 2037030"/>
              <a:gd name="connsiteY17" fmla="*/ 846386 h 1275567"/>
              <a:gd name="connsiteX18" fmla="*/ 0 w 2037030"/>
              <a:gd name="connsiteY18" fmla="*/ 592470 h 1275567"/>
              <a:gd name="connsiteX19" fmla="*/ 0 w 2037030"/>
              <a:gd name="connsiteY19" fmla="*/ 592470 h 1275567"/>
              <a:gd name="connsiteX20" fmla="*/ 0 w 2037030"/>
              <a:gd name="connsiteY20" fmla="*/ 169281 h 1275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037030" h="1275567">
                <a:moveTo>
                  <a:pt x="0" y="169281"/>
                </a:moveTo>
                <a:cubicBezTo>
                  <a:pt x="0" y="75790"/>
                  <a:pt x="75790" y="0"/>
                  <a:pt x="169281" y="0"/>
                </a:cubicBezTo>
                <a:lnTo>
                  <a:pt x="339505" y="0"/>
                </a:lnTo>
                <a:lnTo>
                  <a:pt x="339505" y="0"/>
                </a:lnTo>
                <a:lnTo>
                  <a:pt x="848763" y="0"/>
                </a:lnTo>
                <a:lnTo>
                  <a:pt x="1867749" y="0"/>
                </a:lnTo>
                <a:cubicBezTo>
                  <a:pt x="1961240" y="0"/>
                  <a:pt x="2037030" y="75790"/>
                  <a:pt x="2037030" y="169281"/>
                </a:cubicBezTo>
                <a:lnTo>
                  <a:pt x="2037030" y="592470"/>
                </a:lnTo>
                <a:lnTo>
                  <a:pt x="2037030" y="592470"/>
                </a:lnTo>
                <a:lnTo>
                  <a:pt x="2037030" y="846386"/>
                </a:lnTo>
                <a:lnTo>
                  <a:pt x="2037030" y="846382"/>
                </a:lnTo>
                <a:cubicBezTo>
                  <a:pt x="2037030" y="939873"/>
                  <a:pt x="1961240" y="1015663"/>
                  <a:pt x="1867749" y="1015663"/>
                </a:cubicBezTo>
                <a:lnTo>
                  <a:pt x="531891" y="1015663"/>
                </a:lnTo>
                <a:lnTo>
                  <a:pt x="402534" y="1275567"/>
                </a:lnTo>
                <a:lnTo>
                  <a:pt x="420986" y="1015663"/>
                </a:lnTo>
                <a:lnTo>
                  <a:pt x="169281" y="1015663"/>
                </a:lnTo>
                <a:cubicBezTo>
                  <a:pt x="75790" y="1015663"/>
                  <a:pt x="0" y="939873"/>
                  <a:pt x="0" y="846382"/>
                </a:cubicBezTo>
                <a:lnTo>
                  <a:pt x="0" y="846386"/>
                </a:lnTo>
                <a:lnTo>
                  <a:pt x="0" y="592470"/>
                </a:lnTo>
                <a:lnTo>
                  <a:pt x="0" y="592470"/>
                </a:lnTo>
                <a:lnTo>
                  <a:pt x="0" y="169281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71DA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739263" y="3019784"/>
            <a:ext cx="22202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ở </a:t>
            </a:r>
            <a:r>
              <a:rPr lang="en-US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21F584D-DCFE-47D7-88AC-C20635CCBD2A}"/>
              </a:ext>
            </a:extLst>
          </p:cNvPr>
          <p:cNvSpPr/>
          <p:nvPr/>
        </p:nvSpPr>
        <p:spPr>
          <a:xfrm>
            <a:off x="2834227" y="5941895"/>
            <a:ext cx="457200" cy="457200"/>
          </a:xfrm>
          <a:prstGeom prst="ellipse">
            <a:avLst/>
          </a:prstGeom>
          <a:solidFill>
            <a:srgbClr val="ED02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5935652" y="5908885"/>
            <a:ext cx="585417" cy="523220"/>
            <a:chOff x="5935652" y="6098070"/>
            <a:chExt cx="585417" cy="523220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10080BA5-0157-491B-82FA-D2998BDF3404}"/>
                </a:ext>
              </a:extLst>
            </p:cNvPr>
            <p:cNvSpPr/>
            <p:nvPr/>
          </p:nvSpPr>
          <p:spPr>
            <a:xfrm>
              <a:off x="6012617" y="6131080"/>
              <a:ext cx="457200" cy="457200"/>
            </a:xfrm>
            <a:prstGeom prst="ellipse">
              <a:avLst/>
            </a:prstGeom>
            <a:solidFill>
              <a:srgbClr val="ED02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935652" y="6098070"/>
              <a:ext cx="58541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  <a:endParaRPr lang="en-US"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91682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7" grpId="0" animBg="1"/>
      <p:bldP spid="8" grpId="0"/>
      <p:bldP spid="10" grpId="0" animBg="1"/>
      <p:bldP spid="11" grpId="0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223" y="607818"/>
            <a:ext cx="4291554" cy="596288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5" y="63371"/>
            <a:ext cx="714375" cy="714375"/>
          </a:xfrm>
          <a:prstGeom prst="rect">
            <a:avLst/>
          </a:prstGeom>
        </p:spPr>
      </p:pic>
      <p:sp>
        <p:nvSpPr>
          <p:cNvPr id="8" name="Rounded Rectangular Callout 7"/>
          <p:cNvSpPr/>
          <p:nvPr/>
        </p:nvSpPr>
        <p:spPr>
          <a:xfrm>
            <a:off x="660401" y="3359965"/>
            <a:ext cx="3382393" cy="1147379"/>
          </a:xfrm>
          <a:custGeom>
            <a:avLst/>
            <a:gdLst>
              <a:gd name="connsiteX0" fmla="*/ 0 w 2761305"/>
              <a:gd name="connsiteY0" fmla="*/ 117983 h 707886"/>
              <a:gd name="connsiteX1" fmla="*/ 117983 w 2761305"/>
              <a:gd name="connsiteY1" fmla="*/ 0 h 707886"/>
              <a:gd name="connsiteX2" fmla="*/ 460218 w 2761305"/>
              <a:gd name="connsiteY2" fmla="*/ 0 h 707886"/>
              <a:gd name="connsiteX3" fmla="*/ 460218 w 2761305"/>
              <a:gd name="connsiteY3" fmla="*/ 0 h 707886"/>
              <a:gd name="connsiteX4" fmla="*/ 1150544 w 2761305"/>
              <a:gd name="connsiteY4" fmla="*/ 0 h 707886"/>
              <a:gd name="connsiteX5" fmla="*/ 2643322 w 2761305"/>
              <a:gd name="connsiteY5" fmla="*/ 0 h 707886"/>
              <a:gd name="connsiteX6" fmla="*/ 2761305 w 2761305"/>
              <a:gd name="connsiteY6" fmla="*/ 117983 h 707886"/>
              <a:gd name="connsiteX7" fmla="*/ 2761305 w 2761305"/>
              <a:gd name="connsiteY7" fmla="*/ 412934 h 707886"/>
              <a:gd name="connsiteX8" fmla="*/ 2761305 w 2761305"/>
              <a:gd name="connsiteY8" fmla="*/ 412934 h 707886"/>
              <a:gd name="connsiteX9" fmla="*/ 2761305 w 2761305"/>
              <a:gd name="connsiteY9" fmla="*/ 589905 h 707886"/>
              <a:gd name="connsiteX10" fmla="*/ 2761305 w 2761305"/>
              <a:gd name="connsiteY10" fmla="*/ 589903 h 707886"/>
              <a:gd name="connsiteX11" fmla="*/ 2643322 w 2761305"/>
              <a:gd name="connsiteY11" fmla="*/ 707886 h 707886"/>
              <a:gd name="connsiteX12" fmla="*/ 1150544 w 2761305"/>
              <a:gd name="connsiteY12" fmla="*/ 707886 h 707886"/>
              <a:gd name="connsiteX13" fmla="*/ 805390 w 2761305"/>
              <a:gd name="connsiteY13" fmla="*/ 796372 h 707886"/>
              <a:gd name="connsiteX14" fmla="*/ 460218 w 2761305"/>
              <a:gd name="connsiteY14" fmla="*/ 707886 h 707886"/>
              <a:gd name="connsiteX15" fmla="*/ 117983 w 2761305"/>
              <a:gd name="connsiteY15" fmla="*/ 707886 h 707886"/>
              <a:gd name="connsiteX16" fmla="*/ 0 w 2761305"/>
              <a:gd name="connsiteY16" fmla="*/ 589903 h 707886"/>
              <a:gd name="connsiteX17" fmla="*/ 0 w 2761305"/>
              <a:gd name="connsiteY17" fmla="*/ 589905 h 707886"/>
              <a:gd name="connsiteX18" fmla="*/ 0 w 2761305"/>
              <a:gd name="connsiteY18" fmla="*/ 412934 h 707886"/>
              <a:gd name="connsiteX19" fmla="*/ 0 w 2761305"/>
              <a:gd name="connsiteY19" fmla="*/ 412934 h 707886"/>
              <a:gd name="connsiteX20" fmla="*/ 0 w 2761305"/>
              <a:gd name="connsiteY20" fmla="*/ 117983 h 707886"/>
              <a:gd name="connsiteX0" fmla="*/ 0 w 2761305"/>
              <a:gd name="connsiteY0" fmla="*/ 117983 h 796372"/>
              <a:gd name="connsiteX1" fmla="*/ 117983 w 2761305"/>
              <a:gd name="connsiteY1" fmla="*/ 0 h 796372"/>
              <a:gd name="connsiteX2" fmla="*/ 460218 w 2761305"/>
              <a:gd name="connsiteY2" fmla="*/ 0 h 796372"/>
              <a:gd name="connsiteX3" fmla="*/ 460218 w 2761305"/>
              <a:gd name="connsiteY3" fmla="*/ 0 h 796372"/>
              <a:gd name="connsiteX4" fmla="*/ 1150544 w 2761305"/>
              <a:gd name="connsiteY4" fmla="*/ 0 h 796372"/>
              <a:gd name="connsiteX5" fmla="*/ 2643322 w 2761305"/>
              <a:gd name="connsiteY5" fmla="*/ 0 h 796372"/>
              <a:gd name="connsiteX6" fmla="*/ 2761305 w 2761305"/>
              <a:gd name="connsiteY6" fmla="*/ 117983 h 796372"/>
              <a:gd name="connsiteX7" fmla="*/ 2761305 w 2761305"/>
              <a:gd name="connsiteY7" fmla="*/ 412934 h 796372"/>
              <a:gd name="connsiteX8" fmla="*/ 2761305 w 2761305"/>
              <a:gd name="connsiteY8" fmla="*/ 412934 h 796372"/>
              <a:gd name="connsiteX9" fmla="*/ 2761305 w 2761305"/>
              <a:gd name="connsiteY9" fmla="*/ 589905 h 796372"/>
              <a:gd name="connsiteX10" fmla="*/ 2761305 w 2761305"/>
              <a:gd name="connsiteY10" fmla="*/ 589903 h 796372"/>
              <a:gd name="connsiteX11" fmla="*/ 2643322 w 2761305"/>
              <a:gd name="connsiteY11" fmla="*/ 707886 h 796372"/>
              <a:gd name="connsiteX12" fmla="*/ 1992516 w 2761305"/>
              <a:gd name="connsiteY12" fmla="*/ 707886 h 796372"/>
              <a:gd name="connsiteX13" fmla="*/ 805390 w 2761305"/>
              <a:gd name="connsiteY13" fmla="*/ 796372 h 796372"/>
              <a:gd name="connsiteX14" fmla="*/ 460218 w 2761305"/>
              <a:gd name="connsiteY14" fmla="*/ 707886 h 796372"/>
              <a:gd name="connsiteX15" fmla="*/ 117983 w 2761305"/>
              <a:gd name="connsiteY15" fmla="*/ 707886 h 796372"/>
              <a:gd name="connsiteX16" fmla="*/ 0 w 2761305"/>
              <a:gd name="connsiteY16" fmla="*/ 589903 h 796372"/>
              <a:gd name="connsiteX17" fmla="*/ 0 w 2761305"/>
              <a:gd name="connsiteY17" fmla="*/ 589905 h 796372"/>
              <a:gd name="connsiteX18" fmla="*/ 0 w 2761305"/>
              <a:gd name="connsiteY18" fmla="*/ 412934 h 796372"/>
              <a:gd name="connsiteX19" fmla="*/ 0 w 2761305"/>
              <a:gd name="connsiteY19" fmla="*/ 412934 h 796372"/>
              <a:gd name="connsiteX20" fmla="*/ 0 w 2761305"/>
              <a:gd name="connsiteY20" fmla="*/ 117983 h 796372"/>
              <a:gd name="connsiteX0" fmla="*/ 0 w 2761305"/>
              <a:gd name="connsiteY0" fmla="*/ 117983 h 1167564"/>
              <a:gd name="connsiteX1" fmla="*/ 117983 w 2761305"/>
              <a:gd name="connsiteY1" fmla="*/ 0 h 1167564"/>
              <a:gd name="connsiteX2" fmla="*/ 460218 w 2761305"/>
              <a:gd name="connsiteY2" fmla="*/ 0 h 1167564"/>
              <a:gd name="connsiteX3" fmla="*/ 460218 w 2761305"/>
              <a:gd name="connsiteY3" fmla="*/ 0 h 1167564"/>
              <a:gd name="connsiteX4" fmla="*/ 1150544 w 2761305"/>
              <a:gd name="connsiteY4" fmla="*/ 0 h 1167564"/>
              <a:gd name="connsiteX5" fmla="*/ 2643322 w 2761305"/>
              <a:gd name="connsiteY5" fmla="*/ 0 h 1167564"/>
              <a:gd name="connsiteX6" fmla="*/ 2761305 w 2761305"/>
              <a:gd name="connsiteY6" fmla="*/ 117983 h 1167564"/>
              <a:gd name="connsiteX7" fmla="*/ 2761305 w 2761305"/>
              <a:gd name="connsiteY7" fmla="*/ 412934 h 1167564"/>
              <a:gd name="connsiteX8" fmla="*/ 2761305 w 2761305"/>
              <a:gd name="connsiteY8" fmla="*/ 412934 h 1167564"/>
              <a:gd name="connsiteX9" fmla="*/ 2761305 w 2761305"/>
              <a:gd name="connsiteY9" fmla="*/ 589905 h 1167564"/>
              <a:gd name="connsiteX10" fmla="*/ 2761305 w 2761305"/>
              <a:gd name="connsiteY10" fmla="*/ 589903 h 1167564"/>
              <a:gd name="connsiteX11" fmla="*/ 2643322 w 2761305"/>
              <a:gd name="connsiteY11" fmla="*/ 707886 h 1167564"/>
              <a:gd name="connsiteX12" fmla="*/ 1992516 w 2761305"/>
              <a:gd name="connsiteY12" fmla="*/ 707886 h 1167564"/>
              <a:gd name="connsiteX13" fmla="*/ 2507442 w 2761305"/>
              <a:gd name="connsiteY13" fmla="*/ 1167564 h 1167564"/>
              <a:gd name="connsiteX14" fmla="*/ 460218 w 2761305"/>
              <a:gd name="connsiteY14" fmla="*/ 707886 h 1167564"/>
              <a:gd name="connsiteX15" fmla="*/ 117983 w 2761305"/>
              <a:gd name="connsiteY15" fmla="*/ 707886 h 1167564"/>
              <a:gd name="connsiteX16" fmla="*/ 0 w 2761305"/>
              <a:gd name="connsiteY16" fmla="*/ 589903 h 1167564"/>
              <a:gd name="connsiteX17" fmla="*/ 0 w 2761305"/>
              <a:gd name="connsiteY17" fmla="*/ 589905 h 1167564"/>
              <a:gd name="connsiteX18" fmla="*/ 0 w 2761305"/>
              <a:gd name="connsiteY18" fmla="*/ 412934 h 1167564"/>
              <a:gd name="connsiteX19" fmla="*/ 0 w 2761305"/>
              <a:gd name="connsiteY19" fmla="*/ 412934 h 1167564"/>
              <a:gd name="connsiteX20" fmla="*/ 0 w 2761305"/>
              <a:gd name="connsiteY20" fmla="*/ 117983 h 1167564"/>
              <a:gd name="connsiteX0" fmla="*/ 0 w 2761305"/>
              <a:gd name="connsiteY0" fmla="*/ 117983 h 1167564"/>
              <a:gd name="connsiteX1" fmla="*/ 117983 w 2761305"/>
              <a:gd name="connsiteY1" fmla="*/ 0 h 1167564"/>
              <a:gd name="connsiteX2" fmla="*/ 460218 w 2761305"/>
              <a:gd name="connsiteY2" fmla="*/ 0 h 1167564"/>
              <a:gd name="connsiteX3" fmla="*/ 460218 w 2761305"/>
              <a:gd name="connsiteY3" fmla="*/ 0 h 1167564"/>
              <a:gd name="connsiteX4" fmla="*/ 1150544 w 2761305"/>
              <a:gd name="connsiteY4" fmla="*/ 0 h 1167564"/>
              <a:gd name="connsiteX5" fmla="*/ 2643322 w 2761305"/>
              <a:gd name="connsiteY5" fmla="*/ 0 h 1167564"/>
              <a:gd name="connsiteX6" fmla="*/ 2761305 w 2761305"/>
              <a:gd name="connsiteY6" fmla="*/ 117983 h 1167564"/>
              <a:gd name="connsiteX7" fmla="*/ 2761305 w 2761305"/>
              <a:gd name="connsiteY7" fmla="*/ 412934 h 1167564"/>
              <a:gd name="connsiteX8" fmla="*/ 2761305 w 2761305"/>
              <a:gd name="connsiteY8" fmla="*/ 412934 h 1167564"/>
              <a:gd name="connsiteX9" fmla="*/ 2761305 w 2761305"/>
              <a:gd name="connsiteY9" fmla="*/ 589905 h 1167564"/>
              <a:gd name="connsiteX10" fmla="*/ 2761305 w 2761305"/>
              <a:gd name="connsiteY10" fmla="*/ 589903 h 1167564"/>
              <a:gd name="connsiteX11" fmla="*/ 2643322 w 2761305"/>
              <a:gd name="connsiteY11" fmla="*/ 707886 h 1167564"/>
              <a:gd name="connsiteX12" fmla="*/ 1992516 w 2761305"/>
              <a:gd name="connsiteY12" fmla="*/ 707886 h 1167564"/>
              <a:gd name="connsiteX13" fmla="*/ 2507442 w 2761305"/>
              <a:gd name="connsiteY13" fmla="*/ 1167564 h 1167564"/>
              <a:gd name="connsiteX14" fmla="*/ 1836345 w 2761305"/>
              <a:gd name="connsiteY14" fmla="*/ 707886 h 1167564"/>
              <a:gd name="connsiteX15" fmla="*/ 117983 w 2761305"/>
              <a:gd name="connsiteY15" fmla="*/ 707886 h 1167564"/>
              <a:gd name="connsiteX16" fmla="*/ 0 w 2761305"/>
              <a:gd name="connsiteY16" fmla="*/ 589903 h 1167564"/>
              <a:gd name="connsiteX17" fmla="*/ 0 w 2761305"/>
              <a:gd name="connsiteY17" fmla="*/ 589905 h 1167564"/>
              <a:gd name="connsiteX18" fmla="*/ 0 w 2761305"/>
              <a:gd name="connsiteY18" fmla="*/ 412934 h 1167564"/>
              <a:gd name="connsiteX19" fmla="*/ 0 w 2761305"/>
              <a:gd name="connsiteY19" fmla="*/ 412934 h 1167564"/>
              <a:gd name="connsiteX20" fmla="*/ 0 w 2761305"/>
              <a:gd name="connsiteY20" fmla="*/ 117983 h 1167564"/>
              <a:gd name="connsiteX0" fmla="*/ 0 w 2761305"/>
              <a:gd name="connsiteY0" fmla="*/ 117983 h 1167564"/>
              <a:gd name="connsiteX1" fmla="*/ 117983 w 2761305"/>
              <a:gd name="connsiteY1" fmla="*/ 0 h 1167564"/>
              <a:gd name="connsiteX2" fmla="*/ 460218 w 2761305"/>
              <a:gd name="connsiteY2" fmla="*/ 0 h 1167564"/>
              <a:gd name="connsiteX3" fmla="*/ 460218 w 2761305"/>
              <a:gd name="connsiteY3" fmla="*/ 0 h 1167564"/>
              <a:gd name="connsiteX4" fmla="*/ 1150544 w 2761305"/>
              <a:gd name="connsiteY4" fmla="*/ 0 h 1167564"/>
              <a:gd name="connsiteX5" fmla="*/ 2643322 w 2761305"/>
              <a:gd name="connsiteY5" fmla="*/ 0 h 1167564"/>
              <a:gd name="connsiteX6" fmla="*/ 2761305 w 2761305"/>
              <a:gd name="connsiteY6" fmla="*/ 117983 h 1167564"/>
              <a:gd name="connsiteX7" fmla="*/ 2761305 w 2761305"/>
              <a:gd name="connsiteY7" fmla="*/ 412934 h 1167564"/>
              <a:gd name="connsiteX8" fmla="*/ 2761305 w 2761305"/>
              <a:gd name="connsiteY8" fmla="*/ 412934 h 1167564"/>
              <a:gd name="connsiteX9" fmla="*/ 2761305 w 2761305"/>
              <a:gd name="connsiteY9" fmla="*/ 589905 h 1167564"/>
              <a:gd name="connsiteX10" fmla="*/ 2761305 w 2761305"/>
              <a:gd name="connsiteY10" fmla="*/ 589903 h 1167564"/>
              <a:gd name="connsiteX11" fmla="*/ 2643322 w 2761305"/>
              <a:gd name="connsiteY11" fmla="*/ 707886 h 1167564"/>
              <a:gd name="connsiteX12" fmla="*/ 2209800 w 2761305"/>
              <a:gd name="connsiteY12" fmla="*/ 707886 h 1167564"/>
              <a:gd name="connsiteX13" fmla="*/ 2507442 w 2761305"/>
              <a:gd name="connsiteY13" fmla="*/ 1167564 h 1167564"/>
              <a:gd name="connsiteX14" fmla="*/ 1836345 w 2761305"/>
              <a:gd name="connsiteY14" fmla="*/ 707886 h 1167564"/>
              <a:gd name="connsiteX15" fmla="*/ 117983 w 2761305"/>
              <a:gd name="connsiteY15" fmla="*/ 707886 h 1167564"/>
              <a:gd name="connsiteX16" fmla="*/ 0 w 2761305"/>
              <a:gd name="connsiteY16" fmla="*/ 589903 h 1167564"/>
              <a:gd name="connsiteX17" fmla="*/ 0 w 2761305"/>
              <a:gd name="connsiteY17" fmla="*/ 589905 h 1167564"/>
              <a:gd name="connsiteX18" fmla="*/ 0 w 2761305"/>
              <a:gd name="connsiteY18" fmla="*/ 412934 h 1167564"/>
              <a:gd name="connsiteX19" fmla="*/ 0 w 2761305"/>
              <a:gd name="connsiteY19" fmla="*/ 412934 h 1167564"/>
              <a:gd name="connsiteX20" fmla="*/ 0 w 2761305"/>
              <a:gd name="connsiteY20" fmla="*/ 117983 h 1167564"/>
              <a:gd name="connsiteX0" fmla="*/ 0 w 2761305"/>
              <a:gd name="connsiteY0" fmla="*/ 117983 h 1167564"/>
              <a:gd name="connsiteX1" fmla="*/ 117983 w 2761305"/>
              <a:gd name="connsiteY1" fmla="*/ 0 h 1167564"/>
              <a:gd name="connsiteX2" fmla="*/ 460218 w 2761305"/>
              <a:gd name="connsiteY2" fmla="*/ 0 h 1167564"/>
              <a:gd name="connsiteX3" fmla="*/ 460218 w 2761305"/>
              <a:gd name="connsiteY3" fmla="*/ 0 h 1167564"/>
              <a:gd name="connsiteX4" fmla="*/ 1150544 w 2761305"/>
              <a:gd name="connsiteY4" fmla="*/ 0 h 1167564"/>
              <a:gd name="connsiteX5" fmla="*/ 2643322 w 2761305"/>
              <a:gd name="connsiteY5" fmla="*/ 0 h 1167564"/>
              <a:gd name="connsiteX6" fmla="*/ 2761305 w 2761305"/>
              <a:gd name="connsiteY6" fmla="*/ 117983 h 1167564"/>
              <a:gd name="connsiteX7" fmla="*/ 2761305 w 2761305"/>
              <a:gd name="connsiteY7" fmla="*/ 412934 h 1167564"/>
              <a:gd name="connsiteX8" fmla="*/ 2761305 w 2761305"/>
              <a:gd name="connsiteY8" fmla="*/ 412934 h 1167564"/>
              <a:gd name="connsiteX9" fmla="*/ 2761305 w 2761305"/>
              <a:gd name="connsiteY9" fmla="*/ 589905 h 1167564"/>
              <a:gd name="connsiteX10" fmla="*/ 2761305 w 2761305"/>
              <a:gd name="connsiteY10" fmla="*/ 589903 h 1167564"/>
              <a:gd name="connsiteX11" fmla="*/ 2643322 w 2761305"/>
              <a:gd name="connsiteY11" fmla="*/ 707886 h 1167564"/>
              <a:gd name="connsiteX12" fmla="*/ 2209800 w 2761305"/>
              <a:gd name="connsiteY12" fmla="*/ 707886 h 1167564"/>
              <a:gd name="connsiteX13" fmla="*/ 2507442 w 2761305"/>
              <a:gd name="connsiteY13" fmla="*/ 1167564 h 1167564"/>
              <a:gd name="connsiteX14" fmla="*/ 2044575 w 2761305"/>
              <a:gd name="connsiteY14" fmla="*/ 707886 h 1167564"/>
              <a:gd name="connsiteX15" fmla="*/ 117983 w 2761305"/>
              <a:gd name="connsiteY15" fmla="*/ 707886 h 1167564"/>
              <a:gd name="connsiteX16" fmla="*/ 0 w 2761305"/>
              <a:gd name="connsiteY16" fmla="*/ 589903 h 1167564"/>
              <a:gd name="connsiteX17" fmla="*/ 0 w 2761305"/>
              <a:gd name="connsiteY17" fmla="*/ 589905 h 1167564"/>
              <a:gd name="connsiteX18" fmla="*/ 0 w 2761305"/>
              <a:gd name="connsiteY18" fmla="*/ 412934 h 1167564"/>
              <a:gd name="connsiteX19" fmla="*/ 0 w 2761305"/>
              <a:gd name="connsiteY19" fmla="*/ 412934 h 1167564"/>
              <a:gd name="connsiteX20" fmla="*/ 0 w 2761305"/>
              <a:gd name="connsiteY20" fmla="*/ 117983 h 1167564"/>
              <a:gd name="connsiteX0" fmla="*/ 0 w 2761305"/>
              <a:gd name="connsiteY0" fmla="*/ 117983 h 986494"/>
              <a:gd name="connsiteX1" fmla="*/ 117983 w 2761305"/>
              <a:gd name="connsiteY1" fmla="*/ 0 h 986494"/>
              <a:gd name="connsiteX2" fmla="*/ 460218 w 2761305"/>
              <a:gd name="connsiteY2" fmla="*/ 0 h 986494"/>
              <a:gd name="connsiteX3" fmla="*/ 460218 w 2761305"/>
              <a:gd name="connsiteY3" fmla="*/ 0 h 986494"/>
              <a:gd name="connsiteX4" fmla="*/ 1150544 w 2761305"/>
              <a:gd name="connsiteY4" fmla="*/ 0 h 986494"/>
              <a:gd name="connsiteX5" fmla="*/ 2643322 w 2761305"/>
              <a:gd name="connsiteY5" fmla="*/ 0 h 986494"/>
              <a:gd name="connsiteX6" fmla="*/ 2761305 w 2761305"/>
              <a:gd name="connsiteY6" fmla="*/ 117983 h 986494"/>
              <a:gd name="connsiteX7" fmla="*/ 2761305 w 2761305"/>
              <a:gd name="connsiteY7" fmla="*/ 412934 h 986494"/>
              <a:gd name="connsiteX8" fmla="*/ 2761305 w 2761305"/>
              <a:gd name="connsiteY8" fmla="*/ 412934 h 986494"/>
              <a:gd name="connsiteX9" fmla="*/ 2761305 w 2761305"/>
              <a:gd name="connsiteY9" fmla="*/ 589905 h 986494"/>
              <a:gd name="connsiteX10" fmla="*/ 2761305 w 2761305"/>
              <a:gd name="connsiteY10" fmla="*/ 589903 h 986494"/>
              <a:gd name="connsiteX11" fmla="*/ 2643322 w 2761305"/>
              <a:gd name="connsiteY11" fmla="*/ 707886 h 986494"/>
              <a:gd name="connsiteX12" fmla="*/ 2209800 w 2761305"/>
              <a:gd name="connsiteY12" fmla="*/ 707886 h 986494"/>
              <a:gd name="connsiteX13" fmla="*/ 2471229 w 2761305"/>
              <a:gd name="connsiteY13" fmla="*/ 986494 h 986494"/>
              <a:gd name="connsiteX14" fmla="*/ 2044575 w 2761305"/>
              <a:gd name="connsiteY14" fmla="*/ 707886 h 986494"/>
              <a:gd name="connsiteX15" fmla="*/ 117983 w 2761305"/>
              <a:gd name="connsiteY15" fmla="*/ 707886 h 986494"/>
              <a:gd name="connsiteX16" fmla="*/ 0 w 2761305"/>
              <a:gd name="connsiteY16" fmla="*/ 589903 h 986494"/>
              <a:gd name="connsiteX17" fmla="*/ 0 w 2761305"/>
              <a:gd name="connsiteY17" fmla="*/ 589905 h 986494"/>
              <a:gd name="connsiteX18" fmla="*/ 0 w 2761305"/>
              <a:gd name="connsiteY18" fmla="*/ 412934 h 986494"/>
              <a:gd name="connsiteX19" fmla="*/ 0 w 2761305"/>
              <a:gd name="connsiteY19" fmla="*/ 412934 h 986494"/>
              <a:gd name="connsiteX20" fmla="*/ 0 w 2761305"/>
              <a:gd name="connsiteY20" fmla="*/ 117983 h 986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761305" h="986494">
                <a:moveTo>
                  <a:pt x="0" y="117983"/>
                </a:moveTo>
                <a:cubicBezTo>
                  <a:pt x="0" y="52823"/>
                  <a:pt x="52823" y="0"/>
                  <a:pt x="117983" y="0"/>
                </a:cubicBezTo>
                <a:lnTo>
                  <a:pt x="460218" y="0"/>
                </a:lnTo>
                <a:lnTo>
                  <a:pt x="460218" y="0"/>
                </a:lnTo>
                <a:lnTo>
                  <a:pt x="1150544" y="0"/>
                </a:lnTo>
                <a:lnTo>
                  <a:pt x="2643322" y="0"/>
                </a:lnTo>
                <a:cubicBezTo>
                  <a:pt x="2708482" y="0"/>
                  <a:pt x="2761305" y="52823"/>
                  <a:pt x="2761305" y="117983"/>
                </a:cubicBezTo>
                <a:lnTo>
                  <a:pt x="2761305" y="412934"/>
                </a:lnTo>
                <a:lnTo>
                  <a:pt x="2761305" y="412934"/>
                </a:lnTo>
                <a:lnTo>
                  <a:pt x="2761305" y="589905"/>
                </a:lnTo>
                <a:lnTo>
                  <a:pt x="2761305" y="589903"/>
                </a:lnTo>
                <a:cubicBezTo>
                  <a:pt x="2761305" y="655063"/>
                  <a:pt x="2708482" y="707886"/>
                  <a:pt x="2643322" y="707886"/>
                </a:cubicBezTo>
                <a:lnTo>
                  <a:pt x="2209800" y="707886"/>
                </a:lnTo>
                <a:lnTo>
                  <a:pt x="2471229" y="986494"/>
                </a:lnTo>
                <a:lnTo>
                  <a:pt x="2044575" y="707886"/>
                </a:lnTo>
                <a:lnTo>
                  <a:pt x="117983" y="707886"/>
                </a:lnTo>
                <a:cubicBezTo>
                  <a:pt x="52823" y="707886"/>
                  <a:pt x="0" y="655063"/>
                  <a:pt x="0" y="589903"/>
                </a:cubicBezTo>
                <a:lnTo>
                  <a:pt x="0" y="589905"/>
                </a:lnTo>
                <a:lnTo>
                  <a:pt x="0" y="412934"/>
                </a:lnTo>
                <a:lnTo>
                  <a:pt x="0" y="412934"/>
                </a:lnTo>
                <a:lnTo>
                  <a:pt x="0" y="117983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71DA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60401" y="3359966"/>
            <a:ext cx="33823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nơi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9" name="Oval 8"/>
          <p:cNvSpPr/>
          <p:nvPr/>
        </p:nvSpPr>
        <p:spPr>
          <a:xfrm>
            <a:off x="6443457" y="5946592"/>
            <a:ext cx="548640" cy="548640"/>
          </a:xfrm>
          <a:prstGeom prst="ellipse">
            <a:avLst/>
          </a:prstGeom>
          <a:solidFill>
            <a:srgbClr val="ED02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03824" y="366736"/>
            <a:ext cx="29819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0024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5" y="63371"/>
            <a:ext cx="714375" cy="7143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7529" y="777746"/>
            <a:ext cx="3988942" cy="5766471"/>
          </a:xfrm>
          <a:prstGeom prst="rect">
            <a:avLst/>
          </a:prstGeom>
        </p:spPr>
      </p:pic>
      <p:sp>
        <p:nvSpPr>
          <p:cNvPr id="10" name="Rounded Rectangular Callout 9"/>
          <p:cNvSpPr/>
          <p:nvPr/>
        </p:nvSpPr>
        <p:spPr>
          <a:xfrm>
            <a:off x="5669982" y="2828835"/>
            <a:ext cx="2496654" cy="1725809"/>
          </a:xfrm>
          <a:custGeom>
            <a:avLst/>
            <a:gdLst>
              <a:gd name="connsiteX0" fmla="*/ 0 w 2037030"/>
              <a:gd name="connsiteY0" fmla="*/ 169281 h 1015663"/>
              <a:gd name="connsiteX1" fmla="*/ 169281 w 2037030"/>
              <a:gd name="connsiteY1" fmla="*/ 0 h 1015663"/>
              <a:gd name="connsiteX2" fmla="*/ 339505 w 2037030"/>
              <a:gd name="connsiteY2" fmla="*/ 0 h 1015663"/>
              <a:gd name="connsiteX3" fmla="*/ 339505 w 2037030"/>
              <a:gd name="connsiteY3" fmla="*/ 0 h 1015663"/>
              <a:gd name="connsiteX4" fmla="*/ 848763 w 2037030"/>
              <a:gd name="connsiteY4" fmla="*/ 0 h 1015663"/>
              <a:gd name="connsiteX5" fmla="*/ 1867749 w 2037030"/>
              <a:gd name="connsiteY5" fmla="*/ 0 h 1015663"/>
              <a:gd name="connsiteX6" fmla="*/ 2037030 w 2037030"/>
              <a:gd name="connsiteY6" fmla="*/ 169281 h 1015663"/>
              <a:gd name="connsiteX7" fmla="*/ 2037030 w 2037030"/>
              <a:gd name="connsiteY7" fmla="*/ 592470 h 1015663"/>
              <a:gd name="connsiteX8" fmla="*/ 2037030 w 2037030"/>
              <a:gd name="connsiteY8" fmla="*/ 592470 h 1015663"/>
              <a:gd name="connsiteX9" fmla="*/ 2037030 w 2037030"/>
              <a:gd name="connsiteY9" fmla="*/ 846386 h 1015663"/>
              <a:gd name="connsiteX10" fmla="*/ 2037030 w 2037030"/>
              <a:gd name="connsiteY10" fmla="*/ 846382 h 1015663"/>
              <a:gd name="connsiteX11" fmla="*/ 1867749 w 2037030"/>
              <a:gd name="connsiteY11" fmla="*/ 1015663 h 1015663"/>
              <a:gd name="connsiteX12" fmla="*/ 848763 w 2037030"/>
              <a:gd name="connsiteY12" fmla="*/ 1015663 h 1015663"/>
              <a:gd name="connsiteX13" fmla="*/ 594141 w 2037030"/>
              <a:gd name="connsiteY13" fmla="*/ 1142621 h 1015663"/>
              <a:gd name="connsiteX14" fmla="*/ 339505 w 2037030"/>
              <a:gd name="connsiteY14" fmla="*/ 1015663 h 1015663"/>
              <a:gd name="connsiteX15" fmla="*/ 169281 w 2037030"/>
              <a:gd name="connsiteY15" fmla="*/ 1015663 h 1015663"/>
              <a:gd name="connsiteX16" fmla="*/ 0 w 2037030"/>
              <a:gd name="connsiteY16" fmla="*/ 846382 h 1015663"/>
              <a:gd name="connsiteX17" fmla="*/ 0 w 2037030"/>
              <a:gd name="connsiteY17" fmla="*/ 846386 h 1015663"/>
              <a:gd name="connsiteX18" fmla="*/ 0 w 2037030"/>
              <a:gd name="connsiteY18" fmla="*/ 592470 h 1015663"/>
              <a:gd name="connsiteX19" fmla="*/ 0 w 2037030"/>
              <a:gd name="connsiteY19" fmla="*/ 592470 h 1015663"/>
              <a:gd name="connsiteX20" fmla="*/ 0 w 2037030"/>
              <a:gd name="connsiteY20" fmla="*/ 169281 h 1015663"/>
              <a:gd name="connsiteX0" fmla="*/ 0 w 2037030"/>
              <a:gd name="connsiteY0" fmla="*/ 169281 h 1251263"/>
              <a:gd name="connsiteX1" fmla="*/ 169281 w 2037030"/>
              <a:gd name="connsiteY1" fmla="*/ 0 h 1251263"/>
              <a:gd name="connsiteX2" fmla="*/ 339505 w 2037030"/>
              <a:gd name="connsiteY2" fmla="*/ 0 h 1251263"/>
              <a:gd name="connsiteX3" fmla="*/ 339505 w 2037030"/>
              <a:gd name="connsiteY3" fmla="*/ 0 h 1251263"/>
              <a:gd name="connsiteX4" fmla="*/ 848763 w 2037030"/>
              <a:gd name="connsiteY4" fmla="*/ 0 h 1251263"/>
              <a:gd name="connsiteX5" fmla="*/ 1867749 w 2037030"/>
              <a:gd name="connsiteY5" fmla="*/ 0 h 1251263"/>
              <a:gd name="connsiteX6" fmla="*/ 2037030 w 2037030"/>
              <a:gd name="connsiteY6" fmla="*/ 169281 h 1251263"/>
              <a:gd name="connsiteX7" fmla="*/ 2037030 w 2037030"/>
              <a:gd name="connsiteY7" fmla="*/ 592470 h 1251263"/>
              <a:gd name="connsiteX8" fmla="*/ 2037030 w 2037030"/>
              <a:gd name="connsiteY8" fmla="*/ 592470 h 1251263"/>
              <a:gd name="connsiteX9" fmla="*/ 2037030 w 2037030"/>
              <a:gd name="connsiteY9" fmla="*/ 846386 h 1251263"/>
              <a:gd name="connsiteX10" fmla="*/ 2037030 w 2037030"/>
              <a:gd name="connsiteY10" fmla="*/ 846382 h 1251263"/>
              <a:gd name="connsiteX11" fmla="*/ 1867749 w 2037030"/>
              <a:gd name="connsiteY11" fmla="*/ 1015663 h 1251263"/>
              <a:gd name="connsiteX12" fmla="*/ 848763 w 2037030"/>
              <a:gd name="connsiteY12" fmla="*/ 1015663 h 1251263"/>
              <a:gd name="connsiteX13" fmla="*/ 413071 w 2037030"/>
              <a:gd name="connsiteY13" fmla="*/ 1251263 h 1251263"/>
              <a:gd name="connsiteX14" fmla="*/ 339505 w 2037030"/>
              <a:gd name="connsiteY14" fmla="*/ 1015663 h 1251263"/>
              <a:gd name="connsiteX15" fmla="*/ 169281 w 2037030"/>
              <a:gd name="connsiteY15" fmla="*/ 1015663 h 1251263"/>
              <a:gd name="connsiteX16" fmla="*/ 0 w 2037030"/>
              <a:gd name="connsiteY16" fmla="*/ 846382 h 1251263"/>
              <a:gd name="connsiteX17" fmla="*/ 0 w 2037030"/>
              <a:gd name="connsiteY17" fmla="*/ 846386 h 1251263"/>
              <a:gd name="connsiteX18" fmla="*/ 0 w 2037030"/>
              <a:gd name="connsiteY18" fmla="*/ 592470 h 1251263"/>
              <a:gd name="connsiteX19" fmla="*/ 0 w 2037030"/>
              <a:gd name="connsiteY19" fmla="*/ 592470 h 1251263"/>
              <a:gd name="connsiteX20" fmla="*/ 0 w 2037030"/>
              <a:gd name="connsiteY20" fmla="*/ 169281 h 1251263"/>
              <a:gd name="connsiteX0" fmla="*/ 0 w 2037030"/>
              <a:gd name="connsiteY0" fmla="*/ 169281 h 1251263"/>
              <a:gd name="connsiteX1" fmla="*/ 169281 w 2037030"/>
              <a:gd name="connsiteY1" fmla="*/ 0 h 1251263"/>
              <a:gd name="connsiteX2" fmla="*/ 339505 w 2037030"/>
              <a:gd name="connsiteY2" fmla="*/ 0 h 1251263"/>
              <a:gd name="connsiteX3" fmla="*/ 339505 w 2037030"/>
              <a:gd name="connsiteY3" fmla="*/ 0 h 1251263"/>
              <a:gd name="connsiteX4" fmla="*/ 848763 w 2037030"/>
              <a:gd name="connsiteY4" fmla="*/ 0 h 1251263"/>
              <a:gd name="connsiteX5" fmla="*/ 1867749 w 2037030"/>
              <a:gd name="connsiteY5" fmla="*/ 0 h 1251263"/>
              <a:gd name="connsiteX6" fmla="*/ 2037030 w 2037030"/>
              <a:gd name="connsiteY6" fmla="*/ 169281 h 1251263"/>
              <a:gd name="connsiteX7" fmla="*/ 2037030 w 2037030"/>
              <a:gd name="connsiteY7" fmla="*/ 592470 h 1251263"/>
              <a:gd name="connsiteX8" fmla="*/ 2037030 w 2037030"/>
              <a:gd name="connsiteY8" fmla="*/ 592470 h 1251263"/>
              <a:gd name="connsiteX9" fmla="*/ 2037030 w 2037030"/>
              <a:gd name="connsiteY9" fmla="*/ 846386 h 1251263"/>
              <a:gd name="connsiteX10" fmla="*/ 2037030 w 2037030"/>
              <a:gd name="connsiteY10" fmla="*/ 846382 h 1251263"/>
              <a:gd name="connsiteX11" fmla="*/ 1867749 w 2037030"/>
              <a:gd name="connsiteY11" fmla="*/ 1015663 h 1251263"/>
              <a:gd name="connsiteX12" fmla="*/ 531891 w 2037030"/>
              <a:gd name="connsiteY12" fmla="*/ 1015663 h 1251263"/>
              <a:gd name="connsiteX13" fmla="*/ 413071 w 2037030"/>
              <a:gd name="connsiteY13" fmla="*/ 1251263 h 1251263"/>
              <a:gd name="connsiteX14" fmla="*/ 339505 w 2037030"/>
              <a:gd name="connsiteY14" fmla="*/ 1015663 h 1251263"/>
              <a:gd name="connsiteX15" fmla="*/ 169281 w 2037030"/>
              <a:gd name="connsiteY15" fmla="*/ 1015663 h 1251263"/>
              <a:gd name="connsiteX16" fmla="*/ 0 w 2037030"/>
              <a:gd name="connsiteY16" fmla="*/ 846382 h 1251263"/>
              <a:gd name="connsiteX17" fmla="*/ 0 w 2037030"/>
              <a:gd name="connsiteY17" fmla="*/ 846386 h 1251263"/>
              <a:gd name="connsiteX18" fmla="*/ 0 w 2037030"/>
              <a:gd name="connsiteY18" fmla="*/ 592470 h 1251263"/>
              <a:gd name="connsiteX19" fmla="*/ 0 w 2037030"/>
              <a:gd name="connsiteY19" fmla="*/ 592470 h 1251263"/>
              <a:gd name="connsiteX20" fmla="*/ 0 w 2037030"/>
              <a:gd name="connsiteY20" fmla="*/ 169281 h 1251263"/>
              <a:gd name="connsiteX0" fmla="*/ 0 w 2037030"/>
              <a:gd name="connsiteY0" fmla="*/ 169281 h 1251263"/>
              <a:gd name="connsiteX1" fmla="*/ 169281 w 2037030"/>
              <a:gd name="connsiteY1" fmla="*/ 0 h 1251263"/>
              <a:gd name="connsiteX2" fmla="*/ 339505 w 2037030"/>
              <a:gd name="connsiteY2" fmla="*/ 0 h 1251263"/>
              <a:gd name="connsiteX3" fmla="*/ 339505 w 2037030"/>
              <a:gd name="connsiteY3" fmla="*/ 0 h 1251263"/>
              <a:gd name="connsiteX4" fmla="*/ 848763 w 2037030"/>
              <a:gd name="connsiteY4" fmla="*/ 0 h 1251263"/>
              <a:gd name="connsiteX5" fmla="*/ 1867749 w 2037030"/>
              <a:gd name="connsiteY5" fmla="*/ 0 h 1251263"/>
              <a:gd name="connsiteX6" fmla="*/ 2037030 w 2037030"/>
              <a:gd name="connsiteY6" fmla="*/ 169281 h 1251263"/>
              <a:gd name="connsiteX7" fmla="*/ 2037030 w 2037030"/>
              <a:gd name="connsiteY7" fmla="*/ 592470 h 1251263"/>
              <a:gd name="connsiteX8" fmla="*/ 2037030 w 2037030"/>
              <a:gd name="connsiteY8" fmla="*/ 592470 h 1251263"/>
              <a:gd name="connsiteX9" fmla="*/ 2037030 w 2037030"/>
              <a:gd name="connsiteY9" fmla="*/ 846386 h 1251263"/>
              <a:gd name="connsiteX10" fmla="*/ 2037030 w 2037030"/>
              <a:gd name="connsiteY10" fmla="*/ 846382 h 1251263"/>
              <a:gd name="connsiteX11" fmla="*/ 1867749 w 2037030"/>
              <a:gd name="connsiteY11" fmla="*/ 1015663 h 1251263"/>
              <a:gd name="connsiteX12" fmla="*/ 531891 w 2037030"/>
              <a:gd name="connsiteY12" fmla="*/ 1015663 h 1251263"/>
              <a:gd name="connsiteX13" fmla="*/ 413071 w 2037030"/>
              <a:gd name="connsiteY13" fmla="*/ 1251263 h 1251263"/>
              <a:gd name="connsiteX14" fmla="*/ 420986 w 2037030"/>
              <a:gd name="connsiteY14" fmla="*/ 1015663 h 1251263"/>
              <a:gd name="connsiteX15" fmla="*/ 169281 w 2037030"/>
              <a:gd name="connsiteY15" fmla="*/ 1015663 h 1251263"/>
              <a:gd name="connsiteX16" fmla="*/ 0 w 2037030"/>
              <a:gd name="connsiteY16" fmla="*/ 846382 h 1251263"/>
              <a:gd name="connsiteX17" fmla="*/ 0 w 2037030"/>
              <a:gd name="connsiteY17" fmla="*/ 846386 h 1251263"/>
              <a:gd name="connsiteX18" fmla="*/ 0 w 2037030"/>
              <a:gd name="connsiteY18" fmla="*/ 592470 h 1251263"/>
              <a:gd name="connsiteX19" fmla="*/ 0 w 2037030"/>
              <a:gd name="connsiteY19" fmla="*/ 592470 h 1251263"/>
              <a:gd name="connsiteX20" fmla="*/ 0 w 2037030"/>
              <a:gd name="connsiteY20" fmla="*/ 169281 h 1251263"/>
              <a:gd name="connsiteX0" fmla="*/ 0 w 2037030"/>
              <a:gd name="connsiteY0" fmla="*/ 169281 h 1187889"/>
              <a:gd name="connsiteX1" fmla="*/ 169281 w 2037030"/>
              <a:gd name="connsiteY1" fmla="*/ 0 h 1187889"/>
              <a:gd name="connsiteX2" fmla="*/ 339505 w 2037030"/>
              <a:gd name="connsiteY2" fmla="*/ 0 h 1187889"/>
              <a:gd name="connsiteX3" fmla="*/ 339505 w 2037030"/>
              <a:gd name="connsiteY3" fmla="*/ 0 h 1187889"/>
              <a:gd name="connsiteX4" fmla="*/ 848763 w 2037030"/>
              <a:gd name="connsiteY4" fmla="*/ 0 h 1187889"/>
              <a:gd name="connsiteX5" fmla="*/ 1867749 w 2037030"/>
              <a:gd name="connsiteY5" fmla="*/ 0 h 1187889"/>
              <a:gd name="connsiteX6" fmla="*/ 2037030 w 2037030"/>
              <a:gd name="connsiteY6" fmla="*/ 169281 h 1187889"/>
              <a:gd name="connsiteX7" fmla="*/ 2037030 w 2037030"/>
              <a:gd name="connsiteY7" fmla="*/ 592470 h 1187889"/>
              <a:gd name="connsiteX8" fmla="*/ 2037030 w 2037030"/>
              <a:gd name="connsiteY8" fmla="*/ 592470 h 1187889"/>
              <a:gd name="connsiteX9" fmla="*/ 2037030 w 2037030"/>
              <a:gd name="connsiteY9" fmla="*/ 846386 h 1187889"/>
              <a:gd name="connsiteX10" fmla="*/ 2037030 w 2037030"/>
              <a:gd name="connsiteY10" fmla="*/ 846382 h 1187889"/>
              <a:gd name="connsiteX11" fmla="*/ 1867749 w 2037030"/>
              <a:gd name="connsiteY11" fmla="*/ 1015663 h 1187889"/>
              <a:gd name="connsiteX12" fmla="*/ 531891 w 2037030"/>
              <a:gd name="connsiteY12" fmla="*/ 1015663 h 1187889"/>
              <a:gd name="connsiteX13" fmla="*/ 322536 w 2037030"/>
              <a:gd name="connsiteY13" fmla="*/ 1187889 h 1187889"/>
              <a:gd name="connsiteX14" fmla="*/ 420986 w 2037030"/>
              <a:gd name="connsiteY14" fmla="*/ 1015663 h 1187889"/>
              <a:gd name="connsiteX15" fmla="*/ 169281 w 2037030"/>
              <a:gd name="connsiteY15" fmla="*/ 1015663 h 1187889"/>
              <a:gd name="connsiteX16" fmla="*/ 0 w 2037030"/>
              <a:gd name="connsiteY16" fmla="*/ 846382 h 1187889"/>
              <a:gd name="connsiteX17" fmla="*/ 0 w 2037030"/>
              <a:gd name="connsiteY17" fmla="*/ 846386 h 1187889"/>
              <a:gd name="connsiteX18" fmla="*/ 0 w 2037030"/>
              <a:gd name="connsiteY18" fmla="*/ 592470 h 1187889"/>
              <a:gd name="connsiteX19" fmla="*/ 0 w 2037030"/>
              <a:gd name="connsiteY19" fmla="*/ 592470 h 1187889"/>
              <a:gd name="connsiteX20" fmla="*/ 0 w 2037030"/>
              <a:gd name="connsiteY20" fmla="*/ 169281 h 1187889"/>
              <a:gd name="connsiteX0" fmla="*/ 0 w 2037030"/>
              <a:gd name="connsiteY0" fmla="*/ 169281 h 1449705"/>
              <a:gd name="connsiteX1" fmla="*/ 169281 w 2037030"/>
              <a:gd name="connsiteY1" fmla="*/ 0 h 1449705"/>
              <a:gd name="connsiteX2" fmla="*/ 339505 w 2037030"/>
              <a:gd name="connsiteY2" fmla="*/ 0 h 1449705"/>
              <a:gd name="connsiteX3" fmla="*/ 339505 w 2037030"/>
              <a:gd name="connsiteY3" fmla="*/ 0 h 1449705"/>
              <a:gd name="connsiteX4" fmla="*/ 848763 w 2037030"/>
              <a:gd name="connsiteY4" fmla="*/ 0 h 1449705"/>
              <a:gd name="connsiteX5" fmla="*/ 1867749 w 2037030"/>
              <a:gd name="connsiteY5" fmla="*/ 0 h 1449705"/>
              <a:gd name="connsiteX6" fmla="*/ 2037030 w 2037030"/>
              <a:gd name="connsiteY6" fmla="*/ 169281 h 1449705"/>
              <a:gd name="connsiteX7" fmla="*/ 2037030 w 2037030"/>
              <a:gd name="connsiteY7" fmla="*/ 592470 h 1449705"/>
              <a:gd name="connsiteX8" fmla="*/ 2037030 w 2037030"/>
              <a:gd name="connsiteY8" fmla="*/ 592470 h 1449705"/>
              <a:gd name="connsiteX9" fmla="*/ 2037030 w 2037030"/>
              <a:gd name="connsiteY9" fmla="*/ 846386 h 1449705"/>
              <a:gd name="connsiteX10" fmla="*/ 2037030 w 2037030"/>
              <a:gd name="connsiteY10" fmla="*/ 846382 h 1449705"/>
              <a:gd name="connsiteX11" fmla="*/ 1867749 w 2037030"/>
              <a:gd name="connsiteY11" fmla="*/ 1015663 h 1449705"/>
              <a:gd name="connsiteX12" fmla="*/ 531891 w 2037030"/>
              <a:gd name="connsiteY12" fmla="*/ 1015663 h 1449705"/>
              <a:gd name="connsiteX13" fmla="*/ 345144 w 2037030"/>
              <a:gd name="connsiteY13" fmla="*/ 1449705 h 1449705"/>
              <a:gd name="connsiteX14" fmla="*/ 420986 w 2037030"/>
              <a:gd name="connsiteY14" fmla="*/ 1015663 h 1449705"/>
              <a:gd name="connsiteX15" fmla="*/ 169281 w 2037030"/>
              <a:gd name="connsiteY15" fmla="*/ 1015663 h 1449705"/>
              <a:gd name="connsiteX16" fmla="*/ 0 w 2037030"/>
              <a:gd name="connsiteY16" fmla="*/ 846382 h 1449705"/>
              <a:gd name="connsiteX17" fmla="*/ 0 w 2037030"/>
              <a:gd name="connsiteY17" fmla="*/ 846386 h 1449705"/>
              <a:gd name="connsiteX18" fmla="*/ 0 w 2037030"/>
              <a:gd name="connsiteY18" fmla="*/ 592470 h 1449705"/>
              <a:gd name="connsiteX19" fmla="*/ 0 w 2037030"/>
              <a:gd name="connsiteY19" fmla="*/ 592470 h 1449705"/>
              <a:gd name="connsiteX20" fmla="*/ 0 w 2037030"/>
              <a:gd name="connsiteY20" fmla="*/ 169281 h 1449705"/>
              <a:gd name="connsiteX0" fmla="*/ 0 w 2037030"/>
              <a:gd name="connsiteY0" fmla="*/ 169281 h 1482432"/>
              <a:gd name="connsiteX1" fmla="*/ 169281 w 2037030"/>
              <a:gd name="connsiteY1" fmla="*/ 0 h 1482432"/>
              <a:gd name="connsiteX2" fmla="*/ 339505 w 2037030"/>
              <a:gd name="connsiteY2" fmla="*/ 0 h 1482432"/>
              <a:gd name="connsiteX3" fmla="*/ 339505 w 2037030"/>
              <a:gd name="connsiteY3" fmla="*/ 0 h 1482432"/>
              <a:gd name="connsiteX4" fmla="*/ 848763 w 2037030"/>
              <a:gd name="connsiteY4" fmla="*/ 0 h 1482432"/>
              <a:gd name="connsiteX5" fmla="*/ 1867749 w 2037030"/>
              <a:gd name="connsiteY5" fmla="*/ 0 h 1482432"/>
              <a:gd name="connsiteX6" fmla="*/ 2037030 w 2037030"/>
              <a:gd name="connsiteY6" fmla="*/ 169281 h 1482432"/>
              <a:gd name="connsiteX7" fmla="*/ 2037030 w 2037030"/>
              <a:gd name="connsiteY7" fmla="*/ 592470 h 1482432"/>
              <a:gd name="connsiteX8" fmla="*/ 2037030 w 2037030"/>
              <a:gd name="connsiteY8" fmla="*/ 592470 h 1482432"/>
              <a:gd name="connsiteX9" fmla="*/ 2037030 w 2037030"/>
              <a:gd name="connsiteY9" fmla="*/ 846386 h 1482432"/>
              <a:gd name="connsiteX10" fmla="*/ 2037030 w 2037030"/>
              <a:gd name="connsiteY10" fmla="*/ 846382 h 1482432"/>
              <a:gd name="connsiteX11" fmla="*/ 1867749 w 2037030"/>
              <a:gd name="connsiteY11" fmla="*/ 1015663 h 1482432"/>
              <a:gd name="connsiteX12" fmla="*/ 531891 w 2037030"/>
              <a:gd name="connsiteY12" fmla="*/ 1015663 h 1482432"/>
              <a:gd name="connsiteX13" fmla="*/ 200076 w 2037030"/>
              <a:gd name="connsiteY13" fmla="*/ 1482432 h 1482432"/>
              <a:gd name="connsiteX14" fmla="*/ 420986 w 2037030"/>
              <a:gd name="connsiteY14" fmla="*/ 1015663 h 1482432"/>
              <a:gd name="connsiteX15" fmla="*/ 169281 w 2037030"/>
              <a:gd name="connsiteY15" fmla="*/ 1015663 h 1482432"/>
              <a:gd name="connsiteX16" fmla="*/ 0 w 2037030"/>
              <a:gd name="connsiteY16" fmla="*/ 846382 h 1482432"/>
              <a:gd name="connsiteX17" fmla="*/ 0 w 2037030"/>
              <a:gd name="connsiteY17" fmla="*/ 846386 h 1482432"/>
              <a:gd name="connsiteX18" fmla="*/ 0 w 2037030"/>
              <a:gd name="connsiteY18" fmla="*/ 592470 h 1482432"/>
              <a:gd name="connsiteX19" fmla="*/ 0 w 2037030"/>
              <a:gd name="connsiteY19" fmla="*/ 592470 h 1482432"/>
              <a:gd name="connsiteX20" fmla="*/ 0 w 2037030"/>
              <a:gd name="connsiteY20" fmla="*/ 169281 h 1482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037030" h="1482432">
                <a:moveTo>
                  <a:pt x="0" y="169281"/>
                </a:moveTo>
                <a:cubicBezTo>
                  <a:pt x="0" y="75790"/>
                  <a:pt x="75790" y="0"/>
                  <a:pt x="169281" y="0"/>
                </a:cubicBezTo>
                <a:lnTo>
                  <a:pt x="339505" y="0"/>
                </a:lnTo>
                <a:lnTo>
                  <a:pt x="339505" y="0"/>
                </a:lnTo>
                <a:lnTo>
                  <a:pt x="848763" y="0"/>
                </a:lnTo>
                <a:lnTo>
                  <a:pt x="1867749" y="0"/>
                </a:lnTo>
                <a:cubicBezTo>
                  <a:pt x="1961240" y="0"/>
                  <a:pt x="2037030" y="75790"/>
                  <a:pt x="2037030" y="169281"/>
                </a:cubicBezTo>
                <a:lnTo>
                  <a:pt x="2037030" y="592470"/>
                </a:lnTo>
                <a:lnTo>
                  <a:pt x="2037030" y="592470"/>
                </a:lnTo>
                <a:lnTo>
                  <a:pt x="2037030" y="846386"/>
                </a:lnTo>
                <a:lnTo>
                  <a:pt x="2037030" y="846382"/>
                </a:lnTo>
                <a:cubicBezTo>
                  <a:pt x="2037030" y="939873"/>
                  <a:pt x="1961240" y="1015663"/>
                  <a:pt x="1867749" y="1015663"/>
                </a:cubicBezTo>
                <a:lnTo>
                  <a:pt x="531891" y="1015663"/>
                </a:lnTo>
                <a:lnTo>
                  <a:pt x="200076" y="1482432"/>
                </a:lnTo>
                <a:lnTo>
                  <a:pt x="420986" y="1015663"/>
                </a:lnTo>
                <a:lnTo>
                  <a:pt x="169281" y="1015663"/>
                </a:lnTo>
                <a:cubicBezTo>
                  <a:pt x="75790" y="1015663"/>
                  <a:pt x="0" y="939873"/>
                  <a:pt x="0" y="846382"/>
                </a:cubicBezTo>
                <a:lnTo>
                  <a:pt x="0" y="846386"/>
                </a:lnTo>
                <a:lnTo>
                  <a:pt x="0" y="592470"/>
                </a:lnTo>
                <a:lnTo>
                  <a:pt x="0" y="592470"/>
                </a:lnTo>
                <a:lnTo>
                  <a:pt x="0" y="169281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71DA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660745" y="2828835"/>
            <a:ext cx="25058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ở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6488428" y="5894041"/>
            <a:ext cx="585417" cy="548640"/>
            <a:chOff x="6513921" y="5883530"/>
            <a:chExt cx="585417" cy="548640"/>
          </a:xfrm>
        </p:grpSpPr>
        <p:sp>
          <p:nvSpPr>
            <p:cNvPr id="7" name="Oval 6"/>
            <p:cNvSpPr/>
            <p:nvPr/>
          </p:nvSpPr>
          <p:spPr>
            <a:xfrm>
              <a:off x="6543593" y="5883530"/>
              <a:ext cx="548640" cy="548640"/>
            </a:xfrm>
            <a:prstGeom prst="ellipse">
              <a:avLst/>
            </a:prstGeom>
            <a:solidFill>
              <a:srgbClr val="ED02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6513921" y="5894040"/>
              <a:ext cx="58541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  <a:endParaRPr lang="en-US"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1003824" y="366736"/>
            <a:ext cx="29819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51563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4" y="16490"/>
            <a:ext cx="9120292" cy="6825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746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B2BB2-C8C3-4FE5-9EFC-D7A087C917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25E9906-9DF4-4B62-BFA6-75A04379B7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"/>
            <a:ext cx="9144000" cy="6842760"/>
          </a:xfrm>
        </p:spPr>
      </p:pic>
    </p:spTree>
    <p:extLst>
      <p:ext uri="{BB962C8B-B14F-4D97-AF65-F5344CB8AC3E}">
        <p14:creationId xmlns:p14="http://schemas.microsoft.com/office/powerpoint/2010/main" val="104020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2559563-B6AB-4BAC-8835-D568EBB115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71"/>
            <a:ext cx="9144000" cy="6839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798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5" y="63371"/>
            <a:ext cx="714375" cy="7143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94968" y="361751"/>
            <a:ext cx="5391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02" y="2064189"/>
            <a:ext cx="2855156" cy="422344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0532" y="2064189"/>
            <a:ext cx="2633772" cy="42234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2250" y="2138343"/>
            <a:ext cx="2868953" cy="4058753"/>
          </a:xfrm>
          <a:prstGeom prst="rect">
            <a:avLst/>
          </a:prstGeom>
        </p:spPr>
      </p:pic>
      <p:sp>
        <p:nvSpPr>
          <p:cNvPr id="8" name="Rounded Rectangular Callout 7"/>
          <p:cNvSpPr/>
          <p:nvPr/>
        </p:nvSpPr>
        <p:spPr>
          <a:xfrm>
            <a:off x="1041148" y="1063618"/>
            <a:ext cx="2163778" cy="1110064"/>
          </a:xfrm>
          <a:custGeom>
            <a:avLst/>
            <a:gdLst>
              <a:gd name="connsiteX0" fmla="*/ 0 w 2163778"/>
              <a:gd name="connsiteY0" fmla="*/ 128243 h 769441"/>
              <a:gd name="connsiteX1" fmla="*/ 128243 w 2163778"/>
              <a:gd name="connsiteY1" fmla="*/ 0 h 769441"/>
              <a:gd name="connsiteX2" fmla="*/ 360630 w 2163778"/>
              <a:gd name="connsiteY2" fmla="*/ 0 h 769441"/>
              <a:gd name="connsiteX3" fmla="*/ 360630 w 2163778"/>
              <a:gd name="connsiteY3" fmla="*/ 0 h 769441"/>
              <a:gd name="connsiteX4" fmla="*/ 901574 w 2163778"/>
              <a:gd name="connsiteY4" fmla="*/ 0 h 769441"/>
              <a:gd name="connsiteX5" fmla="*/ 2035535 w 2163778"/>
              <a:gd name="connsiteY5" fmla="*/ 0 h 769441"/>
              <a:gd name="connsiteX6" fmla="*/ 2163778 w 2163778"/>
              <a:gd name="connsiteY6" fmla="*/ 128243 h 769441"/>
              <a:gd name="connsiteX7" fmla="*/ 2163778 w 2163778"/>
              <a:gd name="connsiteY7" fmla="*/ 448841 h 769441"/>
              <a:gd name="connsiteX8" fmla="*/ 2163778 w 2163778"/>
              <a:gd name="connsiteY8" fmla="*/ 448841 h 769441"/>
              <a:gd name="connsiteX9" fmla="*/ 2163778 w 2163778"/>
              <a:gd name="connsiteY9" fmla="*/ 641201 h 769441"/>
              <a:gd name="connsiteX10" fmla="*/ 2163778 w 2163778"/>
              <a:gd name="connsiteY10" fmla="*/ 641198 h 769441"/>
              <a:gd name="connsiteX11" fmla="*/ 2035535 w 2163778"/>
              <a:gd name="connsiteY11" fmla="*/ 769441 h 769441"/>
              <a:gd name="connsiteX12" fmla="*/ 901574 w 2163778"/>
              <a:gd name="connsiteY12" fmla="*/ 769441 h 769441"/>
              <a:gd name="connsiteX13" fmla="*/ 631109 w 2163778"/>
              <a:gd name="connsiteY13" fmla="*/ 865621 h 769441"/>
              <a:gd name="connsiteX14" fmla="*/ 360630 w 2163778"/>
              <a:gd name="connsiteY14" fmla="*/ 769441 h 769441"/>
              <a:gd name="connsiteX15" fmla="*/ 128243 w 2163778"/>
              <a:gd name="connsiteY15" fmla="*/ 769441 h 769441"/>
              <a:gd name="connsiteX16" fmla="*/ 0 w 2163778"/>
              <a:gd name="connsiteY16" fmla="*/ 641198 h 769441"/>
              <a:gd name="connsiteX17" fmla="*/ 0 w 2163778"/>
              <a:gd name="connsiteY17" fmla="*/ 641201 h 769441"/>
              <a:gd name="connsiteX18" fmla="*/ 0 w 2163778"/>
              <a:gd name="connsiteY18" fmla="*/ 448841 h 769441"/>
              <a:gd name="connsiteX19" fmla="*/ 0 w 2163778"/>
              <a:gd name="connsiteY19" fmla="*/ 448841 h 769441"/>
              <a:gd name="connsiteX20" fmla="*/ 0 w 2163778"/>
              <a:gd name="connsiteY20" fmla="*/ 128243 h 769441"/>
              <a:gd name="connsiteX0" fmla="*/ 0 w 2163778"/>
              <a:gd name="connsiteY0" fmla="*/ 128243 h 1110064"/>
              <a:gd name="connsiteX1" fmla="*/ 128243 w 2163778"/>
              <a:gd name="connsiteY1" fmla="*/ 0 h 1110064"/>
              <a:gd name="connsiteX2" fmla="*/ 360630 w 2163778"/>
              <a:gd name="connsiteY2" fmla="*/ 0 h 1110064"/>
              <a:gd name="connsiteX3" fmla="*/ 360630 w 2163778"/>
              <a:gd name="connsiteY3" fmla="*/ 0 h 1110064"/>
              <a:gd name="connsiteX4" fmla="*/ 901574 w 2163778"/>
              <a:gd name="connsiteY4" fmla="*/ 0 h 1110064"/>
              <a:gd name="connsiteX5" fmla="*/ 2035535 w 2163778"/>
              <a:gd name="connsiteY5" fmla="*/ 0 h 1110064"/>
              <a:gd name="connsiteX6" fmla="*/ 2163778 w 2163778"/>
              <a:gd name="connsiteY6" fmla="*/ 128243 h 1110064"/>
              <a:gd name="connsiteX7" fmla="*/ 2163778 w 2163778"/>
              <a:gd name="connsiteY7" fmla="*/ 448841 h 1110064"/>
              <a:gd name="connsiteX8" fmla="*/ 2163778 w 2163778"/>
              <a:gd name="connsiteY8" fmla="*/ 448841 h 1110064"/>
              <a:gd name="connsiteX9" fmla="*/ 2163778 w 2163778"/>
              <a:gd name="connsiteY9" fmla="*/ 641201 h 1110064"/>
              <a:gd name="connsiteX10" fmla="*/ 2163778 w 2163778"/>
              <a:gd name="connsiteY10" fmla="*/ 641198 h 1110064"/>
              <a:gd name="connsiteX11" fmla="*/ 2035535 w 2163778"/>
              <a:gd name="connsiteY11" fmla="*/ 769441 h 1110064"/>
              <a:gd name="connsiteX12" fmla="*/ 901574 w 2163778"/>
              <a:gd name="connsiteY12" fmla="*/ 769441 h 1110064"/>
              <a:gd name="connsiteX13" fmla="*/ 594895 w 2163778"/>
              <a:gd name="connsiteY13" fmla="*/ 1110064 h 1110064"/>
              <a:gd name="connsiteX14" fmla="*/ 360630 w 2163778"/>
              <a:gd name="connsiteY14" fmla="*/ 769441 h 1110064"/>
              <a:gd name="connsiteX15" fmla="*/ 128243 w 2163778"/>
              <a:gd name="connsiteY15" fmla="*/ 769441 h 1110064"/>
              <a:gd name="connsiteX16" fmla="*/ 0 w 2163778"/>
              <a:gd name="connsiteY16" fmla="*/ 641198 h 1110064"/>
              <a:gd name="connsiteX17" fmla="*/ 0 w 2163778"/>
              <a:gd name="connsiteY17" fmla="*/ 641201 h 1110064"/>
              <a:gd name="connsiteX18" fmla="*/ 0 w 2163778"/>
              <a:gd name="connsiteY18" fmla="*/ 448841 h 1110064"/>
              <a:gd name="connsiteX19" fmla="*/ 0 w 2163778"/>
              <a:gd name="connsiteY19" fmla="*/ 448841 h 1110064"/>
              <a:gd name="connsiteX20" fmla="*/ 0 w 2163778"/>
              <a:gd name="connsiteY20" fmla="*/ 128243 h 1110064"/>
              <a:gd name="connsiteX0" fmla="*/ 0 w 2163778"/>
              <a:gd name="connsiteY0" fmla="*/ 128243 h 1110064"/>
              <a:gd name="connsiteX1" fmla="*/ 128243 w 2163778"/>
              <a:gd name="connsiteY1" fmla="*/ 0 h 1110064"/>
              <a:gd name="connsiteX2" fmla="*/ 360630 w 2163778"/>
              <a:gd name="connsiteY2" fmla="*/ 0 h 1110064"/>
              <a:gd name="connsiteX3" fmla="*/ 360630 w 2163778"/>
              <a:gd name="connsiteY3" fmla="*/ 0 h 1110064"/>
              <a:gd name="connsiteX4" fmla="*/ 901574 w 2163778"/>
              <a:gd name="connsiteY4" fmla="*/ 0 h 1110064"/>
              <a:gd name="connsiteX5" fmla="*/ 2035535 w 2163778"/>
              <a:gd name="connsiteY5" fmla="*/ 0 h 1110064"/>
              <a:gd name="connsiteX6" fmla="*/ 2163778 w 2163778"/>
              <a:gd name="connsiteY6" fmla="*/ 128243 h 1110064"/>
              <a:gd name="connsiteX7" fmla="*/ 2163778 w 2163778"/>
              <a:gd name="connsiteY7" fmla="*/ 448841 h 1110064"/>
              <a:gd name="connsiteX8" fmla="*/ 2163778 w 2163778"/>
              <a:gd name="connsiteY8" fmla="*/ 448841 h 1110064"/>
              <a:gd name="connsiteX9" fmla="*/ 2163778 w 2163778"/>
              <a:gd name="connsiteY9" fmla="*/ 641201 h 1110064"/>
              <a:gd name="connsiteX10" fmla="*/ 2163778 w 2163778"/>
              <a:gd name="connsiteY10" fmla="*/ 641198 h 1110064"/>
              <a:gd name="connsiteX11" fmla="*/ 2035535 w 2163778"/>
              <a:gd name="connsiteY11" fmla="*/ 769441 h 1110064"/>
              <a:gd name="connsiteX12" fmla="*/ 557543 w 2163778"/>
              <a:gd name="connsiteY12" fmla="*/ 760388 h 1110064"/>
              <a:gd name="connsiteX13" fmla="*/ 594895 w 2163778"/>
              <a:gd name="connsiteY13" fmla="*/ 1110064 h 1110064"/>
              <a:gd name="connsiteX14" fmla="*/ 360630 w 2163778"/>
              <a:gd name="connsiteY14" fmla="*/ 769441 h 1110064"/>
              <a:gd name="connsiteX15" fmla="*/ 128243 w 2163778"/>
              <a:gd name="connsiteY15" fmla="*/ 769441 h 1110064"/>
              <a:gd name="connsiteX16" fmla="*/ 0 w 2163778"/>
              <a:gd name="connsiteY16" fmla="*/ 641198 h 1110064"/>
              <a:gd name="connsiteX17" fmla="*/ 0 w 2163778"/>
              <a:gd name="connsiteY17" fmla="*/ 641201 h 1110064"/>
              <a:gd name="connsiteX18" fmla="*/ 0 w 2163778"/>
              <a:gd name="connsiteY18" fmla="*/ 448841 h 1110064"/>
              <a:gd name="connsiteX19" fmla="*/ 0 w 2163778"/>
              <a:gd name="connsiteY19" fmla="*/ 448841 h 1110064"/>
              <a:gd name="connsiteX20" fmla="*/ 0 w 2163778"/>
              <a:gd name="connsiteY20" fmla="*/ 128243 h 1110064"/>
              <a:gd name="connsiteX0" fmla="*/ 0 w 2163778"/>
              <a:gd name="connsiteY0" fmla="*/ 128243 h 1110064"/>
              <a:gd name="connsiteX1" fmla="*/ 128243 w 2163778"/>
              <a:gd name="connsiteY1" fmla="*/ 0 h 1110064"/>
              <a:gd name="connsiteX2" fmla="*/ 360630 w 2163778"/>
              <a:gd name="connsiteY2" fmla="*/ 0 h 1110064"/>
              <a:gd name="connsiteX3" fmla="*/ 360630 w 2163778"/>
              <a:gd name="connsiteY3" fmla="*/ 0 h 1110064"/>
              <a:gd name="connsiteX4" fmla="*/ 901574 w 2163778"/>
              <a:gd name="connsiteY4" fmla="*/ 0 h 1110064"/>
              <a:gd name="connsiteX5" fmla="*/ 2035535 w 2163778"/>
              <a:gd name="connsiteY5" fmla="*/ 0 h 1110064"/>
              <a:gd name="connsiteX6" fmla="*/ 2163778 w 2163778"/>
              <a:gd name="connsiteY6" fmla="*/ 128243 h 1110064"/>
              <a:gd name="connsiteX7" fmla="*/ 2163778 w 2163778"/>
              <a:gd name="connsiteY7" fmla="*/ 448841 h 1110064"/>
              <a:gd name="connsiteX8" fmla="*/ 2163778 w 2163778"/>
              <a:gd name="connsiteY8" fmla="*/ 448841 h 1110064"/>
              <a:gd name="connsiteX9" fmla="*/ 2163778 w 2163778"/>
              <a:gd name="connsiteY9" fmla="*/ 641201 h 1110064"/>
              <a:gd name="connsiteX10" fmla="*/ 2163778 w 2163778"/>
              <a:gd name="connsiteY10" fmla="*/ 641198 h 1110064"/>
              <a:gd name="connsiteX11" fmla="*/ 2035535 w 2163778"/>
              <a:gd name="connsiteY11" fmla="*/ 769441 h 1110064"/>
              <a:gd name="connsiteX12" fmla="*/ 512275 w 2163778"/>
              <a:gd name="connsiteY12" fmla="*/ 760388 h 1110064"/>
              <a:gd name="connsiteX13" fmla="*/ 594895 w 2163778"/>
              <a:gd name="connsiteY13" fmla="*/ 1110064 h 1110064"/>
              <a:gd name="connsiteX14" fmla="*/ 360630 w 2163778"/>
              <a:gd name="connsiteY14" fmla="*/ 769441 h 1110064"/>
              <a:gd name="connsiteX15" fmla="*/ 128243 w 2163778"/>
              <a:gd name="connsiteY15" fmla="*/ 769441 h 1110064"/>
              <a:gd name="connsiteX16" fmla="*/ 0 w 2163778"/>
              <a:gd name="connsiteY16" fmla="*/ 641198 h 1110064"/>
              <a:gd name="connsiteX17" fmla="*/ 0 w 2163778"/>
              <a:gd name="connsiteY17" fmla="*/ 641201 h 1110064"/>
              <a:gd name="connsiteX18" fmla="*/ 0 w 2163778"/>
              <a:gd name="connsiteY18" fmla="*/ 448841 h 1110064"/>
              <a:gd name="connsiteX19" fmla="*/ 0 w 2163778"/>
              <a:gd name="connsiteY19" fmla="*/ 448841 h 1110064"/>
              <a:gd name="connsiteX20" fmla="*/ 0 w 2163778"/>
              <a:gd name="connsiteY20" fmla="*/ 128243 h 1110064"/>
              <a:gd name="connsiteX0" fmla="*/ 0 w 2163778"/>
              <a:gd name="connsiteY0" fmla="*/ 128243 h 1110064"/>
              <a:gd name="connsiteX1" fmla="*/ 128243 w 2163778"/>
              <a:gd name="connsiteY1" fmla="*/ 0 h 1110064"/>
              <a:gd name="connsiteX2" fmla="*/ 360630 w 2163778"/>
              <a:gd name="connsiteY2" fmla="*/ 0 h 1110064"/>
              <a:gd name="connsiteX3" fmla="*/ 360630 w 2163778"/>
              <a:gd name="connsiteY3" fmla="*/ 0 h 1110064"/>
              <a:gd name="connsiteX4" fmla="*/ 901574 w 2163778"/>
              <a:gd name="connsiteY4" fmla="*/ 0 h 1110064"/>
              <a:gd name="connsiteX5" fmla="*/ 2035535 w 2163778"/>
              <a:gd name="connsiteY5" fmla="*/ 0 h 1110064"/>
              <a:gd name="connsiteX6" fmla="*/ 2163778 w 2163778"/>
              <a:gd name="connsiteY6" fmla="*/ 128243 h 1110064"/>
              <a:gd name="connsiteX7" fmla="*/ 2163778 w 2163778"/>
              <a:gd name="connsiteY7" fmla="*/ 448841 h 1110064"/>
              <a:gd name="connsiteX8" fmla="*/ 2163778 w 2163778"/>
              <a:gd name="connsiteY8" fmla="*/ 448841 h 1110064"/>
              <a:gd name="connsiteX9" fmla="*/ 2163778 w 2163778"/>
              <a:gd name="connsiteY9" fmla="*/ 641201 h 1110064"/>
              <a:gd name="connsiteX10" fmla="*/ 2163778 w 2163778"/>
              <a:gd name="connsiteY10" fmla="*/ 641198 h 1110064"/>
              <a:gd name="connsiteX11" fmla="*/ 2035535 w 2163778"/>
              <a:gd name="connsiteY11" fmla="*/ 769441 h 1110064"/>
              <a:gd name="connsiteX12" fmla="*/ 503222 w 2163778"/>
              <a:gd name="connsiteY12" fmla="*/ 778494 h 1110064"/>
              <a:gd name="connsiteX13" fmla="*/ 594895 w 2163778"/>
              <a:gd name="connsiteY13" fmla="*/ 1110064 h 1110064"/>
              <a:gd name="connsiteX14" fmla="*/ 360630 w 2163778"/>
              <a:gd name="connsiteY14" fmla="*/ 769441 h 1110064"/>
              <a:gd name="connsiteX15" fmla="*/ 128243 w 2163778"/>
              <a:gd name="connsiteY15" fmla="*/ 769441 h 1110064"/>
              <a:gd name="connsiteX16" fmla="*/ 0 w 2163778"/>
              <a:gd name="connsiteY16" fmla="*/ 641198 h 1110064"/>
              <a:gd name="connsiteX17" fmla="*/ 0 w 2163778"/>
              <a:gd name="connsiteY17" fmla="*/ 641201 h 1110064"/>
              <a:gd name="connsiteX18" fmla="*/ 0 w 2163778"/>
              <a:gd name="connsiteY18" fmla="*/ 448841 h 1110064"/>
              <a:gd name="connsiteX19" fmla="*/ 0 w 2163778"/>
              <a:gd name="connsiteY19" fmla="*/ 448841 h 1110064"/>
              <a:gd name="connsiteX20" fmla="*/ 0 w 2163778"/>
              <a:gd name="connsiteY20" fmla="*/ 128243 h 1110064"/>
              <a:gd name="connsiteX0" fmla="*/ 0 w 2163778"/>
              <a:gd name="connsiteY0" fmla="*/ 128243 h 1110064"/>
              <a:gd name="connsiteX1" fmla="*/ 128243 w 2163778"/>
              <a:gd name="connsiteY1" fmla="*/ 0 h 1110064"/>
              <a:gd name="connsiteX2" fmla="*/ 360630 w 2163778"/>
              <a:gd name="connsiteY2" fmla="*/ 0 h 1110064"/>
              <a:gd name="connsiteX3" fmla="*/ 360630 w 2163778"/>
              <a:gd name="connsiteY3" fmla="*/ 0 h 1110064"/>
              <a:gd name="connsiteX4" fmla="*/ 901574 w 2163778"/>
              <a:gd name="connsiteY4" fmla="*/ 0 h 1110064"/>
              <a:gd name="connsiteX5" fmla="*/ 2035535 w 2163778"/>
              <a:gd name="connsiteY5" fmla="*/ 0 h 1110064"/>
              <a:gd name="connsiteX6" fmla="*/ 2163778 w 2163778"/>
              <a:gd name="connsiteY6" fmla="*/ 128243 h 1110064"/>
              <a:gd name="connsiteX7" fmla="*/ 2163778 w 2163778"/>
              <a:gd name="connsiteY7" fmla="*/ 448841 h 1110064"/>
              <a:gd name="connsiteX8" fmla="*/ 2163778 w 2163778"/>
              <a:gd name="connsiteY8" fmla="*/ 448841 h 1110064"/>
              <a:gd name="connsiteX9" fmla="*/ 2163778 w 2163778"/>
              <a:gd name="connsiteY9" fmla="*/ 641201 h 1110064"/>
              <a:gd name="connsiteX10" fmla="*/ 2163778 w 2163778"/>
              <a:gd name="connsiteY10" fmla="*/ 641198 h 1110064"/>
              <a:gd name="connsiteX11" fmla="*/ 2035535 w 2163778"/>
              <a:gd name="connsiteY11" fmla="*/ 769441 h 1110064"/>
              <a:gd name="connsiteX12" fmla="*/ 503222 w 2163778"/>
              <a:gd name="connsiteY12" fmla="*/ 778494 h 1110064"/>
              <a:gd name="connsiteX13" fmla="*/ 594895 w 2163778"/>
              <a:gd name="connsiteY13" fmla="*/ 1110064 h 1110064"/>
              <a:gd name="connsiteX14" fmla="*/ 360630 w 2163778"/>
              <a:gd name="connsiteY14" fmla="*/ 769441 h 1110064"/>
              <a:gd name="connsiteX15" fmla="*/ 128243 w 2163778"/>
              <a:gd name="connsiteY15" fmla="*/ 769441 h 1110064"/>
              <a:gd name="connsiteX16" fmla="*/ 0 w 2163778"/>
              <a:gd name="connsiteY16" fmla="*/ 641198 h 1110064"/>
              <a:gd name="connsiteX17" fmla="*/ 0 w 2163778"/>
              <a:gd name="connsiteY17" fmla="*/ 641201 h 1110064"/>
              <a:gd name="connsiteX18" fmla="*/ 0 w 2163778"/>
              <a:gd name="connsiteY18" fmla="*/ 448841 h 1110064"/>
              <a:gd name="connsiteX19" fmla="*/ 0 w 2163778"/>
              <a:gd name="connsiteY19" fmla="*/ 448841 h 1110064"/>
              <a:gd name="connsiteX20" fmla="*/ 0 w 2163778"/>
              <a:gd name="connsiteY20" fmla="*/ 128243 h 1110064"/>
              <a:gd name="connsiteX0" fmla="*/ 0 w 2163778"/>
              <a:gd name="connsiteY0" fmla="*/ 128243 h 1110064"/>
              <a:gd name="connsiteX1" fmla="*/ 128243 w 2163778"/>
              <a:gd name="connsiteY1" fmla="*/ 0 h 1110064"/>
              <a:gd name="connsiteX2" fmla="*/ 360630 w 2163778"/>
              <a:gd name="connsiteY2" fmla="*/ 0 h 1110064"/>
              <a:gd name="connsiteX3" fmla="*/ 360630 w 2163778"/>
              <a:gd name="connsiteY3" fmla="*/ 0 h 1110064"/>
              <a:gd name="connsiteX4" fmla="*/ 901574 w 2163778"/>
              <a:gd name="connsiteY4" fmla="*/ 0 h 1110064"/>
              <a:gd name="connsiteX5" fmla="*/ 2035535 w 2163778"/>
              <a:gd name="connsiteY5" fmla="*/ 0 h 1110064"/>
              <a:gd name="connsiteX6" fmla="*/ 2163778 w 2163778"/>
              <a:gd name="connsiteY6" fmla="*/ 128243 h 1110064"/>
              <a:gd name="connsiteX7" fmla="*/ 2163778 w 2163778"/>
              <a:gd name="connsiteY7" fmla="*/ 448841 h 1110064"/>
              <a:gd name="connsiteX8" fmla="*/ 2163778 w 2163778"/>
              <a:gd name="connsiteY8" fmla="*/ 448841 h 1110064"/>
              <a:gd name="connsiteX9" fmla="*/ 2163778 w 2163778"/>
              <a:gd name="connsiteY9" fmla="*/ 641201 h 1110064"/>
              <a:gd name="connsiteX10" fmla="*/ 2163778 w 2163778"/>
              <a:gd name="connsiteY10" fmla="*/ 641198 h 1110064"/>
              <a:gd name="connsiteX11" fmla="*/ 2035535 w 2163778"/>
              <a:gd name="connsiteY11" fmla="*/ 769441 h 1110064"/>
              <a:gd name="connsiteX12" fmla="*/ 494169 w 2163778"/>
              <a:gd name="connsiteY12" fmla="*/ 760387 h 1110064"/>
              <a:gd name="connsiteX13" fmla="*/ 594895 w 2163778"/>
              <a:gd name="connsiteY13" fmla="*/ 1110064 h 1110064"/>
              <a:gd name="connsiteX14" fmla="*/ 360630 w 2163778"/>
              <a:gd name="connsiteY14" fmla="*/ 769441 h 1110064"/>
              <a:gd name="connsiteX15" fmla="*/ 128243 w 2163778"/>
              <a:gd name="connsiteY15" fmla="*/ 769441 h 1110064"/>
              <a:gd name="connsiteX16" fmla="*/ 0 w 2163778"/>
              <a:gd name="connsiteY16" fmla="*/ 641198 h 1110064"/>
              <a:gd name="connsiteX17" fmla="*/ 0 w 2163778"/>
              <a:gd name="connsiteY17" fmla="*/ 641201 h 1110064"/>
              <a:gd name="connsiteX18" fmla="*/ 0 w 2163778"/>
              <a:gd name="connsiteY18" fmla="*/ 448841 h 1110064"/>
              <a:gd name="connsiteX19" fmla="*/ 0 w 2163778"/>
              <a:gd name="connsiteY19" fmla="*/ 448841 h 1110064"/>
              <a:gd name="connsiteX20" fmla="*/ 0 w 2163778"/>
              <a:gd name="connsiteY20" fmla="*/ 128243 h 1110064"/>
              <a:gd name="connsiteX0" fmla="*/ 0 w 2163778"/>
              <a:gd name="connsiteY0" fmla="*/ 128243 h 1110064"/>
              <a:gd name="connsiteX1" fmla="*/ 128243 w 2163778"/>
              <a:gd name="connsiteY1" fmla="*/ 0 h 1110064"/>
              <a:gd name="connsiteX2" fmla="*/ 360630 w 2163778"/>
              <a:gd name="connsiteY2" fmla="*/ 0 h 1110064"/>
              <a:gd name="connsiteX3" fmla="*/ 360630 w 2163778"/>
              <a:gd name="connsiteY3" fmla="*/ 0 h 1110064"/>
              <a:gd name="connsiteX4" fmla="*/ 901574 w 2163778"/>
              <a:gd name="connsiteY4" fmla="*/ 0 h 1110064"/>
              <a:gd name="connsiteX5" fmla="*/ 2035535 w 2163778"/>
              <a:gd name="connsiteY5" fmla="*/ 0 h 1110064"/>
              <a:gd name="connsiteX6" fmla="*/ 2163778 w 2163778"/>
              <a:gd name="connsiteY6" fmla="*/ 128243 h 1110064"/>
              <a:gd name="connsiteX7" fmla="*/ 2163778 w 2163778"/>
              <a:gd name="connsiteY7" fmla="*/ 448841 h 1110064"/>
              <a:gd name="connsiteX8" fmla="*/ 2163778 w 2163778"/>
              <a:gd name="connsiteY8" fmla="*/ 448841 h 1110064"/>
              <a:gd name="connsiteX9" fmla="*/ 2163778 w 2163778"/>
              <a:gd name="connsiteY9" fmla="*/ 641201 h 1110064"/>
              <a:gd name="connsiteX10" fmla="*/ 2163778 w 2163778"/>
              <a:gd name="connsiteY10" fmla="*/ 641198 h 1110064"/>
              <a:gd name="connsiteX11" fmla="*/ 2035535 w 2163778"/>
              <a:gd name="connsiteY11" fmla="*/ 769441 h 1110064"/>
              <a:gd name="connsiteX12" fmla="*/ 503222 w 2163778"/>
              <a:gd name="connsiteY12" fmla="*/ 778494 h 1110064"/>
              <a:gd name="connsiteX13" fmla="*/ 594895 w 2163778"/>
              <a:gd name="connsiteY13" fmla="*/ 1110064 h 1110064"/>
              <a:gd name="connsiteX14" fmla="*/ 360630 w 2163778"/>
              <a:gd name="connsiteY14" fmla="*/ 769441 h 1110064"/>
              <a:gd name="connsiteX15" fmla="*/ 128243 w 2163778"/>
              <a:gd name="connsiteY15" fmla="*/ 769441 h 1110064"/>
              <a:gd name="connsiteX16" fmla="*/ 0 w 2163778"/>
              <a:gd name="connsiteY16" fmla="*/ 641198 h 1110064"/>
              <a:gd name="connsiteX17" fmla="*/ 0 w 2163778"/>
              <a:gd name="connsiteY17" fmla="*/ 641201 h 1110064"/>
              <a:gd name="connsiteX18" fmla="*/ 0 w 2163778"/>
              <a:gd name="connsiteY18" fmla="*/ 448841 h 1110064"/>
              <a:gd name="connsiteX19" fmla="*/ 0 w 2163778"/>
              <a:gd name="connsiteY19" fmla="*/ 448841 h 1110064"/>
              <a:gd name="connsiteX20" fmla="*/ 0 w 2163778"/>
              <a:gd name="connsiteY20" fmla="*/ 128243 h 1110064"/>
              <a:gd name="connsiteX0" fmla="*/ 0 w 2163778"/>
              <a:gd name="connsiteY0" fmla="*/ 128243 h 1110064"/>
              <a:gd name="connsiteX1" fmla="*/ 128243 w 2163778"/>
              <a:gd name="connsiteY1" fmla="*/ 0 h 1110064"/>
              <a:gd name="connsiteX2" fmla="*/ 360630 w 2163778"/>
              <a:gd name="connsiteY2" fmla="*/ 0 h 1110064"/>
              <a:gd name="connsiteX3" fmla="*/ 360630 w 2163778"/>
              <a:gd name="connsiteY3" fmla="*/ 0 h 1110064"/>
              <a:gd name="connsiteX4" fmla="*/ 901574 w 2163778"/>
              <a:gd name="connsiteY4" fmla="*/ 0 h 1110064"/>
              <a:gd name="connsiteX5" fmla="*/ 2035535 w 2163778"/>
              <a:gd name="connsiteY5" fmla="*/ 0 h 1110064"/>
              <a:gd name="connsiteX6" fmla="*/ 2163778 w 2163778"/>
              <a:gd name="connsiteY6" fmla="*/ 128243 h 1110064"/>
              <a:gd name="connsiteX7" fmla="*/ 2163778 w 2163778"/>
              <a:gd name="connsiteY7" fmla="*/ 448841 h 1110064"/>
              <a:gd name="connsiteX8" fmla="*/ 2163778 w 2163778"/>
              <a:gd name="connsiteY8" fmla="*/ 448841 h 1110064"/>
              <a:gd name="connsiteX9" fmla="*/ 2163778 w 2163778"/>
              <a:gd name="connsiteY9" fmla="*/ 641201 h 1110064"/>
              <a:gd name="connsiteX10" fmla="*/ 2163778 w 2163778"/>
              <a:gd name="connsiteY10" fmla="*/ 641198 h 1110064"/>
              <a:gd name="connsiteX11" fmla="*/ 2035535 w 2163778"/>
              <a:gd name="connsiteY11" fmla="*/ 769441 h 1110064"/>
              <a:gd name="connsiteX12" fmla="*/ 485115 w 2163778"/>
              <a:gd name="connsiteY12" fmla="*/ 769441 h 1110064"/>
              <a:gd name="connsiteX13" fmla="*/ 594895 w 2163778"/>
              <a:gd name="connsiteY13" fmla="*/ 1110064 h 1110064"/>
              <a:gd name="connsiteX14" fmla="*/ 360630 w 2163778"/>
              <a:gd name="connsiteY14" fmla="*/ 769441 h 1110064"/>
              <a:gd name="connsiteX15" fmla="*/ 128243 w 2163778"/>
              <a:gd name="connsiteY15" fmla="*/ 769441 h 1110064"/>
              <a:gd name="connsiteX16" fmla="*/ 0 w 2163778"/>
              <a:gd name="connsiteY16" fmla="*/ 641198 h 1110064"/>
              <a:gd name="connsiteX17" fmla="*/ 0 w 2163778"/>
              <a:gd name="connsiteY17" fmla="*/ 641201 h 1110064"/>
              <a:gd name="connsiteX18" fmla="*/ 0 w 2163778"/>
              <a:gd name="connsiteY18" fmla="*/ 448841 h 1110064"/>
              <a:gd name="connsiteX19" fmla="*/ 0 w 2163778"/>
              <a:gd name="connsiteY19" fmla="*/ 448841 h 1110064"/>
              <a:gd name="connsiteX20" fmla="*/ 0 w 2163778"/>
              <a:gd name="connsiteY20" fmla="*/ 128243 h 1110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163778" h="1110064">
                <a:moveTo>
                  <a:pt x="0" y="128243"/>
                </a:moveTo>
                <a:cubicBezTo>
                  <a:pt x="0" y="57416"/>
                  <a:pt x="57416" y="0"/>
                  <a:pt x="128243" y="0"/>
                </a:cubicBezTo>
                <a:lnTo>
                  <a:pt x="360630" y="0"/>
                </a:lnTo>
                <a:lnTo>
                  <a:pt x="360630" y="0"/>
                </a:lnTo>
                <a:lnTo>
                  <a:pt x="901574" y="0"/>
                </a:lnTo>
                <a:lnTo>
                  <a:pt x="2035535" y="0"/>
                </a:lnTo>
                <a:cubicBezTo>
                  <a:pt x="2106362" y="0"/>
                  <a:pt x="2163778" y="57416"/>
                  <a:pt x="2163778" y="128243"/>
                </a:cubicBezTo>
                <a:lnTo>
                  <a:pt x="2163778" y="448841"/>
                </a:lnTo>
                <a:lnTo>
                  <a:pt x="2163778" y="448841"/>
                </a:lnTo>
                <a:lnTo>
                  <a:pt x="2163778" y="641201"/>
                </a:lnTo>
                <a:lnTo>
                  <a:pt x="2163778" y="641198"/>
                </a:lnTo>
                <a:cubicBezTo>
                  <a:pt x="2163778" y="712025"/>
                  <a:pt x="2106362" y="769441"/>
                  <a:pt x="2035535" y="769441"/>
                </a:cubicBezTo>
                <a:lnTo>
                  <a:pt x="485115" y="769441"/>
                </a:lnTo>
                <a:lnTo>
                  <a:pt x="594895" y="1110064"/>
                </a:lnTo>
                <a:lnTo>
                  <a:pt x="360630" y="769441"/>
                </a:lnTo>
                <a:lnTo>
                  <a:pt x="128243" y="769441"/>
                </a:lnTo>
                <a:cubicBezTo>
                  <a:pt x="57416" y="769441"/>
                  <a:pt x="0" y="712025"/>
                  <a:pt x="0" y="641198"/>
                </a:cubicBezTo>
                <a:lnTo>
                  <a:pt x="0" y="641201"/>
                </a:lnTo>
                <a:lnTo>
                  <a:pt x="0" y="448841"/>
                </a:lnTo>
                <a:lnTo>
                  <a:pt x="0" y="448841"/>
                </a:lnTo>
                <a:lnTo>
                  <a:pt x="0" y="128243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71DA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ular Callout 9"/>
          <p:cNvSpPr/>
          <p:nvPr/>
        </p:nvSpPr>
        <p:spPr>
          <a:xfrm>
            <a:off x="5475200" y="1402171"/>
            <a:ext cx="3183051" cy="818437"/>
          </a:xfrm>
          <a:custGeom>
            <a:avLst/>
            <a:gdLst>
              <a:gd name="connsiteX0" fmla="*/ 0 w 3183051"/>
              <a:gd name="connsiteY0" fmla="*/ 71625 h 429741"/>
              <a:gd name="connsiteX1" fmla="*/ 71625 w 3183051"/>
              <a:gd name="connsiteY1" fmla="*/ 0 h 429741"/>
              <a:gd name="connsiteX2" fmla="*/ 530509 w 3183051"/>
              <a:gd name="connsiteY2" fmla="*/ 0 h 429741"/>
              <a:gd name="connsiteX3" fmla="*/ 530509 w 3183051"/>
              <a:gd name="connsiteY3" fmla="*/ 0 h 429741"/>
              <a:gd name="connsiteX4" fmla="*/ 1326271 w 3183051"/>
              <a:gd name="connsiteY4" fmla="*/ 0 h 429741"/>
              <a:gd name="connsiteX5" fmla="*/ 3111426 w 3183051"/>
              <a:gd name="connsiteY5" fmla="*/ 0 h 429741"/>
              <a:gd name="connsiteX6" fmla="*/ 3183051 w 3183051"/>
              <a:gd name="connsiteY6" fmla="*/ 71625 h 429741"/>
              <a:gd name="connsiteX7" fmla="*/ 3183051 w 3183051"/>
              <a:gd name="connsiteY7" fmla="*/ 250682 h 429741"/>
              <a:gd name="connsiteX8" fmla="*/ 3183051 w 3183051"/>
              <a:gd name="connsiteY8" fmla="*/ 250682 h 429741"/>
              <a:gd name="connsiteX9" fmla="*/ 3183051 w 3183051"/>
              <a:gd name="connsiteY9" fmla="*/ 358118 h 429741"/>
              <a:gd name="connsiteX10" fmla="*/ 3183051 w 3183051"/>
              <a:gd name="connsiteY10" fmla="*/ 358116 h 429741"/>
              <a:gd name="connsiteX11" fmla="*/ 3111426 w 3183051"/>
              <a:gd name="connsiteY11" fmla="*/ 429741 h 429741"/>
              <a:gd name="connsiteX12" fmla="*/ 1326271 w 3183051"/>
              <a:gd name="connsiteY12" fmla="*/ 429741 h 429741"/>
              <a:gd name="connsiteX13" fmla="*/ 928400 w 3183051"/>
              <a:gd name="connsiteY13" fmla="*/ 483459 h 429741"/>
              <a:gd name="connsiteX14" fmla="*/ 530509 w 3183051"/>
              <a:gd name="connsiteY14" fmla="*/ 429741 h 429741"/>
              <a:gd name="connsiteX15" fmla="*/ 71625 w 3183051"/>
              <a:gd name="connsiteY15" fmla="*/ 429741 h 429741"/>
              <a:gd name="connsiteX16" fmla="*/ 0 w 3183051"/>
              <a:gd name="connsiteY16" fmla="*/ 358116 h 429741"/>
              <a:gd name="connsiteX17" fmla="*/ 0 w 3183051"/>
              <a:gd name="connsiteY17" fmla="*/ 358118 h 429741"/>
              <a:gd name="connsiteX18" fmla="*/ 0 w 3183051"/>
              <a:gd name="connsiteY18" fmla="*/ 250682 h 429741"/>
              <a:gd name="connsiteX19" fmla="*/ 0 w 3183051"/>
              <a:gd name="connsiteY19" fmla="*/ 250682 h 429741"/>
              <a:gd name="connsiteX20" fmla="*/ 0 w 3183051"/>
              <a:gd name="connsiteY20" fmla="*/ 71625 h 429741"/>
              <a:gd name="connsiteX0" fmla="*/ 0 w 3183051"/>
              <a:gd name="connsiteY0" fmla="*/ 71625 h 483459"/>
              <a:gd name="connsiteX1" fmla="*/ 71625 w 3183051"/>
              <a:gd name="connsiteY1" fmla="*/ 0 h 483459"/>
              <a:gd name="connsiteX2" fmla="*/ 530509 w 3183051"/>
              <a:gd name="connsiteY2" fmla="*/ 0 h 483459"/>
              <a:gd name="connsiteX3" fmla="*/ 530509 w 3183051"/>
              <a:gd name="connsiteY3" fmla="*/ 0 h 483459"/>
              <a:gd name="connsiteX4" fmla="*/ 1326271 w 3183051"/>
              <a:gd name="connsiteY4" fmla="*/ 0 h 483459"/>
              <a:gd name="connsiteX5" fmla="*/ 3111426 w 3183051"/>
              <a:gd name="connsiteY5" fmla="*/ 0 h 483459"/>
              <a:gd name="connsiteX6" fmla="*/ 3183051 w 3183051"/>
              <a:gd name="connsiteY6" fmla="*/ 71625 h 483459"/>
              <a:gd name="connsiteX7" fmla="*/ 3183051 w 3183051"/>
              <a:gd name="connsiteY7" fmla="*/ 250682 h 483459"/>
              <a:gd name="connsiteX8" fmla="*/ 3183051 w 3183051"/>
              <a:gd name="connsiteY8" fmla="*/ 250682 h 483459"/>
              <a:gd name="connsiteX9" fmla="*/ 3183051 w 3183051"/>
              <a:gd name="connsiteY9" fmla="*/ 358118 h 483459"/>
              <a:gd name="connsiteX10" fmla="*/ 3183051 w 3183051"/>
              <a:gd name="connsiteY10" fmla="*/ 358116 h 483459"/>
              <a:gd name="connsiteX11" fmla="*/ 3111426 w 3183051"/>
              <a:gd name="connsiteY11" fmla="*/ 429741 h 483459"/>
              <a:gd name="connsiteX12" fmla="*/ 2276885 w 3183051"/>
              <a:gd name="connsiteY12" fmla="*/ 429741 h 483459"/>
              <a:gd name="connsiteX13" fmla="*/ 928400 w 3183051"/>
              <a:gd name="connsiteY13" fmla="*/ 483459 h 483459"/>
              <a:gd name="connsiteX14" fmla="*/ 530509 w 3183051"/>
              <a:gd name="connsiteY14" fmla="*/ 429741 h 483459"/>
              <a:gd name="connsiteX15" fmla="*/ 71625 w 3183051"/>
              <a:gd name="connsiteY15" fmla="*/ 429741 h 483459"/>
              <a:gd name="connsiteX16" fmla="*/ 0 w 3183051"/>
              <a:gd name="connsiteY16" fmla="*/ 358116 h 483459"/>
              <a:gd name="connsiteX17" fmla="*/ 0 w 3183051"/>
              <a:gd name="connsiteY17" fmla="*/ 358118 h 483459"/>
              <a:gd name="connsiteX18" fmla="*/ 0 w 3183051"/>
              <a:gd name="connsiteY18" fmla="*/ 250682 h 483459"/>
              <a:gd name="connsiteX19" fmla="*/ 0 w 3183051"/>
              <a:gd name="connsiteY19" fmla="*/ 250682 h 483459"/>
              <a:gd name="connsiteX20" fmla="*/ 0 w 3183051"/>
              <a:gd name="connsiteY20" fmla="*/ 71625 h 483459"/>
              <a:gd name="connsiteX0" fmla="*/ 0 w 3183051"/>
              <a:gd name="connsiteY0" fmla="*/ 71625 h 483459"/>
              <a:gd name="connsiteX1" fmla="*/ 71625 w 3183051"/>
              <a:gd name="connsiteY1" fmla="*/ 0 h 483459"/>
              <a:gd name="connsiteX2" fmla="*/ 530509 w 3183051"/>
              <a:gd name="connsiteY2" fmla="*/ 0 h 483459"/>
              <a:gd name="connsiteX3" fmla="*/ 530509 w 3183051"/>
              <a:gd name="connsiteY3" fmla="*/ 0 h 483459"/>
              <a:gd name="connsiteX4" fmla="*/ 1326271 w 3183051"/>
              <a:gd name="connsiteY4" fmla="*/ 0 h 483459"/>
              <a:gd name="connsiteX5" fmla="*/ 3111426 w 3183051"/>
              <a:gd name="connsiteY5" fmla="*/ 0 h 483459"/>
              <a:gd name="connsiteX6" fmla="*/ 3183051 w 3183051"/>
              <a:gd name="connsiteY6" fmla="*/ 71625 h 483459"/>
              <a:gd name="connsiteX7" fmla="*/ 3183051 w 3183051"/>
              <a:gd name="connsiteY7" fmla="*/ 250682 h 483459"/>
              <a:gd name="connsiteX8" fmla="*/ 3183051 w 3183051"/>
              <a:gd name="connsiteY8" fmla="*/ 250682 h 483459"/>
              <a:gd name="connsiteX9" fmla="*/ 3183051 w 3183051"/>
              <a:gd name="connsiteY9" fmla="*/ 358118 h 483459"/>
              <a:gd name="connsiteX10" fmla="*/ 3183051 w 3183051"/>
              <a:gd name="connsiteY10" fmla="*/ 358116 h 483459"/>
              <a:gd name="connsiteX11" fmla="*/ 3111426 w 3183051"/>
              <a:gd name="connsiteY11" fmla="*/ 429741 h 483459"/>
              <a:gd name="connsiteX12" fmla="*/ 2276885 w 3183051"/>
              <a:gd name="connsiteY12" fmla="*/ 429741 h 483459"/>
              <a:gd name="connsiteX13" fmla="*/ 928400 w 3183051"/>
              <a:gd name="connsiteY13" fmla="*/ 483459 h 483459"/>
              <a:gd name="connsiteX14" fmla="*/ 1843262 w 3183051"/>
              <a:gd name="connsiteY14" fmla="*/ 438795 h 483459"/>
              <a:gd name="connsiteX15" fmla="*/ 71625 w 3183051"/>
              <a:gd name="connsiteY15" fmla="*/ 429741 h 483459"/>
              <a:gd name="connsiteX16" fmla="*/ 0 w 3183051"/>
              <a:gd name="connsiteY16" fmla="*/ 358116 h 483459"/>
              <a:gd name="connsiteX17" fmla="*/ 0 w 3183051"/>
              <a:gd name="connsiteY17" fmla="*/ 358118 h 483459"/>
              <a:gd name="connsiteX18" fmla="*/ 0 w 3183051"/>
              <a:gd name="connsiteY18" fmla="*/ 250682 h 483459"/>
              <a:gd name="connsiteX19" fmla="*/ 0 w 3183051"/>
              <a:gd name="connsiteY19" fmla="*/ 250682 h 483459"/>
              <a:gd name="connsiteX20" fmla="*/ 0 w 3183051"/>
              <a:gd name="connsiteY20" fmla="*/ 71625 h 483459"/>
              <a:gd name="connsiteX0" fmla="*/ 0 w 3183051"/>
              <a:gd name="connsiteY0" fmla="*/ 71625 h 818437"/>
              <a:gd name="connsiteX1" fmla="*/ 71625 w 3183051"/>
              <a:gd name="connsiteY1" fmla="*/ 0 h 818437"/>
              <a:gd name="connsiteX2" fmla="*/ 530509 w 3183051"/>
              <a:gd name="connsiteY2" fmla="*/ 0 h 818437"/>
              <a:gd name="connsiteX3" fmla="*/ 530509 w 3183051"/>
              <a:gd name="connsiteY3" fmla="*/ 0 h 818437"/>
              <a:gd name="connsiteX4" fmla="*/ 1326271 w 3183051"/>
              <a:gd name="connsiteY4" fmla="*/ 0 h 818437"/>
              <a:gd name="connsiteX5" fmla="*/ 3111426 w 3183051"/>
              <a:gd name="connsiteY5" fmla="*/ 0 h 818437"/>
              <a:gd name="connsiteX6" fmla="*/ 3183051 w 3183051"/>
              <a:gd name="connsiteY6" fmla="*/ 71625 h 818437"/>
              <a:gd name="connsiteX7" fmla="*/ 3183051 w 3183051"/>
              <a:gd name="connsiteY7" fmla="*/ 250682 h 818437"/>
              <a:gd name="connsiteX8" fmla="*/ 3183051 w 3183051"/>
              <a:gd name="connsiteY8" fmla="*/ 250682 h 818437"/>
              <a:gd name="connsiteX9" fmla="*/ 3183051 w 3183051"/>
              <a:gd name="connsiteY9" fmla="*/ 358118 h 818437"/>
              <a:gd name="connsiteX10" fmla="*/ 3183051 w 3183051"/>
              <a:gd name="connsiteY10" fmla="*/ 358116 h 818437"/>
              <a:gd name="connsiteX11" fmla="*/ 3111426 w 3183051"/>
              <a:gd name="connsiteY11" fmla="*/ 429741 h 818437"/>
              <a:gd name="connsiteX12" fmla="*/ 2276885 w 3183051"/>
              <a:gd name="connsiteY12" fmla="*/ 429741 h 818437"/>
              <a:gd name="connsiteX13" fmla="*/ 2087244 w 3183051"/>
              <a:gd name="connsiteY13" fmla="*/ 818437 h 818437"/>
              <a:gd name="connsiteX14" fmla="*/ 1843262 w 3183051"/>
              <a:gd name="connsiteY14" fmla="*/ 438795 h 818437"/>
              <a:gd name="connsiteX15" fmla="*/ 71625 w 3183051"/>
              <a:gd name="connsiteY15" fmla="*/ 429741 h 818437"/>
              <a:gd name="connsiteX16" fmla="*/ 0 w 3183051"/>
              <a:gd name="connsiteY16" fmla="*/ 358116 h 818437"/>
              <a:gd name="connsiteX17" fmla="*/ 0 w 3183051"/>
              <a:gd name="connsiteY17" fmla="*/ 358118 h 818437"/>
              <a:gd name="connsiteX18" fmla="*/ 0 w 3183051"/>
              <a:gd name="connsiteY18" fmla="*/ 250682 h 818437"/>
              <a:gd name="connsiteX19" fmla="*/ 0 w 3183051"/>
              <a:gd name="connsiteY19" fmla="*/ 250682 h 818437"/>
              <a:gd name="connsiteX20" fmla="*/ 0 w 3183051"/>
              <a:gd name="connsiteY20" fmla="*/ 71625 h 818437"/>
              <a:gd name="connsiteX0" fmla="*/ 0 w 3183051"/>
              <a:gd name="connsiteY0" fmla="*/ 71625 h 818437"/>
              <a:gd name="connsiteX1" fmla="*/ 71625 w 3183051"/>
              <a:gd name="connsiteY1" fmla="*/ 0 h 818437"/>
              <a:gd name="connsiteX2" fmla="*/ 530509 w 3183051"/>
              <a:gd name="connsiteY2" fmla="*/ 0 h 818437"/>
              <a:gd name="connsiteX3" fmla="*/ 530509 w 3183051"/>
              <a:gd name="connsiteY3" fmla="*/ 0 h 818437"/>
              <a:gd name="connsiteX4" fmla="*/ 1326271 w 3183051"/>
              <a:gd name="connsiteY4" fmla="*/ 0 h 818437"/>
              <a:gd name="connsiteX5" fmla="*/ 3111426 w 3183051"/>
              <a:gd name="connsiteY5" fmla="*/ 0 h 818437"/>
              <a:gd name="connsiteX6" fmla="*/ 3183051 w 3183051"/>
              <a:gd name="connsiteY6" fmla="*/ 71625 h 818437"/>
              <a:gd name="connsiteX7" fmla="*/ 3183051 w 3183051"/>
              <a:gd name="connsiteY7" fmla="*/ 250682 h 818437"/>
              <a:gd name="connsiteX8" fmla="*/ 3183051 w 3183051"/>
              <a:gd name="connsiteY8" fmla="*/ 250682 h 818437"/>
              <a:gd name="connsiteX9" fmla="*/ 3183051 w 3183051"/>
              <a:gd name="connsiteY9" fmla="*/ 358118 h 818437"/>
              <a:gd name="connsiteX10" fmla="*/ 3183051 w 3183051"/>
              <a:gd name="connsiteY10" fmla="*/ 358116 h 818437"/>
              <a:gd name="connsiteX11" fmla="*/ 3111426 w 3183051"/>
              <a:gd name="connsiteY11" fmla="*/ 429741 h 818437"/>
              <a:gd name="connsiteX12" fmla="*/ 2276885 w 3183051"/>
              <a:gd name="connsiteY12" fmla="*/ 429741 h 818437"/>
              <a:gd name="connsiteX13" fmla="*/ 2087244 w 3183051"/>
              <a:gd name="connsiteY13" fmla="*/ 818437 h 818437"/>
              <a:gd name="connsiteX14" fmla="*/ 1888529 w 3183051"/>
              <a:gd name="connsiteY14" fmla="*/ 420689 h 818437"/>
              <a:gd name="connsiteX15" fmla="*/ 71625 w 3183051"/>
              <a:gd name="connsiteY15" fmla="*/ 429741 h 818437"/>
              <a:gd name="connsiteX16" fmla="*/ 0 w 3183051"/>
              <a:gd name="connsiteY16" fmla="*/ 358116 h 818437"/>
              <a:gd name="connsiteX17" fmla="*/ 0 w 3183051"/>
              <a:gd name="connsiteY17" fmla="*/ 358118 h 818437"/>
              <a:gd name="connsiteX18" fmla="*/ 0 w 3183051"/>
              <a:gd name="connsiteY18" fmla="*/ 250682 h 818437"/>
              <a:gd name="connsiteX19" fmla="*/ 0 w 3183051"/>
              <a:gd name="connsiteY19" fmla="*/ 250682 h 818437"/>
              <a:gd name="connsiteX20" fmla="*/ 0 w 3183051"/>
              <a:gd name="connsiteY20" fmla="*/ 71625 h 818437"/>
              <a:gd name="connsiteX0" fmla="*/ 0 w 3183051"/>
              <a:gd name="connsiteY0" fmla="*/ 71625 h 818437"/>
              <a:gd name="connsiteX1" fmla="*/ 71625 w 3183051"/>
              <a:gd name="connsiteY1" fmla="*/ 0 h 818437"/>
              <a:gd name="connsiteX2" fmla="*/ 530509 w 3183051"/>
              <a:gd name="connsiteY2" fmla="*/ 0 h 818437"/>
              <a:gd name="connsiteX3" fmla="*/ 530509 w 3183051"/>
              <a:gd name="connsiteY3" fmla="*/ 0 h 818437"/>
              <a:gd name="connsiteX4" fmla="*/ 1326271 w 3183051"/>
              <a:gd name="connsiteY4" fmla="*/ 0 h 818437"/>
              <a:gd name="connsiteX5" fmla="*/ 3111426 w 3183051"/>
              <a:gd name="connsiteY5" fmla="*/ 0 h 818437"/>
              <a:gd name="connsiteX6" fmla="*/ 3183051 w 3183051"/>
              <a:gd name="connsiteY6" fmla="*/ 71625 h 818437"/>
              <a:gd name="connsiteX7" fmla="*/ 3183051 w 3183051"/>
              <a:gd name="connsiteY7" fmla="*/ 250682 h 818437"/>
              <a:gd name="connsiteX8" fmla="*/ 3183051 w 3183051"/>
              <a:gd name="connsiteY8" fmla="*/ 250682 h 818437"/>
              <a:gd name="connsiteX9" fmla="*/ 3183051 w 3183051"/>
              <a:gd name="connsiteY9" fmla="*/ 358118 h 818437"/>
              <a:gd name="connsiteX10" fmla="*/ 3183051 w 3183051"/>
              <a:gd name="connsiteY10" fmla="*/ 358116 h 818437"/>
              <a:gd name="connsiteX11" fmla="*/ 3111426 w 3183051"/>
              <a:gd name="connsiteY11" fmla="*/ 429741 h 818437"/>
              <a:gd name="connsiteX12" fmla="*/ 2276885 w 3183051"/>
              <a:gd name="connsiteY12" fmla="*/ 429741 h 818437"/>
              <a:gd name="connsiteX13" fmla="*/ 2087244 w 3183051"/>
              <a:gd name="connsiteY13" fmla="*/ 818437 h 818437"/>
              <a:gd name="connsiteX14" fmla="*/ 1888529 w 3183051"/>
              <a:gd name="connsiteY14" fmla="*/ 420689 h 818437"/>
              <a:gd name="connsiteX15" fmla="*/ 71625 w 3183051"/>
              <a:gd name="connsiteY15" fmla="*/ 429741 h 818437"/>
              <a:gd name="connsiteX16" fmla="*/ 0 w 3183051"/>
              <a:gd name="connsiteY16" fmla="*/ 358116 h 818437"/>
              <a:gd name="connsiteX17" fmla="*/ 0 w 3183051"/>
              <a:gd name="connsiteY17" fmla="*/ 358118 h 818437"/>
              <a:gd name="connsiteX18" fmla="*/ 0 w 3183051"/>
              <a:gd name="connsiteY18" fmla="*/ 250682 h 818437"/>
              <a:gd name="connsiteX19" fmla="*/ 0 w 3183051"/>
              <a:gd name="connsiteY19" fmla="*/ 250682 h 818437"/>
              <a:gd name="connsiteX20" fmla="*/ 0 w 3183051"/>
              <a:gd name="connsiteY20" fmla="*/ 71625 h 818437"/>
              <a:gd name="connsiteX0" fmla="*/ 0 w 3183051"/>
              <a:gd name="connsiteY0" fmla="*/ 71625 h 818437"/>
              <a:gd name="connsiteX1" fmla="*/ 71625 w 3183051"/>
              <a:gd name="connsiteY1" fmla="*/ 0 h 818437"/>
              <a:gd name="connsiteX2" fmla="*/ 530509 w 3183051"/>
              <a:gd name="connsiteY2" fmla="*/ 0 h 818437"/>
              <a:gd name="connsiteX3" fmla="*/ 530509 w 3183051"/>
              <a:gd name="connsiteY3" fmla="*/ 0 h 818437"/>
              <a:gd name="connsiteX4" fmla="*/ 1326271 w 3183051"/>
              <a:gd name="connsiteY4" fmla="*/ 0 h 818437"/>
              <a:gd name="connsiteX5" fmla="*/ 3111426 w 3183051"/>
              <a:gd name="connsiteY5" fmla="*/ 0 h 818437"/>
              <a:gd name="connsiteX6" fmla="*/ 3183051 w 3183051"/>
              <a:gd name="connsiteY6" fmla="*/ 71625 h 818437"/>
              <a:gd name="connsiteX7" fmla="*/ 3183051 w 3183051"/>
              <a:gd name="connsiteY7" fmla="*/ 250682 h 818437"/>
              <a:gd name="connsiteX8" fmla="*/ 3183051 w 3183051"/>
              <a:gd name="connsiteY8" fmla="*/ 250682 h 818437"/>
              <a:gd name="connsiteX9" fmla="*/ 3183051 w 3183051"/>
              <a:gd name="connsiteY9" fmla="*/ 358118 h 818437"/>
              <a:gd name="connsiteX10" fmla="*/ 3183051 w 3183051"/>
              <a:gd name="connsiteY10" fmla="*/ 358116 h 818437"/>
              <a:gd name="connsiteX11" fmla="*/ 3111426 w 3183051"/>
              <a:gd name="connsiteY11" fmla="*/ 429741 h 818437"/>
              <a:gd name="connsiteX12" fmla="*/ 2276885 w 3183051"/>
              <a:gd name="connsiteY12" fmla="*/ 429741 h 818437"/>
              <a:gd name="connsiteX13" fmla="*/ 2087244 w 3183051"/>
              <a:gd name="connsiteY13" fmla="*/ 818437 h 818437"/>
              <a:gd name="connsiteX14" fmla="*/ 1888529 w 3183051"/>
              <a:gd name="connsiteY14" fmla="*/ 429742 h 818437"/>
              <a:gd name="connsiteX15" fmla="*/ 71625 w 3183051"/>
              <a:gd name="connsiteY15" fmla="*/ 429741 h 818437"/>
              <a:gd name="connsiteX16" fmla="*/ 0 w 3183051"/>
              <a:gd name="connsiteY16" fmla="*/ 358116 h 818437"/>
              <a:gd name="connsiteX17" fmla="*/ 0 w 3183051"/>
              <a:gd name="connsiteY17" fmla="*/ 358118 h 818437"/>
              <a:gd name="connsiteX18" fmla="*/ 0 w 3183051"/>
              <a:gd name="connsiteY18" fmla="*/ 250682 h 818437"/>
              <a:gd name="connsiteX19" fmla="*/ 0 w 3183051"/>
              <a:gd name="connsiteY19" fmla="*/ 250682 h 818437"/>
              <a:gd name="connsiteX20" fmla="*/ 0 w 3183051"/>
              <a:gd name="connsiteY20" fmla="*/ 71625 h 818437"/>
              <a:gd name="connsiteX0" fmla="*/ 0 w 3183051"/>
              <a:gd name="connsiteY0" fmla="*/ 71625 h 818437"/>
              <a:gd name="connsiteX1" fmla="*/ 71625 w 3183051"/>
              <a:gd name="connsiteY1" fmla="*/ 0 h 818437"/>
              <a:gd name="connsiteX2" fmla="*/ 530509 w 3183051"/>
              <a:gd name="connsiteY2" fmla="*/ 0 h 818437"/>
              <a:gd name="connsiteX3" fmla="*/ 530509 w 3183051"/>
              <a:gd name="connsiteY3" fmla="*/ 0 h 818437"/>
              <a:gd name="connsiteX4" fmla="*/ 1326271 w 3183051"/>
              <a:gd name="connsiteY4" fmla="*/ 0 h 818437"/>
              <a:gd name="connsiteX5" fmla="*/ 3111426 w 3183051"/>
              <a:gd name="connsiteY5" fmla="*/ 0 h 818437"/>
              <a:gd name="connsiteX6" fmla="*/ 3183051 w 3183051"/>
              <a:gd name="connsiteY6" fmla="*/ 71625 h 818437"/>
              <a:gd name="connsiteX7" fmla="*/ 3183051 w 3183051"/>
              <a:gd name="connsiteY7" fmla="*/ 250682 h 818437"/>
              <a:gd name="connsiteX8" fmla="*/ 3183051 w 3183051"/>
              <a:gd name="connsiteY8" fmla="*/ 250682 h 818437"/>
              <a:gd name="connsiteX9" fmla="*/ 3183051 w 3183051"/>
              <a:gd name="connsiteY9" fmla="*/ 358118 h 818437"/>
              <a:gd name="connsiteX10" fmla="*/ 3183051 w 3183051"/>
              <a:gd name="connsiteY10" fmla="*/ 358116 h 818437"/>
              <a:gd name="connsiteX11" fmla="*/ 3111426 w 3183051"/>
              <a:gd name="connsiteY11" fmla="*/ 429741 h 818437"/>
              <a:gd name="connsiteX12" fmla="*/ 2276885 w 3183051"/>
              <a:gd name="connsiteY12" fmla="*/ 429741 h 818437"/>
              <a:gd name="connsiteX13" fmla="*/ 2087244 w 3183051"/>
              <a:gd name="connsiteY13" fmla="*/ 818437 h 818437"/>
              <a:gd name="connsiteX14" fmla="*/ 2160133 w 3183051"/>
              <a:gd name="connsiteY14" fmla="*/ 420689 h 818437"/>
              <a:gd name="connsiteX15" fmla="*/ 71625 w 3183051"/>
              <a:gd name="connsiteY15" fmla="*/ 429741 h 818437"/>
              <a:gd name="connsiteX16" fmla="*/ 0 w 3183051"/>
              <a:gd name="connsiteY16" fmla="*/ 358116 h 818437"/>
              <a:gd name="connsiteX17" fmla="*/ 0 w 3183051"/>
              <a:gd name="connsiteY17" fmla="*/ 358118 h 818437"/>
              <a:gd name="connsiteX18" fmla="*/ 0 w 3183051"/>
              <a:gd name="connsiteY18" fmla="*/ 250682 h 818437"/>
              <a:gd name="connsiteX19" fmla="*/ 0 w 3183051"/>
              <a:gd name="connsiteY19" fmla="*/ 250682 h 818437"/>
              <a:gd name="connsiteX20" fmla="*/ 0 w 3183051"/>
              <a:gd name="connsiteY20" fmla="*/ 71625 h 818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183051" h="818437">
                <a:moveTo>
                  <a:pt x="0" y="71625"/>
                </a:moveTo>
                <a:cubicBezTo>
                  <a:pt x="0" y="32068"/>
                  <a:pt x="32068" y="0"/>
                  <a:pt x="71625" y="0"/>
                </a:cubicBezTo>
                <a:lnTo>
                  <a:pt x="530509" y="0"/>
                </a:lnTo>
                <a:lnTo>
                  <a:pt x="530509" y="0"/>
                </a:lnTo>
                <a:lnTo>
                  <a:pt x="1326271" y="0"/>
                </a:lnTo>
                <a:lnTo>
                  <a:pt x="3111426" y="0"/>
                </a:lnTo>
                <a:cubicBezTo>
                  <a:pt x="3150983" y="0"/>
                  <a:pt x="3183051" y="32068"/>
                  <a:pt x="3183051" y="71625"/>
                </a:cubicBezTo>
                <a:lnTo>
                  <a:pt x="3183051" y="250682"/>
                </a:lnTo>
                <a:lnTo>
                  <a:pt x="3183051" y="250682"/>
                </a:lnTo>
                <a:lnTo>
                  <a:pt x="3183051" y="358118"/>
                </a:lnTo>
                <a:lnTo>
                  <a:pt x="3183051" y="358116"/>
                </a:lnTo>
                <a:cubicBezTo>
                  <a:pt x="3183051" y="397673"/>
                  <a:pt x="3150983" y="429741"/>
                  <a:pt x="3111426" y="429741"/>
                </a:cubicBezTo>
                <a:lnTo>
                  <a:pt x="2276885" y="429741"/>
                </a:lnTo>
                <a:lnTo>
                  <a:pt x="2087244" y="818437"/>
                </a:lnTo>
                <a:lnTo>
                  <a:pt x="2160133" y="420689"/>
                </a:lnTo>
                <a:lnTo>
                  <a:pt x="71625" y="429741"/>
                </a:lnTo>
                <a:cubicBezTo>
                  <a:pt x="32068" y="429741"/>
                  <a:pt x="0" y="397673"/>
                  <a:pt x="0" y="358116"/>
                </a:cubicBezTo>
                <a:lnTo>
                  <a:pt x="0" y="358118"/>
                </a:lnTo>
                <a:lnTo>
                  <a:pt x="0" y="250682"/>
                </a:lnTo>
                <a:lnTo>
                  <a:pt x="0" y="250682"/>
                </a:lnTo>
                <a:lnTo>
                  <a:pt x="0" y="71625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71DA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933323" y="1063617"/>
            <a:ext cx="23359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i="1">
                <a:latin typeface="Arial" panose="020B0604020202020204" pitchFamily="34" charset="0"/>
                <a:cs typeface="Arial" panose="020B0604020202020204" pitchFamily="34" charset="0"/>
              </a:rPr>
              <a:t>Trường học của</a:t>
            </a:r>
          </a:p>
          <a:p>
            <a:pPr algn="ctr"/>
            <a:r>
              <a:rPr lang="en-US" sz="2200" i="1">
                <a:latin typeface="Arial" panose="020B0604020202020204" pitchFamily="34" charset="0"/>
                <a:cs typeface="Arial" panose="020B0604020202020204" pitchFamily="34" charset="0"/>
              </a:rPr>
              <a:t>bạn tên là gì?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475200" y="1402171"/>
            <a:ext cx="318305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1" name="Oval 10"/>
          <p:cNvSpPr/>
          <p:nvPr/>
        </p:nvSpPr>
        <p:spPr>
          <a:xfrm>
            <a:off x="4297680" y="5991356"/>
            <a:ext cx="548640" cy="548640"/>
          </a:xfrm>
          <a:prstGeom prst="ellipse">
            <a:avLst/>
          </a:prstGeom>
          <a:solidFill>
            <a:srgbClr val="ED02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55418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75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  <p:bldP spid="10" grpId="0" animBg="1"/>
      <p:bldP spid="7" grpId="0" uiExpand="1" build="p"/>
      <p:bldP spid="9" grpId="0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5" y="63371"/>
            <a:ext cx="714375" cy="714375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59894" y="1804073"/>
            <a:ext cx="2347466" cy="2042445"/>
            <a:chOff x="38383" y="1741309"/>
            <a:chExt cx="2347466" cy="2042445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51" t="2108" r="3479" b="3968"/>
            <a:stretch/>
          </p:blipFill>
          <p:spPr>
            <a:xfrm>
              <a:off x="38383" y="1741309"/>
              <a:ext cx="2347466" cy="1685064"/>
            </a:xfrm>
            <a:prstGeom prst="roundRect">
              <a:avLst>
                <a:gd name="adj" fmla="val 13452"/>
              </a:avLst>
            </a:prstGeom>
          </p:spPr>
        </p:pic>
        <p:sp>
          <p:nvSpPr>
            <p:cNvPr id="13" name="Oval 12"/>
            <p:cNvSpPr/>
            <p:nvPr/>
          </p:nvSpPr>
          <p:spPr>
            <a:xfrm>
              <a:off x="1144018" y="3417994"/>
              <a:ext cx="365760" cy="365760"/>
            </a:xfrm>
            <a:prstGeom prst="ellipse">
              <a:avLst/>
            </a:prstGeom>
            <a:solidFill>
              <a:srgbClr val="ED02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502341" y="1839314"/>
            <a:ext cx="2066531" cy="2015583"/>
            <a:chOff x="2507360" y="1838149"/>
            <a:chExt cx="2066531" cy="2015583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7360" y="1838149"/>
              <a:ext cx="2066531" cy="1631723"/>
            </a:xfrm>
            <a:prstGeom prst="roundRect">
              <a:avLst>
                <a:gd name="adj" fmla="val 14815"/>
              </a:avLst>
            </a:prstGeom>
          </p:spPr>
        </p:pic>
        <p:sp>
          <p:nvSpPr>
            <p:cNvPr id="14" name="Oval 13"/>
            <p:cNvSpPr/>
            <p:nvPr/>
          </p:nvSpPr>
          <p:spPr>
            <a:xfrm>
              <a:off x="3354835" y="3487972"/>
              <a:ext cx="365760" cy="365760"/>
            </a:xfrm>
            <a:prstGeom prst="ellipse">
              <a:avLst/>
            </a:prstGeom>
            <a:solidFill>
              <a:srgbClr val="ED02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4648201" y="1838149"/>
            <a:ext cx="2050673" cy="2016748"/>
            <a:chOff x="4648201" y="1838149"/>
            <a:chExt cx="2050673" cy="201674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8201" y="1838149"/>
              <a:ext cx="2050673" cy="1627632"/>
            </a:xfrm>
            <a:prstGeom prst="roundRect">
              <a:avLst>
                <a:gd name="adj" fmla="val 12500"/>
              </a:avLst>
            </a:prstGeom>
          </p:spPr>
        </p:pic>
        <p:sp>
          <p:nvSpPr>
            <p:cNvPr id="15" name="Oval 14"/>
            <p:cNvSpPr/>
            <p:nvPr/>
          </p:nvSpPr>
          <p:spPr>
            <a:xfrm>
              <a:off x="5490657" y="3489137"/>
              <a:ext cx="365760" cy="365760"/>
            </a:xfrm>
            <a:prstGeom prst="ellipse">
              <a:avLst/>
            </a:prstGeom>
            <a:solidFill>
              <a:srgbClr val="ED02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en-US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6763283" y="1837264"/>
            <a:ext cx="2078808" cy="2017633"/>
            <a:chOff x="6763283" y="1837264"/>
            <a:chExt cx="2078808" cy="201763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3283" y="1837264"/>
              <a:ext cx="2078808" cy="1627632"/>
            </a:xfrm>
            <a:prstGeom prst="roundRect">
              <a:avLst>
                <a:gd name="adj" fmla="val 13803"/>
              </a:avLst>
            </a:prstGeom>
          </p:spPr>
        </p:pic>
        <p:sp>
          <p:nvSpPr>
            <p:cNvPr id="16" name="Oval 15"/>
            <p:cNvSpPr/>
            <p:nvPr/>
          </p:nvSpPr>
          <p:spPr>
            <a:xfrm>
              <a:off x="7619807" y="3489137"/>
              <a:ext cx="365760" cy="365760"/>
            </a:xfrm>
            <a:prstGeom prst="ellipse">
              <a:avLst/>
            </a:prstGeom>
            <a:solidFill>
              <a:srgbClr val="ED02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endParaRPr lang="en-US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220327" y="4080701"/>
            <a:ext cx="1911857" cy="2044695"/>
            <a:chOff x="1220327" y="4080701"/>
            <a:chExt cx="1911857" cy="204469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0327" y="4080701"/>
              <a:ext cx="1911857" cy="1627632"/>
            </a:xfrm>
            <a:prstGeom prst="roundRect">
              <a:avLst>
                <a:gd name="adj" fmla="val 12757"/>
              </a:avLst>
            </a:prstGeom>
          </p:spPr>
        </p:pic>
        <p:sp>
          <p:nvSpPr>
            <p:cNvPr id="17" name="Oval 16"/>
            <p:cNvSpPr/>
            <p:nvPr/>
          </p:nvSpPr>
          <p:spPr>
            <a:xfrm>
              <a:off x="1993375" y="5759636"/>
              <a:ext cx="365760" cy="365760"/>
            </a:xfrm>
            <a:prstGeom prst="ellipse">
              <a:avLst/>
            </a:prstGeom>
            <a:solidFill>
              <a:srgbClr val="ED02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  <a:endParaRPr lang="en-US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3535607" y="4080701"/>
            <a:ext cx="2031001" cy="2044695"/>
            <a:chOff x="3535607" y="4080701"/>
            <a:chExt cx="2031001" cy="204469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35607" y="4080701"/>
              <a:ext cx="2031001" cy="1627632"/>
            </a:xfrm>
            <a:prstGeom prst="roundRect">
              <a:avLst>
                <a:gd name="adj" fmla="val 11647"/>
              </a:avLst>
            </a:prstGeom>
          </p:spPr>
        </p:pic>
        <p:sp>
          <p:nvSpPr>
            <p:cNvPr id="18" name="Oval 17"/>
            <p:cNvSpPr/>
            <p:nvPr/>
          </p:nvSpPr>
          <p:spPr>
            <a:xfrm>
              <a:off x="4366259" y="5759636"/>
              <a:ext cx="365760" cy="365760"/>
            </a:xfrm>
            <a:prstGeom prst="ellipse">
              <a:avLst/>
            </a:prstGeom>
            <a:solidFill>
              <a:srgbClr val="ED02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  <a:endParaRPr lang="en-US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5984757" y="4080701"/>
            <a:ext cx="1889652" cy="2044695"/>
            <a:chOff x="5984757" y="4080701"/>
            <a:chExt cx="1889652" cy="204469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4757" y="4080701"/>
              <a:ext cx="1889652" cy="1627632"/>
            </a:xfrm>
            <a:prstGeom prst="roundRect">
              <a:avLst>
                <a:gd name="adj" fmla="val 13810"/>
              </a:avLst>
            </a:prstGeom>
          </p:spPr>
        </p:pic>
        <p:sp>
          <p:nvSpPr>
            <p:cNvPr id="19" name="Oval 18"/>
            <p:cNvSpPr/>
            <p:nvPr/>
          </p:nvSpPr>
          <p:spPr>
            <a:xfrm>
              <a:off x="6739143" y="5759636"/>
              <a:ext cx="365760" cy="365760"/>
            </a:xfrm>
            <a:prstGeom prst="ellipse">
              <a:avLst/>
            </a:prstGeom>
            <a:solidFill>
              <a:srgbClr val="ED02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  <a:endParaRPr lang="en-US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AC5F61EF-E41C-4DEF-ABE6-B7A59EF75BAC}"/>
              </a:ext>
            </a:extLst>
          </p:cNvPr>
          <p:cNvSpPr txBox="1"/>
          <p:nvPr/>
        </p:nvSpPr>
        <p:spPr>
          <a:xfrm>
            <a:off x="975044" y="362247"/>
            <a:ext cx="67824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bạn, thầy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err="1"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giáo và nhân viên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đang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? Ở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897034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5" y="63371"/>
            <a:ext cx="714375" cy="71437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5" t="3432" r="3421" b="4319"/>
          <a:stretch/>
        </p:blipFill>
        <p:spPr>
          <a:xfrm>
            <a:off x="1292772" y="1408386"/>
            <a:ext cx="6558456" cy="4644677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7757475" y="5427545"/>
            <a:ext cx="548640" cy="548640"/>
          </a:xfrm>
          <a:prstGeom prst="ellipse">
            <a:avLst/>
          </a:prstGeom>
          <a:solidFill>
            <a:srgbClr val="ED02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DA78221-DE54-45D4-81D8-2582C140B8AD}"/>
              </a:ext>
            </a:extLst>
          </p:cNvPr>
          <p:cNvSpPr txBox="1"/>
          <p:nvPr/>
        </p:nvSpPr>
        <p:spPr>
          <a:xfrm>
            <a:off x="975044" y="362247"/>
            <a:ext cx="67824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bạn, thầy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err="1"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giáo và nhân viên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đang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? Ở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969025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5" y="63371"/>
            <a:ext cx="714375" cy="71437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350" y="1481389"/>
            <a:ext cx="6051300" cy="4778079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7608160" y="5710828"/>
            <a:ext cx="548640" cy="548640"/>
          </a:xfrm>
          <a:prstGeom prst="ellipse">
            <a:avLst/>
          </a:prstGeom>
          <a:solidFill>
            <a:srgbClr val="ED02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A9F715-1AB0-4349-8B48-4A9F2A53A586}"/>
              </a:ext>
            </a:extLst>
          </p:cNvPr>
          <p:cNvSpPr txBox="1"/>
          <p:nvPr/>
        </p:nvSpPr>
        <p:spPr>
          <a:xfrm>
            <a:off x="975044" y="362247"/>
            <a:ext cx="67824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bạn, thầy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err="1"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giáo và nhân viên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đang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? Ở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981813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5" y="63371"/>
            <a:ext cx="714375" cy="71437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555" y="1319620"/>
            <a:ext cx="6268891" cy="4975658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7725945" y="5725200"/>
            <a:ext cx="548640" cy="548640"/>
          </a:xfrm>
          <a:prstGeom prst="ellipse">
            <a:avLst/>
          </a:prstGeom>
          <a:solidFill>
            <a:srgbClr val="ED02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42E9665-578B-48BD-A268-0C2DC98458A0}"/>
              </a:ext>
            </a:extLst>
          </p:cNvPr>
          <p:cNvSpPr txBox="1"/>
          <p:nvPr/>
        </p:nvSpPr>
        <p:spPr>
          <a:xfrm>
            <a:off x="975044" y="362247"/>
            <a:ext cx="67824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bạn, thầy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err="1"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và nhân viên trong </a:t>
            </a:r>
            <a:r>
              <a:rPr lang="en-US" sz="2400" b="1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đang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? Ở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400184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5" y="63371"/>
            <a:ext cx="714375" cy="71437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170" y="1361366"/>
            <a:ext cx="6137661" cy="4918683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7640831" y="5731409"/>
            <a:ext cx="548640" cy="548640"/>
          </a:xfrm>
          <a:prstGeom prst="ellipse">
            <a:avLst/>
          </a:prstGeom>
          <a:solidFill>
            <a:srgbClr val="ED02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C05285-0DE1-430F-8D5C-04889EE62591}"/>
              </a:ext>
            </a:extLst>
          </p:cNvPr>
          <p:cNvSpPr txBox="1"/>
          <p:nvPr/>
        </p:nvSpPr>
        <p:spPr>
          <a:xfrm>
            <a:off x="975044" y="362247"/>
            <a:ext cx="67824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bạn, thầy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err="1"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giáo và nhân viên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đang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? Ở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80511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1275</TotalTime>
  <Words>391</Words>
  <Application>Microsoft Office PowerPoint</Application>
  <PresentationFormat>On-screen Show (4:3)</PresentationFormat>
  <Paragraphs>62</Paragraphs>
  <Slides>19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HP001 4 hàng</vt:lpstr>
      <vt:lpstr>Office Theme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HuyenTT</dc:creator>
  <cp:lastModifiedBy>TrangDTT</cp:lastModifiedBy>
  <cp:revision>67</cp:revision>
  <dcterms:created xsi:type="dcterms:W3CDTF">2019-11-26T08:16:15Z</dcterms:created>
  <dcterms:modified xsi:type="dcterms:W3CDTF">2020-06-09T03:52:24Z</dcterms:modified>
</cp:coreProperties>
</file>