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10" r:id="rId4"/>
  </p:sldMasterIdLst>
  <p:notesMasterIdLst>
    <p:notesMasterId r:id="rId32"/>
  </p:notesMasterIdLst>
  <p:sldIdLst>
    <p:sldId id="292" r:id="rId5"/>
    <p:sldId id="544" r:id="rId6"/>
    <p:sldId id="545" r:id="rId7"/>
    <p:sldId id="634" r:id="rId8"/>
    <p:sldId id="573" r:id="rId9"/>
    <p:sldId id="571" r:id="rId10"/>
    <p:sldId id="362" r:id="rId11"/>
    <p:sldId id="260" r:id="rId12"/>
    <p:sldId id="295" r:id="rId13"/>
    <p:sldId id="262" r:id="rId14"/>
    <p:sldId id="635" r:id="rId15"/>
    <p:sldId id="636" r:id="rId16"/>
    <p:sldId id="637" r:id="rId17"/>
    <p:sldId id="645" r:id="rId18"/>
    <p:sldId id="646" r:id="rId19"/>
    <p:sldId id="638" r:id="rId20"/>
    <p:sldId id="639" r:id="rId21"/>
    <p:sldId id="643" r:id="rId22"/>
    <p:sldId id="644" r:id="rId23"/>
    <p:sldId id="290" r:id="rId24"/>
    <p:sldId id="275" r:id="rId25"/>
    <p:sldId id="640" r:id="rId26"/>
    <p:sldId id="641" r:id="rId27"/>
    <p:sldId id="642" r:id="rId28"/>
    <p:sldId id="286" r:id="rId29"/>
    <p:sldId id="287"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54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0456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330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681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9276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95210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3223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132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185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5518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0604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8/10/2024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287AC4A-DF12-0364-42A4-B28340BAFE0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6447" y="100211"/>
            <a:ext cx="1812202" cy="1812202"/>
          </a:xfrm>
          <a:prstGeom prst="rect">
            <a:avLst/>
          </a:prstGeom>
        </p:spPr>
      </p:pic>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6447" y="100211"/>
            <a:ext cx="1812202" cy="1812202"/>
          </a:xfrm>
          <a:prstGeom prst="rect">
            <a:avLst/>
          </a:prstGeom>
        </p:spPr>
      </p:pic>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57798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26.jp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4.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6.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4.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prstGeom prst="roundRect">
            <a:avLst/>
          </a:prstGeom>
          <a:solidFill>
            <a:srgbClr val="D2EFFA"/>
          </a:solidFill>
          <a:ln>
            <a:extLst>
              <a:ext uri="{C807C97D-BFC1-408E-A445-0C87EB9F89A2}">
                <ask:lineSketchStyleProps xmlns:ask="http://schemas.microsoft.com/office/drawing/2018/sketchyshapes" sd="1959150775">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prstGeom prst="rect">
            <a:avLst/>
          </a:prstGeom>
          <a:solidFill>
            <a:srgbClr val="F8AED5"/>
          </a:solidFill>
          <a:ln>
            <a:extLst>
              <a:ext uri="{C807C97D-BFC1-408E-A445-0C87EB9F89A2}">
                <ask:lineSketchStyleProps xmlns:ask="http://schemas.microsoft.com/office/drawing/2018/sketchyshapes" sd="58289758">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prstGeom prst="rect">
            <a:avLst/>
          </a:prstGeom>
          <a:solidFill>
            <a:srgbClr val="F8AED5"/>
          </a:solidFill>
          <a:ln>
            <a:extLst>
              <a:ext uri="{C807C97D-BFC1-408E-A445-0C87EB9F89A2}">
                <ask:lineSketchStyleProps xmlns:ask="http://schemas.microsoft.com/office/drawing/2018/sketchyshapes" sd="58289758">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Dặn</a:t>
            </a:r>
            <a:r>
              <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dò</a:t>
            </a:r>
            <a:endPar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GV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điền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vào</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đây</a:t>
            </a:r>
            <a:endPar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TextBox 20"/>
          <p:cNvSpPr txBox="1"/>
          <p:nvPr/>
        </p:nvSpPr>
        <p:spPr>
          <a:xfrm>
            <a:off x="4520505" y="2621853"/>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prstGeom prst="roundRect">
            <a:avLst/>
          </a:prstGeom>
          <a:solidFill>
            <a:schemeClr val="accent4">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prstGeom prst="roundRect">
            <a:avLst/>
          </a:prstGeom>
          <a:solidFill>
            <a:schemeClr val="accent6">
              <a:lumMod val="40000"/>
              <a:lumOff val="60000"/>
            </a:schemeClr>
          </a:solidFill>
          <a:ln>
            <a:extLst>
              <a:ext uri="{C807C97D-BFC1-408E-A445-0C87EB9F89A2}">
                <ask:lineSketchStyleProps xmlns:ask="http://schemas.microsoft.com/office/drawing/2018/sketchyshapes" sd="1959150775">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2226</Words>
  <Application>Microsoft Office PowerPoint</Application>
  <PresentationFormat>Widescreen</PresentationFormat>
  <Paragraphs>127</Paragraphs>
  <Slides>27</Slides>
  <Notes>5</Notes>
  <HiddenSlides>0</HiddenSlides>
  <MMClips>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Amazone</vt:lpstr>
      <vt:lpstr>Chau Philomene One</vt:lpstr>
      <vt:lpstr>等线</vt:lpstr>
      <vt:lpstr>等线 Light</vt:lpstr>
      <vt:lpstr>DFPOP1-W9</vt:lpstr>
      <vt:lpstr>Laila</vt:lpstr>
      <vt:lpstr>#9Slide05 Phobia</vt:lpstr>
      <vt:lpstr>Arial</vt:lpstr>
      <vt:lpstr>Arial-Rounded</vt:lpstr>
      <vt:lpstr>Calibri</vt:lpstr>
      <vt:lpstr>Calibri Light</vt:lpstr>
      <vt:lpstr>Cambria</vt:lpstr>
      <vt:lpstr>Hind</vt:lpstr>
      <vt:lpstr>iCiel Pony</vt:lpstr>
      <vt:lpstr>Karla</vt:lpstr>
      <vt:lpstr>Varela Round</vt:lpstr>
      <vt:lpstr>Custom Design</vt:lpstr>
      <vt:lpstr>1_Custom Design</vt:lpstr>
      <vt:lpstr>Happy Indian Independence Day!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2024-05-14T07:25:39Z</dcterms:created>
  <dcterms:modified xsi:type="dcterms:W3CDTF">2024-08-10T05:43:26Z</dcterms:modified>
</cp:coreProperties>
</file>