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 id="2147483727" r:id="rId7"/>
  </p:sldMasterIdLst>
  <p:notesMasterIdLst>
    <p:notesMasterId r:id="rId49"/>
  </p:notesMasterIdLst>
  <p:sldIdLst>
    <p:sldId id="646" r:id="rId8"/>
    <p:sldId id="349" r:id="rId9"/>
    <p:sldId id="4412" r:id="rId10"/>
    <p:sldId id="351" r:id="rId11"/>
    <p:sldId id="476" r:id="rId12"/>
    <p:sldId id="484" r:id="rId13"/>
    <p:sldId id="485" r:id="rId14"/>
    <p:sldId id="486" r:id="rId15"/>
    <p:sldId id="295" r:id="rId16"/>
    <p:sldId id="533" r:id="rId17"/>
    <p:sldId id="355" r:id="rId18"/>
    <p:sldId id="392" r:id="rId19"/>
    <p:sldId id="396" r:id="rId20"/>
    <p:sldId id="487" r:id="rId21"/>
    <p:sldId id="488" r:id="rId22"/>
    <p:sldId id="397" r:id="rId23"/>
    <p:sldId id="527" r:id="rId24"/>
    <p:sldId id="490" r:id="rId25"/>
    <p:sldId id="491" r:id="rId26"/>
    <p:sldId id="362" r:id="rId27"/>
    <p:sldId id="365" r:id="rId28"/>
    <p:sldId id="405" r:id="rId29"/>
    <p:sldId id="530" r:id="rId30"/>
    <p:sldId id="531" r:id="rId31"/>
    <p:sldId id="532" r:id="rId32"/>
    <p:sldId id="406" r:id="rId33"/>
    <p:sldId id="460" r:id="rId34"/>
    <p:sldId id="479" r:id="rId35"/>
    <p:sldId id="466" r:id="rId36"/>
    <p:sldId id="492" r:id="rId37"/>
    <p:sldId id="526" r:id="rId38"/>
    <p:sldId id="468" r:id="rId39"/>
    <p:sldId id="4413" r:id="rId40"/>
    <p:sldId id="469" r:id="rId41"/>
    <p:sldId id="318" r:id="rId42"/>
    <p:sldId id="346" r:id="rId43"/>
    <p:sldId id="534" r:id="rId44"/>
    <p:sldId id="645" r:id="rId45"/>
    <p:sldId id="304" r:id="rId46"/>
    <p:sldId id="389"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80" d="100"/>
          <a:sy n="80" d="100"/>
        </p:scale>
        <p:origin x="1085" y="48"/>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16/9/2024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883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40</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11</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14</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19</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22</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16/9/2024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2024/9/16</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16/9/2024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16/9/2024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851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15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122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415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675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89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46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810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249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0.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BD468C4-41B2-89C8-164C-C295848FE74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2024/9/16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16/9/2024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36537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7.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62.svg"/><Relationship Id="rId4" Type="http://schemas.openxmlformats.org/officeDocument/2006/relationships/image" Target="../media/image59.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42.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em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0.jpe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emf"/></Relationships>
</file>

<file path=ppt/slides/_rels/slide2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4.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gif"/><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4.png"/><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4.png"/><Relationship Id="rId7"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7.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75.gif"/><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8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1.png"/><Relationship Id="rId5" Type="http://schemas.openxmlformats.org/officeDocument/2006/relationships/image" Target="../media/image80.gif"/><Relationship Id="rId10" Type="http://schemas.openxmlformats.org/officeDocument/2006/relationships/image" Target="../media/image83.png"/><Relationship Id="rId4" Type="http://schemas.openxmlformats.org/officeDocument/2006/relationships/image" Target="../media/image1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23.png"/><Relationship Id="rId7" Type="http://schemas.openxmlformats.org/officeDocument/2006/relationships/image" Target="../media/image85.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7.svg"/><Relationship Id="rId5" Type="http://schemas.openxmlformats.org/officeDocument/2006/relationships/image" Target="../media/image73.png"/><Relationship Id="rId10" Type="http://schemas.openxmlformats.org/officeDocument/2006/relationships/image" Target="../media/image81.png"/><Relationship Id="rId4" Type="http://schemas.microsoft.com/office/2007/relationships/hdphoto" Target="../media/hdphoto3.wdp"/><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88.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4.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sp>
        <p:nvSpPr>
          <p:cNvPr id="10" name="TextBox 9">
            <a:extLst>
              <a:ext uri="{FF2B5EF4-FFF2-40B4-BE49-F238E27FC236}">
                <a16:creationId xmlns:a16="http://schemas.microsoft.com/office/drawing/2014/main" id="{48BE3E2F-29EE-9024-7418-CABAD8505A20}"/>
              </a:ext>
            </a:extLst>
          </p:cNvPr>
          <p:cNvSpPr txBox="1"/>
          <p:nvPr/>
        </p:nvSpPr>
        <p:spPr>
          <a:xfrm>
            <a:off x="2243606" y="1249681"/>
            <a:ext cx="8433919"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Hát</a:t>
            </a:r>
            <a:r>
              <a:rPr kumimoji="0" lang="en-US" sz="4267" b="0" i="0" u="none" strike="noStrike" kern="0" cap="none" spc="0" normalizeH="0" noProof="0" dirty="0"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theo</a:t>
            </a:r>
            <a:r>
              <a:rPr kumimoji="0" lang="en-US" sz="4267" b="0" i="0" u="none" strike="noStrike" kern="0" cap="none" spc="0" normalizeH="0" noProof="0" dirty="0"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lời</a:t>
            </a:r>
            <a:r>
              <a:rPr kumimoji="0" lang="en-US" sz="4267" b="0" i="0" u="none" strike="noStrike" kern="0" cap="none" spc="0" normalizeH="0" noProof="0" dirty="0"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bài</a:t>
            </a:r>
            <a:r>
              <a:rPr kumimoji="0" lang="en-US" sz="4267" b="0" i="0" u="none" strike="noStrike" kern="0" cap="none" spc="0" normalizeH="0" noProof="0" dirty="0"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smtClean="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hát</a:t>
            </a:r>
            <a:r>
              <a:rPr lang="en-US" sz="4267"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Vui</a:t>
            </a:r>
            <a:r>
              <a:rPr lang="en-US" sz="4267"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trường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172337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609600" y="828675"/>
            <a:ext cx="10773846" cy="57282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76779F57-E4A4-B462-7C78-E24D6BF05BE1}"/>
              </a:ext>
            </a:extLst>
          </p:cNvPr>
          <p:cNvSpPr txBox="1"/>
          <p:nvPr/>
        </p:nvSpPr>
        <p:spPr>
          <a:xfrm>
            <a:off x="817604" y="1714966"/>
            <a:ext cx="10661558" cy="3580467"/>
          </a:xfrm>
          <a:prstGeom prst="rect">
            <a:avLst/>
          </a:prstGeom>
          <a:noFill/>
        </p:spPr>
        <p:txBody>
          <a:bodyPr wrap="square" rtlCol="0">
            <a:spAutoFit/>
          </a:bodyPr>
          <a:lstStyle/>
          <a:p>
            <a:pPr>
              <a:spcAft>
                <a:spcPts val="750"/>
              </a:spcAft>
            </a:pPr>
            <a:r>
              <a:rPr lang="en-US" sz="4400" b="1" dirty="0" err="1" smtClean="0">
                <a:solidFill>
                  <a:srgbClr val="FF0000"/>
                </a:solidFill>
                <a:latin typeface="Times New Roman" panose="02020603050405020304" pitchFamily="18" charset="0"/>
                <a:ea typeface="Calibri" panose="020F0502020204030204" pitchFamily="34" charset="0"/>
              </a:rPr>
              <a:t>Quyền</a:t>
            </a:r>
            <a:r>
              <a:rPr lang="en-US" sz="4400" b="1" dirty="0" smtClean="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vui</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chơi</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của</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trẻ</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em</a:t>
            </a:r>
            <a:r>
              <a:rPr lang="en-US" sz="4400" b="1" dirty="0">
                <a:solidFill>
                  <a:srgbClr val="FF0000"/>
                </a:solidFill>
                <a:latin typeface="Times New Roman" panose="02020603050405020304" pitchFamily="18" charset="0"/>
                <a:ea typeface="Calibri" panose="020F0502020204030204" pitchFamily="34" charset="0"/>
              </a:rPr>
              <a:t>.</a:t>
            </a:r>
          </a:p>
          <a:p>
            <a:r>
              <a:rPr lang="en-US" sz="4400" dirty="0" err="1">
                <a:latin typeface="Times New Roman" panose="02020603050405020304" pitchFamily="18" charset="0"/>
                <a:ea typeface="Times New Roman" panose="02020603050405020304" pitchFamily="18" charset="0"/>
              </a:rPr>
              <a:t>Trẻ</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em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quyền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vui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đẳng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cơ</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hội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tham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hoạt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hóa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thuật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dục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thao</a:t>
            </a:r>
            <a:r>
              <a:rPr lang="en-US" sz="4400" dirty="0">
                <a:latin typeface="Times New Roman" panose="02020603050405020304" pitchFamily="18" charset="0"/>
                <a:ea typeface="Times New Roman" panose="02020603050405020304" pitchFamily="18" charset="0"/>
              </a:rPr>
              <a:t>, du </a:t>
            </a:r>
            <a:r>
              <a:rPr lang="en-US" sz="4400" dirty="0" err="1">
                <a:latin typeface="Times New Roman" panose="02020603050405020304" pitchFamily="18" charset="0"/>
                <a:ea typeface="Times New Roman" panose="02020603050405020304" pitchFamily="18" charset="0"/>
              </a:rPr>
              <a:t>lịch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phù</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hợp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tuổi</a:t>
            </a:r>
            <a:r>
              <a:rPr lang="en-US" sz="4400" dirty="0">
                <a:latin typeface="Times New Roman" panose="02020603050405020304" pitchFamily="18" charset="0"/>
                <a:ea typeface="Times New Roman" panose="02020603050405020304" pitchFamily="18" charset="0"/>
              </a:rPr>
              <a:t>.</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319066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3872035" y="58474"/>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2981538" y="697283"/>
            <a:ext cx="68482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smtClean="0">
                <a:ln>
                  <a:noFill/>
                </a:ln>
                <a:solidFill>
                  <a:prstClr val="black"/>
                </a:solidFill>
                <a:effectLst/>
                <a:uLnTx/>
                <a:uFillTx/>
                <a:ea typeface="+mn-ea"/>
                <a:cs typeface="+mn-cs"/>
              </a:rPr>
              <a:t>Hai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smtClean="0">
                <a:ln>
                  <a:noFill/>
                </a:ln>
                <a:solidFill>
                  <a:prstClr val="black"/>
                </a:solidFill>
                <a:effectLst/>
                <a:uLnTx/>
                <a:uFillTx/>
                <a:ea typeface="+mn-ea"/>
                <a:cs typeface="+mn-cs"/>
              </a:rPr>
              <a:t>9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smtClean="0">
                <a:ln>
                  <a:noFill/>
                </a:ln>
                <a:solidFill>
                  <a:prstClr val="black"/>
                </a:solidFill>
                <a:effectLst/>
                <a:uLnTx/>
                <a:uFillTx/>
                <a:ea typeface="+mn-ea"/>
                <a:cs typeface="+mn-cs"/>
              </a:rPr>
              <a:t>9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smtClean="0">
                <a:ln>
                  <a:noFill/>
                </a:ln>
                <a:solidFill>
                  <a:prstClr val="black"/>
                </a:solidFill>
                <a:effectLst/>
                <a:uLnTx/>
                <a:uFillTx/>
                <a:ea typeface="+mn-ea"/>
                <a:cs typeface="+mn-cs"/>
              </a:rPr>
              <a:t>2024</a:t>
            </a:r>
            <a:endParaRPr kumimoji="0" lang="en-US" sz="3600" b="1" i="0" u="none" strike="noStrike" kern="1200" cap="none" spc="0" normalizeH="0" baseline="0" noProof="0" dirty="0">
              <a:ln>
                <a:noFill/>
              </a:ln>
              <a:solidFill>
                <a:prstClr val="black"/>
              </a:solidFill>
              <a:effectLst/>
              <a:uLnTx/>
              <a:uFillTx/>
              <a:ea typeface="+mn-ea"/>
              <a:cs typeface="+mn-cs"/>
            </a:endParaRP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2060</Words>
  <Application>Microsoft Office PowerPoint</Application>
  <PresentationFormat>Widescreen</PresentationFormat>
  <Paragraphs>181</Paragraphs>
  <Slides>41</Slides>
  <Notes>14</Notes>
  <HiddenSlides>0</HiddenSlides>
  <MMClips>1</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41</vt:i4>
      </vt:variant>
    </vt:vector>
  </HeadingPairs>
  <TitlesOfParts>
    <vt:vector size="68" baseType="lpstr">
      <vt:lpstr>宋体</vt:lpstr>
      <vt:lpstr>#9Slide05 Phobia</vt:lpstr>
      <vt:lpstr>Arial</vt:lpstr>
      <vt:lpstr>Arial-BoldMT</vt:lpstr>
      <vt:lpstr>Arial-ItalicMT</vt:lpstr>
      <vt:lpstr>ArialMT</vt:lpstr>
      <vt:lpstr>Calibri</vt:lpstr>
      <vt:lpstr>Calibri Light</vt:lpstr>
      <vt:lpstr>Cambria</vt:lpstr>
      <vt:lpstr>等线</vt:lpstr>
      <vt:lpstr>等线 Light</vt:lpstr>
      <vt:lpstr>DFPOP1-W9</vt:lpstr>
      <vt:lpstr>Roboto</vt:lpstr>
      <vt:lpstr>Segoe UI Historic</vt:lpstr>
      <vt:lpstr>SVN-Poky's</vt:lpstr>
      <vt:lpstr>Times New Roman</vt:lpstr>
      <vt:lpstr>Wingdings</vt:lpstr>
      <vt:lpstr>Yu Mincho</vt:lpstr>
      <vt:lpstr>字魂105号-简雅黑</vt:lpstr>
      <vt:lpstr>方正静蕾简体</vt:lpstr>
      <vt:lpstr>Office 主题</vt:lpstr>
      <vt:lpstr>Custom Design</vt:lpstr>
      <vt:lpstr>1_Office 主题​​</vt:lpstr>
      <vt:lpstr>Office 主题​​</vt:lpstr>
      <vt:lpstr>4_Office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67</cp:revision>
  <dcterms:created xsi:type="dcterms:W3CDTF">2024-05-02T01:59:28Z</dcterms:created>
  <dcterms:modified xsi:type="dcterms:W3CDTF">2024-09-16T08:35:14Z</dcterms:modified>
</cp:coreProperties>
</file>