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0" r:id="rId4"/>
    <p:sldId id="259" r:id="rId5"/>
    <p:sldId id="260" r:id="rId6"/>
    <p:sldId id="264" r:id="rId7"/>
    <p:sldId id="265" r:id="rId8"/>
    <p:sldId id="266" r:id="rId9"/>
    <p:sldId id="267" r:id="rId10"/>
    <p:sldId id="271" r:id="rId11"/>
    <p:sldId id="262" r:id="rId12"/>
    <p:sldId id="263" r:id="rId13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"/>
            <a:ext cx="9144000" cy="67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1"/>
            <a:ext cx="9144000" cy="6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54039"/>
          </a:xfrm>
          <a:prstGeom prst="roundRect">
            <a:avLst>
              <a:gd name="adj" fmla="val 312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" y="-1"/>
            <a:ext cx="9079332" cy="679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4"/>
          <p:cNvSpPr txBox="1"/>
          <p:nvPr/>
        </p:nvSpPr>
        <p:spPr>
          <a:xfrm rot="2157445">
            <a:off x="7616448" y="1291990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627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765924"/>
          </a:xfrm>
        </p:spPr>
      </p:pic>
      <p:sp>
        <p:nvSpPr>
          <p:cNvPr id="9" name="TextBox 8"/>
          <p:cNvSpPr txBox="1"/>
          <p:nvPr/>
        </p:nvSpPr>
        <p:spPr>
          <a:xfrm>
            <a:off x="1117600" y="2946400"/>
            <a:ext cx="7397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3724" y="2757040"/>
            <a:ext cx="5576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Đếm đến 10</a:t>
            </a:r>
            <a:endParaRPr lang="en-US" sz="7200" b="1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1"/>
            <a:ext cx="9144000" cy="6379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24" y="2593077"/>
            <a:ext cx="3690659" cy="319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93" y="3719104"/>
            <a:ext cx="1505550" cy="1501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3" y="4418667"/>
            <a:ext cx="905352" cy="112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1" y="4389105"/>
            <a:ext cx="988583" cy="1336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3" y="4352692"/>
            <a:ext cx="969491" cy="1206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83" y="4168697"/>
            <a:ext cx="1095128" cy="1590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9" y="5016932"/>
            <a:ext cx="2081286" cy="1316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96" y="4923044"/>
            <a:ext cx="2006379" cy="1269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59" y="5475218"/>
            <a:ext cx="2062822" cy="13052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" y="3143982"/>
            <a:ext cx="1879559" cy="1652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3" y="2969727"/>
            <a:ext cx="1408848" cy="139650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1" y="3865901"/>
            <a:ext cx="1998017" cy="1893290"/>
          </a:xfrm>
        </p:spPr>
      </p:pic>
    </p:spTree>
    <p:extLst>
      <p:ext uri="{BB962C8B-B14F-4D97-AF65-F5344CB8AC3E}">
        <p14:creationId xmlns:p14="http://schemas.microsoft.com/office/powerpoint/2010/main" val="24206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0"/>
            <a:ext cx="9144000" cy="6379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11" y="435873"/>
            <a:ext cx="1234101" cy="135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31" y="569150"/>
            <a:ext cx="1035369" cy="179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63" y="674371"/>
            <a:ext cx="976636" cy="1776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99" y="1586710"/>
            <a:ext cx="990127" cy="1662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28" y="775542"/>
            <a:ext cx="1179492" cy="1687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32" y="3291948"/>
            <a:ext cx="1080704" cy="6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24"/>
            <a:ext cx="9136966" cy="637467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84638" y="5426796"/>
            <a:ext cx="2815378" cy="1069884"/>
          </a:xfrm>
          <a:custGeom>
            <a:avLst/>
            <a:gdLst>
              <a:gd name="connsiteX0" fmla="*/ 1252025 w 2815378"/>
              <a:gd name="connsiteY0" fmla="*/ 42943 h 1069884"/>
              <a:gd name="connsiteX1" fmla="*/ 1181687 w 2815378"/>
              <a:gd name="connsiteY1" fmla="*/ 14807 h 1069884"/>
              <a:gd name="connsiteX2" fmla="*/ 886265 w 2815378"/>
              <a:gd name="connsiteY2" fmla="*/ 14807 h 1069884"/>
              <a:gd name="connsiteX3" fmla="*/ 801859 w 2815378"/>
              <a:gd name="connsiteY3" fmla="*/ 57010 h 1069884"/>
              <a:gd name="connsiteX4" fmla="*/ 759656 w 2815378"/>
              <a:gd name="connsiteY4" fmla="*/ 71078 h 1069884"/>
              <a:gd name="connsiteX5" fmla="*/ 731520 w 2815378"/>
              <a:gd name="connsiteY5" fmla="*/ 99213 h 1069884"/>
              <a:gd name="connsiteX6" fmla="*/ 647114 w 2815378"/>
              <a:gd name="connsiteY6" fmla="*/ 155484 h 1069884"/>
              <a:gd name="connsiteX7" fmla="*/ 576776 w 2815378"/>
              <a:gd name="connsiteY7" fmla="*/ 211755 h 1069884"/>
              <a:gd name="connsiteX8" fmla="*/ 534573 w 2815378"/>
              <a:gd name="connsiteY8" fmla="*/ 225823 h 1069884"/>
              <a:gd name="connsiteX9" fmla="*/ 140677 w 2815378"/>
              <a:gd name="connsiteY9" fmla="*/ 239890 h 1069884"/>
              <a:gd name="connsiteX10" fmla="*/ 42204 w 2815378"/>
              <a:gd name="connsiteY10" fmla="*/ 296161 h 1069884"/>
              <a:gd name="connsiteX11" fmla="*/ 28136 w 2815378"/>
              <a:gd name="connsiteY11" fmla="*/ 352432 h 1069884"/>
              <a:gd name="connsiteX12" fmla="*/ 0 w 2815378"/>
              <a:gd name="connsiteY12" fmla="*/ 436838 h 1069884"/>
              <a:gd name="connsiteX13" fmla="*/ 14068 w 2815378"/>
              <a:gd name="connsiteY13" fmla="*/ 549380 h 1069884"/>
              <a:gd name="connsiteX14" fmla="*/ 98474 w 2815378"/>
              <a:gd name="connsiteY14" fmla="*/ 577515 h 1069884"/>
              <a:gd name="connsiteX15" fmla="*/ 140677 w 2815378"/>
              <a:gd name="connsiteY15" fmla="*/ 591583 h 1069884"/>
              <a:gd name="connsiteX16" fmla="*/ 253219 w 2815378"/>
              <a:gd name="connsiteY16" fmla="*/ 619718 h 1069884"/>
              <a:gd name="connsiteX17" fmla="*/ 351693 w 2815378"/>
              <a:gd name="connsiteY17" fmla="*/ 647853 h 1069884"/>
              <a:gd name="connsiteX18" fmla="*/ 365760 w 2815378"/>
              <a:gd name="connsiteY18" fmla="*/ 690056 h 1069884"/>
              <a:gd name="connsiteX19" fmla="*/ 379828 w 2815378"/>
              <a:gd name="connsiteY19" fmla="*/ 872936 h 1069884"/>
              <a:gd name="connsiteX20" fmla="*/ 450167 w 2815378"/>
              <a:gd name="connsiteY20" fmla="*/ 929207 h 1069884"/>
              <a:gd name="connsiteX21" fmla="*/ 520505 w 2815378"/>
              <a:gd name="connsiteY21" fmla="*/ 943275 h 1069884"/>
              <a:gd name="connsiteX22" fmla="*/ 562708 w 2815378"/>
              <a:gd name="connsiteY22" fmla="*/ 957343 h 1069884"/>
              <a:gd name="connsiteX23" fmla="*/ 773724 w 2815378"/>
              <a:gd name="connsiteY23" fmla="*/ 915140 h 1069884"/>
              <a:gd name="connsiteX24" fmla="*/ 801859 w 2815378"/>
              <a:gd name="connsiteY24" fmla="*/ 872936 h 1069884"/>
              <a:gd name="connsiteX25" fmla="*/ 815927 w 2815378"/>
              <a:gd name="connsiteY25" fmla="*/ 802598 h 1069884"/>
              <a:gd name="connsiteX26" fmla="*/ 858130 w 2815378"/>
              <a:gd name="connsiteY26" fmla="*/ 760395 h 1069884"/>
              <a:gd name="connsiteX27" fmla="*/ 942536 w 2815378"/>
              <a:gd name="connsiteY27" fmla="*/ 690056 h 1069884"/>
              <a:gd name="connsiteX28" fmla="*/ 1111348 w 2815378"/>
              <a:gd name="connsiteY28" fmla="*/ 718192 h 1069884"/>
              <a:gd name="connsiteX29" fmla="*/ 1139484 w 2815378"/>
              <a:gd name="connsiteY29" fmla="*/ 746327 h 1069884"/>
              <a:gd name="connsiteX30" fmla="*/ 1167619 w 2815378"/>
              <a:gd name="connsiteY30" fmla="*/ 802598 h 1069884"/>
              <a:gd name="connsiteX31" fmla="*/ 1195754 w 2815378"/>
              <a:gd name="connsiteY31" fmla="*/ 844801 h 1069884"/>
              <a:gd name="connsiteX32" fmla="*/ 1209822 w 2815378"/>
              <a:gd name="connsiteY32" fmla="*/ 887004 h 1069884"/>
              <a:gd name="connsiteX33" fmla="*/ 1266093 w 2815378"/>
              <a:gd name="connsiteY33" fmla="*/ 957343 h 1069884"/>
              <a:gd name="connsiteX34" fmla="*/ 1392702 w 2815378"/>
              <a:gd name="connsiteY34" fmla="*/ 1013613 h 1069884"/>
              <a:gd name="connsiteX35" fmla="*/ 1434905 w 2815378"/>
              <a:gd name="connsiteY35" fmla="*/ 1027681 h 1069884"/>
              <a:gd name="connsiteX36" fmla="*/ 1505244 w 2815378"/>
              <a:gd name="connsiteY36" fmla="*/ 1013613 h 1069884"/>
              <a:gd name="connsiteX37" fmla="*/ 1533379 w 2815378"/>
              <a:gd name="connsiteY37" fmla="*/ 929207 h 1069884"/>
              <a:gd name="connsiteX38" fmla="*/ 1575582 w 2815378"/>
              <a:gd name="connsiteY38" fmla="*/ 844801 h 1069884"/>
              <a:gd name="connsiteX39" fmla="*/ 1617785 w 2815378"/>
              <a:gd name="connsiteY39" fmla="*/ 816666 h 1069884"/>
              <a:gd name="connsiteX40" fmla="*/ 1659988 w 2815378"/>
              <a:gd name="connsiteY40" fmla="*/ 802598 h 1069884"/>
              <a:gd name="connsiteX41" fmla="*/ 1842868 w 2815378"/>
              <a:gd name="connsiteY41" fmla="*/ 844801 h 1069884"/>
              <a:gd name="connsiteX42" fmla="*/ 1856936 w 2815378"/>
              <a:gd name="connsiteY42" fmla="*/ 887004 h 1069884"/>
              <a:gd name="connsiteX43" fmla="*/ 1885071 w 2815378"/>
              <a:gd name="connsiteY43" fmla="*/ 915140 h 1069884"/>
              <a:gd name="connsiteX44" fmla="*/ 1997613 w 2815378"/>
              <a:gd name="connsiteY44" fmla="*/ 1013613 h 1069884"/>
              <a:gd name="connsiteX45" fmla="*/ 2180493 w 2815378"/>
              <a:gd name="connsiteY45" fmla="*/ 1041749 h 1069884"/>
              <a:gd name="connsiteX46" fmla="*/ 2236764 w 2815378"/>
              <a:gd name="connsiteY46" fmla="*/ 1055816 h 1069884"/>
              <a:gd name="connsiteX47" fmla="*/ 2278967 w 2815378"/>
              <a:gd name="connsiteY47" fmla="*/ 1069884 h 1069884"/>
              <a:gd name="connsiteX48" fmla="*/ 2447779 w 2815378"/>
              <a:gd name="connsiteY48" fmla="*/ 1055816 h 1069884"/>
              <a:gd name="connsiteX49" fmla="*/ 2518117 w 2815378"/>
              <a:gd name="connsiteY49" fmla="*/ 985478 h 1069884"/>
              <a:gd name="connsiteX50" fmla="*/ 2546253 w 2815378"/>
              <a:gd name="connsiteY50" fmla="*/ 901072 h 1069884"/>
              <a:gd name="connsiteX51" fmla="*/ 2532185 w 2815378"/>
              <a:gd name="connsiteY51" fmla="*/ 774463 h 1069884"/>
              <a:gd name="connsiteX52" fmla="*/ 2504050 w 2815378"/>
              <a:gd name="connsiteY52" fmla="*/ 746327 h 1069884"/>
              <a:gd name="connsiteX53" fmla="*/ 2475914 w 2815378"/>
              <a:gd name="connsiteY53" fmla="*/ 704124 h 1069884"/>
              <a:gd name="connsiteX54" fmla="*/ 2489982 w 2815378"/>
              <a:gd name="connsiteY54" fmla="*/ 661921 h 1069884"/>
              <a:gd name="connsiteX55" fmla="*/ 2686930 w 2815378"/>
              <a:gd name="connsiteY55" fmla="*/ 619718 h 1069884"/>
              <a:gd name="connsiteX56" fmla="*/ 2785404 w 2815378"/>
              <a:gd name="connsiteY56" fmla="*/ 577515 h 1069884"/>
              <a:gd name="connsiteX57" fmla="*/ 2813539 w 2815378"/>
              <a:gd name="connsiteY57" fmla="*/ 521244 h 1069884"/>
              <a:gd name="connsiteX58" fmla="*/ 2771336 w 2815378"/>
              <a:gd name="connsiteY58" fmla="*/ 296161 h 1069884"/>
              <a:gd name="connsiteX59" fmla="*/ 2715065 w 2815378"/>
              <a:gd name="connsiteY59" fmla="*/ 282093 h 1069884"/>
              <a:gd name="connsiteX60" fmla="*/ 2672862 w 2815378"/>
              <a:gd name="connsiteY60" fmla="*/ 253958 h 1069884"/>
              <a:gd name="connsiteX61" fmla="*/ 2377440 w 2815378"/>
              <a:gd name="connsiteY61" fmla="*/ 282093 h 1069884"/>
              <a:gd name="connsiteX62" fmla="*/ 2321170 w 2815378"/>
              <a:gd name="connsiteY62" fmla="*/ 310229 h 1069884"/>
              <a:gd name="connsiteX63" fmla="*/ 2278967 w 2815378"/>
              <a:gd name="connsiteY63" fmla="*/ 324296 h 1069884"/>
              <a:gd name="connsiteX64" fmla="*/ 2222696 w 2815378"/>
              <a:gd name="connsiteY64" fmla="*/ 394635 h 1069884"/>
              <a:gd name="connsiteX65" fmla="*/ 2194560 w 2815378"/>
              <a:gd name="connsiteY65" fmla="*/ 422770 h 1069884"/>
              <a:gd name="connsiteX66" fmla="*/ 2166425 w 2815378"/>
              <a:gd name="connsiteY66" fmla="*/ 479041 h 1069884"/>
              <a:gd name="connsiteX67" fmla="*/ 1997613 w 2815378"/>
              <a:gd name="connsiteY67" fmla="*/ 521244 h 1069884"/>
              <a:gd name="connsiteX68" fmla="*/ 1674056 w 2815378"/>
              <a:gd name="connsiteY68" fmla="*/ 464973 h 1069884"/>
              <a:gd name="connsiteX69" fmla="*/ 1645920 w 2815378"/>
              <a:gd name="connsiteY69" fmla="*/ 422770 h 1069884"/>
              <a:gd name="connsiteX70" fmla="*/ 1617785 w 2815378"/>
              <a:gd name="connsiteY70" fmla="*/ 338364 h 1069884"/>
              <a:gd name="connsiteX71" fmla="*/ 1575582 w 2815378"/>
              <a:gd name="connsiteY71" fmla="*/ 253958 h 1069884"/>
              <a:gd name="connsiteX72" fmla="*/ 1533379 w 2815378"/>
              <a:gd name="connsiteY72" fmla="*/ 225823 h 1069884"/>
              <a:gd name="connsiteX73" fmla="*/ 1491176 w 2815378"/>
              <a:gd name="connsiteY73" fmla="*/ 155484 h 1069884"/>
              <a:gd name="connsiteX74" fmla="*/ 1463040 w 2815378"/>
              <a:gd name="connsiteY74" fmla="*/ 113281 h 1069884"/>
              <a:gd name="connsiteX75" fmla="*/ 1378634 w 2815378"/>
              <a:gd name="connsiteY75" fmla="*/ 85146 h 1069884"/>
              <a:gd name="connsiteX76" fmla="*/ 1237957 w 2815378"/>
              <a:gd name="connsiteY76" fmla="*/ 28875 h 1069884"/>
              <a:gd name="connsiteX77" fmla="*/ 1195754 w 2815378"/>
              <a:gd name="connsiteY77" fmla="*/ 28875 h 106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815378" h="1069884">
                <a:moveTo>
                  <a:pt x="1252025" y="42943"/>
                </a:moveTo>
                <a:cubicBezTo>
                  <a:pt x="1228579" y="33564"/>
                  <a:pt x="1206049" y="21451"/>
                  <a:pt x="1181687" y="14807"/>
                </a:cubicBezTo>
                <a:cubicBezTo>
                  <a:pt x="1075856" y="-14056"/>
                  <a:pt x="1006836" y="6769"/>
                  <a:pt x="886265" y="14807"/>
                </a:cubicBezTo>
                <a:cubicBezTo>
                  <a:pt x="780186" y="50167"/>
                  <a:pt x="910941" y="2469"/>
                  <a:pt x="801859" y="57010"/>
                </a:cubicBezTo>
                <a:cubicBezTo>
                  <a:pt x="788596" y="63642"/>
                  <a:pt x="773724" y="66389"/>
                  <a:pt x="759656" y="71078"/>
                </a:cubicBezTo>
                <a:cubicBezTo>
                  <a:pt x="750277" y="80456"/>
                  <a:pt x="742131" y="91255"/>
                  <a:pt x="731520" y="99213"/>
                </a:cubicBezTo>
                <a:cubicBezTo>
                  <a:pt x="704468" y="119502"/>
                  <a:pt x="671024" y="131573"/>
                  <a:pt x="647114" y="155484"/>
                </a:cubicBezTo>
                <a:cubicBezTo>
                  <a:pt x="620944" y="181655"/>
                  <a:pt x="612271" y="194008"/>
                  <a:pt x="576776" y="211755"/>
                </a:cubicBezTo>
                <a:cubicBezTo>
                  <a:pt x="563513" y="218387"/>
                  <a:pt x="549371" y="224868"/>
                  <a:pt x="534573" y="225823"/>
                </a:cubicBezTo>
                <a:cubicBezTo>
                  <a:pt x="403463" y="234282"/>
                  <a:pt x="271976" y="235201"/>
                  <a:pt x="140677" y="239890"/>
                </a:cubicBezTo>
                <a:cubicBezTo>
                  <a:pt x="92256" y="251996"/>
                  <a:pt x="70141" y="247271"/>
                  <a:pt x="42204" y="296161"/>
                </a:cubicBezTo>
                <a:cubicBezTo>
                  <a:pt x="32611" y="312948"/>
                  <a:pt x="33692" y="333913"/>
                  <a:pt x="28136" y="352432"/>
                </a:cubicBezTo>
                <a:cubicBezTo>
                  <a:pt x="19614" y="380839"/>
                  <a:pt x="0" y="436838"/>
                  <a:pt x="0" y="436838"/>
                </a:cubicBezTo>
                <a:cubicBezTo>
                  <a:pt x="4689" y="474352"/>
                  <a:pt x="-7612" y="518408"/>
                  <a:pt x="14068" y="549380"/>
                </a:cubicBezTo>
                <a:cubicBezTo>
                  <a:pt x="31075" y="573676"/>
                  <a:pt x="70339" y="568137"/>
                  <a:pt x="98474" y="577515"/>
                </a:cubicBezTo>
                <a:cubicBezTo>
                  <a:pt x="112542" y="582204"/>
                  <a:pt x="126291" y="587987"/>
                  <a:pt x="140677" y="591583"/>
                </a:cubicBezTo>
                <a:cubicBezTo>
                  <a:pt x="178191" y="600961"/>
                  <a:pt x="216535" y="607490"/>
                  <a:pt x="253219" y="619718"/>
                </a:cubicBezTo>
                <a:cubicBezTo>
                  <a:pt x="313764" y="639900"/>
                  <a:pt x="281036" y="630190"/>
                  <a:pt x="351693" y="647853"/>
                </a:cubicBezTo>
                <a:cubicBezTo>
                  <a:pt x="356382" y="661921"/>
                  <a:pt x="363921" y="675342"/>
                  <a:pt x="365760" y="690056"/>
                </a:cubicBezTo>
                <a:cubicBezTo>
                  <a:pt x="373343" y="750724"/>
                  <a:pt x="368560" y="812843"/>
                  <a:pt x="379828" y="872936"/>
                </a:cubicBezTo>
                <a:cubicBezTo>
                  <a:pt x="387681" y="914818"/>
                  <a:pt x="416927" y="920897"/>
                  <a:pt x="450167" y="929207"/>
                </a:cubicBezTo>
                <a:cubicBezTo>
                  <a:pt x="473363" y="935006"/>
                  <a:pt x="497309" y="937476"/>
                  <a:pt x="520505" y="943275"/>
                </a:cubicBezTo>
                <a:cubicBezTo>
                  <a:pt x="534891" y="946872"/>
                  <a:pt x="548640" y="952654"/>
                  <a:pt x="562708" y="957343"/>
                </a:cubicBezTo>
                <a:cubicBezTo>
                  <a:pt x="688687" y="947652"/>
                  <a:pt x="717567" y="985337"/>
                  <a:pt x="773724" y="915140"/>
                </a:cubicBezTo>
                <a:cubicBezTo>
                  <a:pt x="784286" y="901937"/>
                  <a:pt x="792481" y="887004"/>
                  <a:pt x="801859" y="872936"/>
                </a:cubicBezTo>
                <a:cubicBezTo>
                  <a:pt x="806548" y="849490"/>
                  <a:pt x="805234" y="823984"/>
                  <a:pt x="815927" y="802598"/>
                </a:cubicBezTo>
                <a:cubicBezTo>
                  <a:pt x="824824" y="784804"/>
                  <a:pt x="843261" y="773612"/>
                  <a:pt x="858130" y="760395"/>
                </a:cubicBezTo>
                <a:cubicBezTo>
                  <a:pt x="885503" y="736063"/>
                  <a:pt x="914401" y="713502"/>
                  <a:pt x="942536" y="690056"/>
                </a:cubicBezTo>
                <a:cubicBezTo>
                  <a:pt x="955048" y="691446"/>
                  <a:pt x="1073853" y="695695"/>
                  <a:pt x="1111348" y="718192"/>
                </a:cubicBezTo>
                <a:cubicBezTo>
                  <a:pt x="1122721" y="725016"/>
                  <a:pt x="1130105" y="736949"/>
                  <a:pt x="1139484" y="746327"/>
                </a:cubicBezTo>
                <a:cubicBezTo>
                  <a:pt x="1148862" y="765084"/>
                  <a:pt x="1157215" y="784390"/>
                  <a:pt x="1167619" y="802598"/>
                </a:cubicBezTo>
                <a:cubicBezTo>
                  <a:pt x="1176007" y="817278"/>
                  <a:pt x="1188193" y="829679"/>
                  <a:pt x="1195754" y="844801"/>
                </a:cubicBezTo>
                <a:cubicBezTo>
                  <a:pt x="1202386" y="858064"/>
                  <a:pt x="1203190" y="873741"/>
                  <a:pt x="1209822" y="887004"/>
                </a:cubicBezTo>
                <a:cubicBezTo>
                  <a:pt x="1222009" y="911377"/>
                  <a:pt x="1244285" y="939896"/>
                  <a:pt x="1266093" y="957343"/>
                </a:cubicBezTo>
                <a:cubicBezTo>
                  <a:pt x="1313864" y="995559"/>
                  <a:pt x="1325775" y="991304"/>
                  <a:pt x="1392702" y="1013613"/>
                </a:cubicBezTo>
                <a:lnTo>
                  <a:pt x="1434905" y="1027681"/>
                </a:lnTo>
                <a:cubicBezTo>
                  <a:pt x="1458351" y="1022992"/>
                  <a:pt x="1488337" y="1030520"/>
                  <a:pt x="1505244" y="1013613"/>
                </a:cubicBezTo>
                <a:cubicBezTo>
                  <a:pt x="1526215" y="992642"/>
                  <a:pt x="1524001" y="957342"/>
                  <a:pt x="1533379" y="929207"/>
                </a:cubicBezTo>
                <a:cubicBezTo>
                  <a:pt x="1544820" y="894884"/>
                  <a:pt x="1548313" y="872070"/>
                  <a:pt x="1575582" y="844801"/>
                </a:cubicBezTo>
                <a:cubicBezTo>
                  <a:pt x="1587537" y="832846"/>
                  <a:pt x="1602663" y="824227"/>
                  <a:pt x="1617785" y="816666"/>
                </a:cubicBezTo>
                <a:cubicBezTo>
                  <a:pt x="1631048" y="810034"/>
                  <a:pt x="1645920" y="807287"/>
                  <a:pt x="1659988" y="802598"/>
                </a:cubicBezTo>
                <a:cubicBezTo>
                  <a:pt x="1702378" y="806837"/>
                  <a:pt x="1802751" y="794655"/>
                  <a:pt x="1842868" y="844801"/>
                </a:cubicBezTo>
                <a:cubicBezTo>
                  <a:pt x="1852131" y="856380"/>
                  <a:pt x="1849307" y="874288"/>
                  <a:pt x="1856936" y="887004"/>
                </a:cubicBezTo>
                <a:cubicBezTo>
                  <a:pt x="1863760" y="898377"/>
                  <a:pt x="1876786" y="904783"/>
                  <a:pt x="1885071" y="915140"/>
                </a:cubicBezTo>
                <a:cubicBezTo>
                  <a:pt x="1923171" y="962765"/>
                  <a:pt x="1916726" y="993391"/>
                  <a:pt x="1997613" y="1013613"/>
                </a:cubicBezTo>
                <a:cubicBezTo>
                  <a:pt x="2095079" y="1037980"/>
                  <a:pt x="2034668" y="1025546"/>
                  <a:pt x="2180493" y="1041749"/>
                </a:cubicBezTo>
                <a:cubicBezTo>
                  <a:pt x="2199250" y="1046438"/>
                  <a:pt x="2218174" y="1050505"/>
                  <a:pt x="2236764" y="1055816"/>
                </a:cubicBezTo>
                <a:cubicBezTo>
                  <a:pt x="2251022" y="1059890"/>
                  <a:pt x="2264138" y="1069884"/>
                  <a:pt x="2278967" y="1069884"/>
                </a:cubicBezTo>
                <a:cubicBezTo>
                  <a:pt x="2335433" y="1069884"/>
                  <a:pt x="2391508" y="1060505"/>
                  <a:pt x="2447779" y="1055816"/>
                </a:cubicBezTo>
                <a:cubicBezTo>
                  <a:pt x="2486281" y="1030148"/>
                  <a:pt x="2498372" y="1029903"/>
                  <a:pt x="2518117" y="985478"/>
                </a:cubicBezTo>
                <a:cubicBezTo>
                  <a:pt x="2530162" y="958377"/>
                  <a:pt x="2546253" y="901072"/>
                  <a:pt x="2546253" y="901072"/>
                </a:cubicBezTo>
                <a:cubicBezTo>
                  <a:pt x="2541564" y="858869"/>
                  <a:pt x="2543358" y="815430"/>
                  <a:pt x="2532185" y="774463"/>
                </a:cubicBezTo>
                <a:cubicBezTo>
                  <a:pt x="2528695" y="761667"/>
                  <a:pt x="2512335" y="756684"/>
                  <a:pt x="2504050" y="746327"/>
                </a:cubicBezTo>
                <a:cubicBezTo>
                  <a:pt x="2493488" y="733125"/>
                  <a:pt x="2485293" y="718192"/>
                  <a:pt x="2475914" y="704124"/>
                </a:cubicBezTo>
                <a:cubicBezTo>
                  <a:pt x="2480603" y="690056"/>
                  <a:pt x="2477915" y="670540"/>
                  <a:pt x="2489982" y="661921"/>
                </a:cubicBezTo>
                <a:cubicBezTo>
                  <a:pt x="2532502" y="631550"/>
                  <a:pt x="2644076" y="625075"/>
                  <a:pt x="2686930" y="619718"/>
                </a:cubicBezTo>
                <a:cubicBezTo>
                  <a:pt x="2722180" y="610905"/>
                  <a:pt x="2759839" y="608192"/>
                  <a:pt x="2785404" y="577515"/>
                </a:cubicBezTo>
                <a:cubicBezTo>
                  <a:pt x="2798829" y="561405"/>
                  <a:pt x="2804161" y="540001"/>
                  <a:pt x="2813539" y="521244"/>
                </a:cubicBezTo>
                <a:cubicBezTo>
                  <a:pt x="2813336" y="518604"/>
                  <a:pt x="2829192" y="334732"/>
                  <a:pt x="2771336" y="296161"/>
                </a:cubicBezTo>
                <a:cubicBezTo>
                  <a:pt x="2755249" y="285436"/>
                  <a:pt x="2733822" y="286782"/>
                  <a:pt x="2715065" y="282093"/>
                </a:cubicBezTo>
                <a:cubicBezTo>
                  <a:pt x="2700997" y="272715"/>
                  <a:pt x="2689748" y="254802"/>
                  <a:pt x="2672862" y="253958"/>
                </a:cubicBezTo>
                <a:cubicBezTo>
                  <a:pt x="2508166" y="245724"/>
                  <a:pt x="2488482" y="254334"/>
                  <a:pt x="2377440" y="282093"/>
                </a:cubicBezTo>
                <a:cubicBezTo>
                  <a:pt x="2358683" y="291472"/>
                  <a:pt x="2340445" y="301968"/>
                  <a:pt x="2321170" y="310229"/>
                </a:cubicBezTo>
                <a:cubicBezTo>
                  <a:pt x="2307540" y="316070"/>
                  <a:pt x="2291682" y="316667"/>
                  <a:pt x="2278967" y="324296"/>
                </a:cubicBezTo>
                <a:cubicBezTo>
                  <a:pt x="2252838" y="339973"/>
                  <a:pt x="2240391" y="372517"/>
                  <a:pt x="2222696" y="394635"/>
                </a:cubicBezTo>
                <a:cubicBezTo>
                  <a:pt x="2214410" y="404992"/>
                  <a:pt x="2203939" y="413392"/>
                  <a:pt x="2194560" y="422770"/>
                </a:cubicBezTo>
                <a:cubicBezTo>
                  <a:pt x="2185182" y="441527"/>
                  <a:pt x="2179850" y="462931"/>
                  <a:pt x="2166425" y="479041"/>
                </a:cubicBezTo>
                <a:cubicBezTo>
                  <a:pt x="2126868" y="526510"/>
                  <a:pt x="2045646" y="515907"/>
                  <a:pt x="1997613" y="521244"/>
                </a:cubicBezTo>
                <a:cubicBezTo>
                  <a:pt x="1785532" y="510640"/>
                  <a:pt x="1763771" y="572630"/>
                  <a:pt x="1674056" y="464973"/>
                </a:cubicBezTo>
                <a:cubicBezTo>
                  <a:pt x="1663232" y="451984"/>
                  <a:pt x="1655299" y="436838"/>
                  <a:pt x="1645920" y="422770"/>
                </a:cubicBezTo>
                <a:lnTo>
                  <a:pt x="1617785" y="338364"/>
                </a:lnTo>
                <a:cubicBezTo>
                  <a:pt x="1606344" y="304041"/>
                  <a:pt x="1602851" y="281227"/>
                  <a:pt x="1575582" y="253958"/>
                </a:cubicBezTo>
                <a:cubicBezTo>
                  <a:pt x="1563627" y="242003"/>
                  <a:pt x="1547447" y="235201"/>
                  <a:pt x="1533379" y="225823"/>
                </a:cubicBezTo>
                <a:cubicBezTo>
                  <a:pt x="1508949" y="152534"/>
                  <a:pt x="1535313" y="210655"/>
                  <a:pt x="1491176" y="155484"/>
                </a:cubicBezTo>
                <a:cubicBezTo>
                  <a:pt x="1480614" y="142282"/>
                  <a:pt x="1477377" y="122242"/>
                  <a:pt x="1463040" y="113281"/>
                </a:cubicBezTo>
                <a:cubicBezTo>
                  <a:pt x="1437891" y="97563"/>
                  <a:pt x="1405160" y="98409"/>
                  <a:pt x="1378634" y="85146"/>
                </a:cubicBezTo>
                <a:cubicBezTo>
                  <a:pt x="1345002" y="68330"/>
                  <a:pt x="1272728" y="28875"/>
                  <a:pt x="1237957" y="28875"/>
                </a:cubicBezTo>
                <a:lnTo>
                  <a:pt x="1195754" y="28875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743463" y="1854200"/>
            <a:ext cx="2233658" cy="1181575"/>
          </a:xfrm>
          <a:custGeom>
            <a:avLst/>
            <a:gdLst>
              <a:gd name="connsiteX0" fmla="*/ 371337 w 2233658"/>
              <a:gd name="connsiteY0" fmla="*/ 228600 h 1181575"/>
              <a:gd name="connsiteX1" fmla="*/ 15737 w 2233658"/>
              <a:gd name="connsiteY1" fmla="*/ 241300 h 1181575"/>
              <a:gd name="connsiteX2" fmla="*/ 3037 w 2233658"/>
              <a:gd name="connsiteY2" fmla="*/ 317500 h 1181575"/>
              <a:gd name="connsiteX3" fmla="*/ 41137 w 2233658"/>
              <a:gd name="connsiteY3" fmla="*/ 584200 h 1181575"/>
              <a:gd name="connsiteX4" fmla="*/ 79237 w 2233658"/>
              <a:gd name="connsiteY4" fmla="*/ 596900 h 1181575"/>
              <a:gd name="connsiteX5" fmla="*/ 117337 w 2233658"/>
              <a:gd name="connsiteY5" fmla="*/ 622300 h 1181575"/>
              <a:gd name="connsiteX6" fmla="*/ 206237 w 2233658"/>
              <a:gd name="connsiteY6" fmla="*/ 635000 h 1181575"/>
              <a:gd name="connsiteX7" fmla="*/ 193537 w 2233658"/>
              <a:gd name="connsiteY7" fmla="*/ 787400 h 1181575"/>
              <a:gd name="connsiteX8" fmla="*/ 168137 w 2233658"/>
              <a:gd name="connsiteY8" fmla="*/ 863600 h 1181575"/>
              <a:gd name="connsiteX9" fmla="*/ 180837 w 2233658"/>
              <a:gd name="connsiteY9" fmla="*/ 965200 h 1181575"/>
              <a:gd name="connsiteX10" fmla="*/ 218937 w 2233658"/>
              <a:gd name="connsiteY10" fmla="*/ 952500 h 1181575"/>
              <a:gd name="connsiteX11" fmla="*/ 384037 w 2233658"/>
              <a:gd name="connsiteY11" fmla="*/ 965200 h 1181575"/>
              <a:gd name="connsiteX12" fmla="*/ 422137 w 2233658"/>
              <a:gd name="connsiteY12" fmla="*/ 977900 h 1181575"/>
              <a:gd name="connsiteX13" fmla="*/ 612637 w 2233658"/>
              <a:gd name="connsiteY13" fmla="*/ 952500 h 1181575"/>
              <a:gd name="connsiteX14" fmla="*/ 638037 w 2233658"/>
              <a:gd name="connsiteY14" fmla="*/ 914400 h 1181575"/>
              <a:gd name="connsiteX15" fmla="*/ 650737 w 2233658"/>
              <a:gd name="connsiteY15" fmla="*/ 850900 h 1181575"/>
              <a:gd name="connsiteX16" fmla="*/ 688837 w 2233658"/>
              <a:gd name="connsiteY16" fmla="*/ 825500 h 1181575"/>
              <a:gd name="connsiteX17" fmla="*/ 739637 w 2233658"/>
              <a:gd name="connsiteY17" fmla="*/ 812800 h 1181575"/>
              <a:gd name="connsiteX18" fmla="*/ 777737 w 2233658"/>
              <a:gd name="connsiteY18" fmla="*/ 800100 h 1181575"/>
              <a:gd name="connsiteX19" fmla="*/ 892037 w 2233658"/>
              <a:gd name="connsiteY19" fmla="*/ 812800 h 1181575"/>
              <a:gd name="connsiteX20" fmla="*/ 968237 w 2233658"/>
              <a:gd name="connsiteY20" fmla="*/ 889000 h 1181575"/>
              <a:gd name="connsiteX21" fmla="*/ 1044437 w 2233658"/>
              <a:gd name="connsiteY21" fmla="*/ 965200 h 1181575"/>
              <a:gd name="connsiteX22" fmla="*/ 1082537 w 2233658"/>
              <a:gd name="connsiteY22" fmla="*/ 1003300 h 1181575"/>
              <a:gd name="connsiteX23" fmla="*/ 1107937 w 2233658"/>
              <a:gd name="connsiteY23" fmla="*/ 1041400 h 1181575"/>
              <a:gd name="connsiteX24" fmla="*/ 1146037 w 2233658"/>
              <a:gd name="connsiteY24" fmla="*/ 1054100 h 1181575"/>
              <a:gd name="connsiteX25" fmla="*/ 1184137 w 2233658"/>
              <a:gd name="connsiteY25" fmla="*/ 1079500 h 1181575"/>
              <a:gd name="connsiteX26" fmla="*/ 1260337 w 2233658"/>
              <a:gd name="connsiteY26" fmla="*/ 1104900 h 1181575"/>
              <a:gd name="connsiteX27" fmla="*/ 1374637 w 2233658"/>
              <a:gd name="connsiteY27" fmla="*/ 1143000 h 1181575"/>
              <a:gd name="connsiteX28" fmla="*/ 1425437 w 2233658"/>
              <a:gd name="connsiteY28" fmla="*/ 1168400 h 1181575"/>
              <a:gd name="connsiteX29" fmla="*/ 1781037 w 2233658"/>
              <a:gd name="connsiteY29" fmla="*/ 1168400 h 1181575"/>
              <a:gd name="connsiteX30" fmla="*/ 1819137 w 2233658"/>
              <a:gd name="connsiteY30" fmla="*/ 1130300 h 1181575"/>
              <a:gd name="connsiteX31" fmla="*/ 1831837 w 2233658"/>
              <a:gd name="connsiteY31" fmla="*/ 977900 h 1181575"/>
              <a:gd name="connsiteX32" fmla="*/ 1781037 w 2233658"/>
              <a:gd name="connsiteY32" fmla="*/ 901700 h 1181575"/>
              <a:gd name="connsiteX33" fmla="*/ 1755637 w 2233658"/>
              <a:gd name="connsiteY33" fmla="*/ 825500 h 1181575"/>
              <a:gd name="connsiteX34" fmla="*/ 1920737 w 2233658"/>
              <a:gd name="connsiteY34" fmla="*/ 774700 h 1181575"/>
              <a:gd name="connsiteX35" fmla="*/ 1984237 w 2233658"/>
              <a:gd name="connsiteY35" fmla="*/ 749300 h 1181575"/>
              <a:gd name="connsiteX36" fmla="*/ 2047737 w 2233658"/>
              <a:gd name="connsiteY36" fmla="*/ 736600 h 1181575"/>
              <a:gd name="connsiteX37" fmla="*/ 2085837 w 2233658"/>
              <a:gd name="connsiteY37" fmla="*/ 711200 h 1181575"/>
              <a:gd name="connsiteX38" fmla="*/ 2187437 w 2233658"/>
              <a:gd name="connsiteY38" fmla="*/ 584200 h 1181575"/>
              <a:gd name="connsiteX39" fmla="*/ 2200137 w 2233658"/>
              <a:gd name="connsiteY39" fmla="*/ 546100 h 1181575"/>
              <a:gd name="connsiteX40" fmla="*/ 2136637 w 2233658"/>
              <a:gd name="connsiteY40" fmla="*/ 101600 h 1181575"/>
              <a:gd name="connsiteX41" fmla="*/ 1996937 w 2233658"/>
              <a:gd name="connsiteY41" fmla="*/ 76200 h 1181575"/>
              <a:gd name="connsiteX42" fmla="*/ 1933437 w 2233658"/>
              <a:gd name="connsiteY42" fmla="*/ 50800 h 1181575"/>
              <a:gd name="connsiteX43" fmla="*/ 1793737 w 2233658"/>
              <a:gd name="connsiteY43" fmla="*/ 12700 h 1181575"/>
              <a:gd name="connsiteX44" fmla="*/ 1755637 w 2233658"/>
              <a:gd name="connsiteY44" fmla="*/ 0 h 1181575"/>
              <a:gd name="connsiteX45" fmla="*/ 1755637 w 2233658"/>
              <a:gd name="connsiteY45" fmla="*/ 152400 h 1181575"/>
              <a:gd name="connsiteX46" fmla="*/ 1742937 w 2233658"/>
              <a:gd name="connsiteY46" fmla="*/ 381000 h 1181575"/>
              <a:gd name="connsiteX47" fmla="*/ 1666737 w 2233658"/>
              <a:gd name="connsiteY47" fmla="*/ 393700 h 1181575"/>
              <a:gd name="connsiteX48" fmla="*/ 1628637 w 2233658"/>
              <a:gd name="connsiteY48" fmla="*/ 406400 h 1181575"/>
              <a:gd name="connsiteX49" fmla="*/ 1107937 w 2233658"/>
              <a:gd name="connsiteY49" fmla="*/ 393700 h 1181575"/>
              <a:gd name="connsiteX50" fmla="*/ 1044437 w 2233658"/>
              <a:gd name="connsiteY50" fmla="*/ 381000 h 1181575"/>
              <a:gd name="connsiteX51" fmla="*/ 955537 w 2233658"/>
              <a:gd name="connsiteY51" fmla="*/ 355600 h 1181575"/>
              <a:gd name="connsiteX52" fmla="*/ 917437 w 2233658"/>
              <a:gd name="connsiteY52" fmla="*/ 330200 h 1181575"/>
              <a:gd name="connsiteX53" fmla="*/ 853937 w 2233658"/>
              <a:gd name="connsiteY53" fmla="*/ 304800 h 1181575"/>
              <a:gd name="connsiteX54" fmla="*/ 739637 w 2233658"/>
              <a:gd name="connsiteY54" fmla="*/ 254000 h 1181575"/>
              <a:gd name="connsiteX55" fmla="*/ 650737 w 2233658"/>
              <a:gd name="connsiteY55" fmla="*/ 241300 h 1181575"/>
              <a:gd name="connsiteX56" fmla="*/ 371337 w 2233658"/>
              <a:gd name="connsiteY56" fmla="*/ 228600 h 11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233658" h="1181575">
                <a:moveTo>
                  <a:pt x="371337" y="228600"/>
                </a:moveTo>
                <a:cubicBezTo>
                  <a:pt x="265504" y="228600"/>
                  <a:pt x="131035" y="213470"/>
                  <a:pt x="15737" y="241300"/>
                </a:cubicBezTo>
                <a:cubicBezTo>
                  <a:pt x="-9294" y="247342"/>
                  <a:pt x="3037" y="291750"/>
                  <a:pt x="3037" y="317500"/>
                </a:cubicBezTo>
                <a:cubicBezTo>
                  <a:pt x="3037" y="330667"/>
                  <a:pt x="-4724" y="529167"/>
                  <a:pt x="41137" y="584200"/>
                </a:cubicBezTo>
                <a:cubicBezTo>
                  <a:pt x="49707" y="594484"/>
                  <a:pt x="67263" y="590913"/>
                  <a:pt x="79237" y="596900"/>
                </a:cubicBezTo>
                <a:cubicBezTo>
                  <a:pt x="92889" y="603726"/>
                  <a:pt x="102717" y="617914"/>
                  <a:pt x="117337" y="622300"/>
                </a:cubicBezTo>
                <a:cubicBezTo>
                  <a:pt x="146009" y="630902"/>
                  <a:pt x="176604" y="630767"/>
                  <a:pt x="206237" y="635000"/>
                </a:cubicBezTo>
                <a:cubicBezTo>
                  <a:pt x="202004" y="685800"/>
                  <a:pt x="201917" y="737118"/>
                  <a:pt x="193537" y="787400"/>
                </a:cubicBezTo>
                <a:cubicBezTo>
                  <a:pt x="189135" y="813810"/>
                  <a:pt x="168137" y="863600"/>
                  <a:pt x="168137" y="863600"/>
                </a:cubicBezTo>
                <a:cubicBezTo>
                  <a:pt x="172370" y="897467"/>
                  <a:pt x="163904" y="935567"/>
                  <a:pt x="180837" y="965200"/>
                </a:cubicBezTo>
                <a:cubicBezTo>
                  <a:pt x="187479" y="976823"/>
                  <a:pt x="205550" y="952500"/>
                  <a:pt x="218937" y="952500"/>
                </a:cubicBezTo>
                <a:cubicBezTo>
                  <a:pt x="274133" y="952500"/>
                  <a:pt x="329004" y="960967"/>
                  <a:pt x="384037" y="965200"/>
                </a:cubicBezTo>
                <a:cubicBezTo>
                  <a:pt x="396737" y="969433"/>
                  <a:pt x="408750" y="977900"/>
                  <a:pt x="422137" y="977900"/>
                </a:cubicBezTo>
                <a:cubicBezTo>
                  <a:pt x="546443" y="977900"/>
                  <a:pt x="537058" y="977693"/>
                  <a:pt x="612637" y="952500"/>
                </a:cubicBezTo>
                <a:cubicBezTo>
                  <a:pt x="621104" y="939800"/>
                  <a:pt x="632678" y="928692"/>
                  <a:pt x="638037" y="914400"/>
                </a:cubicBezTo>
                <a:cubicBezTo>
                  <a:pt x="645616" y="894189"/>
                  <a:pt x="640027" y="869642"/>
                  <a:pt x="650737" y="850900"/>
                </a:cubicBezTo>
                <a:cubicBezTo>
                  <a:pt x="658310" y="837648"/>
                  <a:pt x="674808" y="831513"/>
                  <a:pt x="688837" y="825500"/>
                </a:cubicBezTo>
                <a:cubicBezTo>
                  <a:pt x="704880" y="818624"/>
                  <a:pt x="722854" y="817595"/>
                  <a:pt x="739637" y="812800"/>
                </a:cubicBezTo>
                <a:cubicBezTo>
                  <a:pt x="752509" y="809122"/>
                  <a:pt x="765037" y="804333"/>
                  <a:pt x="777737" y="800100"/>
                </a:cubicBezTo>
                <a:cubicBezTo>
                  <a:pt x="815837" y="804333"/>
                  <a:pt x="857299" y="796589"/>
                  <a:pt x="892037" y="812800"/>
                </a:cubicBezTo>
                <a:cubicBezTo>
                  <a:pt x="924588" y="827990"/>
                  <a:pt x="942837" y="863600"/>
                  <a:pt x="968237" y="889000"/>
                </a:cubicBezTo>
                <a:lnTo>
                  <a:pt x="1044437" y="965200"/>
                </a:lnTo>
                <a:cubicBezTo>
                  <a:pt x="1057137" y="977900"/>
                  <a:pt x="1072574" y="988356"/>
                  <a:pt x="1082537" y="1003300"/>
                </a:cubicBezTo>
                <a:cubicBezTo>
                  <a:pt x="1091004" y="1016000"/>
                  <a:pt x="1096018" y="1031865"/>
                  <a:pt x="1107937" y="1041400"/>
                </a:cubicBezTo>
                <a:cubicBezTo>
                  <a:pt x="1118390" y="1049763"/>
                  <a:pt x="1134063" y="1048113"/>
                  <a:pt x="1146037" y="1054100"/>
                </a:cubicBezTo>
                <a:cubicBezTo>
                  <a:pt x="1159689" y="1060926"/>
                  <a:pt x="1170189" y="1073301"/>
                  <a:pt x="1184137" y="1079500"/>
                </a:cubicBezTo>
                <a:cubicBezTo>
                  <a:pt x="1208603" y="1090374"/>
                  <a:pt x="1236390" y="1092926"/>
                  <a:pt x="1260337" y="1104900"/>
                </a:cubicBezTo>
                <a:cubicBezTo>
                  <a:pt x="1330444" y="1139953"/>
                  <a:pt x="1292573" y="1126587"/>
                  <a:pt x="1374637" y="1143000"/>
                </a:cubicBezTo>
                <a:cubicBezTo>
                  <a:pt x="1391570" y="1151467"/>
                  <a:pt x="1407070" y="1163808"/>
                  <a:pt x="1425437" y="1168400"/>
                </a:cubicBezTo>
                <a:cubicBezTo>
                  <a:pt x="1533772" y="1195484"/>
                  <a:pt x="1685151" y="1173194"/>
                  <a:pt x="1781037" y="1168400"/>
                </a:cubicBezTo>
                <a:cubicBezTo>
                  <a:pt x="1793737" y="1155700"/>
                  <a:pt x="1807639" y="1144098"/>
                  <a:pt x="1819137" y="1130300"/>
                </a:cubicBezTo>
                <a:cubicBezTo>
                  <a:pt x="1860952" y="1080122"/>
                  <a:pt x="1858402" y="1057595"/>
                  <a:pt x="1831837" y="977900"/>
                </a:cubicBezTo>
                <a:cubicBezTo>
                  <a:pt x="1822184" y="948940"/>
                  <a:pt x="1790690" y="930660"/>
                  <a:pt x="1781037" y="901700"/>
                </a:cubicBezTo>
                <a:lnTo>
                  <a:pt x="1755637" y="825500"/>
                </a:lnTo>
                <a:cubicBezTo>
                  <a:pt x="1810695" y="742913"/>
                  <a:pt x="1754437" y="805881"/>
                  <a:pt x="1920737" y="774700"/>
                </a:cubicBezTo>
                <a:cubicBezTo>
                  <a:pt x="1943144" y="770499"/>
                  <a:pt x="1962401" y="755851"/>
                  <a:pt x="1984237" y="749300"/>
                </a:cubicBezTo>
                <a:cubicBezTo>
                  <a:pt x="2004912" y="743097"/>
                  <a:pt x="2026570" y="740833"/>
                  <a:pt x="2047737" y="736600"/>
                </a:cubicBezTo>
                <a:cubicBezTo>
                  <a:pt x="2060437" y="728133"/>
                  <a:pt x="2074429" y="721341"/>
                  <a:pt x="2085837" y="711200"/>
                </a:cubicBezTo>
                <a:cubicBezTo>
                  <a:pt x="2150377" y="653831"/>
                  <a:pt x="2159173" y="650148"/>
                  <a:pt x="2187437" y="584200"/>
                </a:cubicBezTo>
                <a:cubicBezTo>
                  <a:pt x="2192710" y="571895"/>
                  <a:pt x="2195904" y="558800"/>
                  <a:pt x="2200137" y="546100"/>
                </a:cubicBezTo>
                <a:cubicBezTo>
                  <a:pt x="2196115" y="413386"/>
                  <a:pt x="2311193" y="148148"/>
                  <a:pt x="2136637" y="101600"/>
                </a:cubicBezTo>
                <a:cubicBezTo>
                  <a:pt x="2090905" y="89405"/>
                  <a:pt x="2043504" y="84667"/>
                  <a:pt x="1996937" y="76200"/>
                </a:cubicBezTo>
                <a:cubicBezTo>
                  <a:pt x="1975770" y="67733"/>
                  <a:pt x="1955064" y="58009"/>
                  <a:pt x="1933437" y="50800"/>
                </a:cubicBezTo>
                <a:cubicBezTo>
                  <a:pt x="1826570" y="15178"/>
                  <a:pt x="1875106" y="35948"/>
                  <a:pt x="1793737" y="12700"/>
                </a:cubicBezTo>
                <a:cubicBezTo>
                  <a:pt x="1780865" y="9022"/>
                  <a:pt x="1768337" y="4233"/>
                  <a:pt x="1755637" y="0"/>
                </a:cubicBezTo>
                <a:cubicBezTo>
                  <a:pt x="1725863" y="89321"/>
                  <a:pt x="1755637" y="-17740"/>
                  <a:pt x="1755637" y="152400"/>
                </a:cubicBezTo>
                <a:cubicBezTo>
                  <a:pt x="1755637" y="228718"/>
                  <a:pt x="1769320" y="309388"/>
                  <a:pt x="1742937" y="381000"/>
                </a:cubicBezTo>
                <a:cubicBezTo>
                  <a:pt x="1734035" y="405163"/>
                  <a:pt x="1691874" y="388114"/>
                  <a:pt x="1666737" y="393700"/>
                </a:cubicBezTo>
                <a:cubicBezTo>
                  <a:pt x="1653669" y="396604"/>
                  <a:pt x="1641337" y="402167"/>
                  <a:pt x="1628637" y="406400"/>
                </a:cubicBezTo>
                <a:lnTo>
                  <a:pt x="1107937" y="393700"/>
                </a:lnTo>
                <a:cubicBezTo>
                  <a:pt x="1086372" y="392762"/>
                  <a:pt x="1065509" y="385683"/>
                  <a:pt x="1044437" y="381000"/>
                </a:cubicBezTo>
                <a:cubicBezTo>
                  <a:pt x="1029788" y="377745"/>
                  <a:pt x="972508" y="364086"/>
                  <a:pt x="955537" y="355600"/>
                </a:cubicBezTo>
                <a:cubicBezTo>
                  <a:pt x="941885" y="348774"/>
                  <a:pt x="931089" y="337026"/>
                  <a:pt x="917437" y="330200"/>
                </a:cubicBezTo>
                <a:cubicBezTo>
                  <a:pt x="897047" y="320005"/>
                  <a:pt x="874769" y="314059"/>
                  <a:pt x="853937" y="304800"/>
                </a:cubicBezTo>
                <a:cubicBezTo>
                  <a:pt x="814348" y="287205"/>
                  <a:pt x="782662" y="264756"/>
                  <a:pt x="739637" y="254000"/>
                </a:cubicBezTo>
                <a:cubicBezTo>
                  <a:pt x="710597" y="246740"/>
                  <a:pt x="680370" y="245533"/>
                  <a:pt x="650737" y="241300"/>
                </a:cubicBezTo>
                <a:cubicBezTo>
                  <a:pt x="540347" y="204503"/>
                  <a:pt x="477170" y="228600"/>
                  <a:pt x="371337" y="2286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0"/>
            <a:ext cx="9144000" cy="6379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02" y="2503348"/>
            <a:ext cx="1538896" cy="3654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74" y="2257425"/>
            <a:ext cx="735901" cy="1511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84" y="4752162"/>
            <a:ext cx="676275" cy="542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2" y="3003172"/>
            <a:ext cx="3181350" cy="2627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42" y="4007571"/>
            <a:ext cx="638175" cy="1143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65" y="4369575"/>
            <a:ext cx="571500" cy="1128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66" y="3963189"/>
            <a:ext cx="609600" cy="13318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45" y="3963189"/>
            <a:ext cx="8096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0"/>
            <a:ext cx="9144000" cy="63795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Freeform 5"/>
          <p:cNvSpPr/>
          <p:nvPr/>
        </p:nvSpPr>
        <p:spPr>
          <a:xfrm rot="341739">
            <a:off x="3014263" y="2975020"/>
            <a:ext cx="3115475" cy="1468191"/>
          </a:xfrm>
          <a:custGeom>
            <a:avLst/>
            <a:gdLst>
              <a:gd name="connsiteX0" fmla="*/ 959002 w 2760131"/>
              <a:gd name="connsiteY0" fmla="*/ 514350 h 1128713"/>
              <a:gd name="connsiteX1" fmla="*/ 935189 w 2760131"/>
              <a:gd name="connsiteY1" fmla="*/ 519113 h 1128713"/>
              <a:gd name="connsiteX2" fmla="*/ 820889 w 2760131"/>
              <a:gd name="connsiteY2" fmla="*/ 509588 h 1128713"/>
              <a:gd name="connsiteX3" fmla="*/ 778027 w 2760131"/>
              <a:gd name="connsiteY3" fmla="*/ 514350 h 1128713"/>
              <a:gd name="connsiteX4" fmla="*/ 749452 w 2760131"/>
              <a:gd name="connsiteY4" fmla="*/ 523875 h 1128713"/>
              <a:gd name="connsiteX5" fmla="*/ 716114 w 2760131"/>
              <a:gd name="connsiteY5" fmla="*/ 542925 h 1128713"/>
              <a:gd name="connsiteX6" fmla="*/ 701827 w 2760131"/>
              <a:gd name="connsiteY6" fmla="*/ 547688 h 1128713"/>
              <a:gd name="connsiteX7" fmla="*/ 658964 w 2760131"/>
              <a:gd name="connsiteY7" fmla="*/ 542925 h 1128713"/>
              <a:gd name="connsiteX8" fmla="*/ 616102 w 2760131"/>
              <a:gd name="connsiteY8" fmla="*/ 500063 h 1128713"/>
              <a:gd name="connsiteX9" fmla="*/ 587527 w 2760131"/>
              <a:gd name="connsiteY9" fmla="*/ 481013 h 1128713"/>
              <a:gd name="connsiteX10" fmla="*/ 558952 w 2760131"/>
              <a:gd name="connsiteY10" fmla="*/ 471488 h 1128713"/>
              <a:gd name="connsiteX11" fmla="*/ 544664 w 2760131"/>
              <a:gd name="connsiteY11" fmla="*/ 461963 h 1128713"/>
              <a:gd name="connsiteX12" fmla="*/ 339877 w 2760131"/>
              <a:gd name="connsiteY12" fmla="*/ 457200 h 1128713"/>
              <a:gd name="connsiteX13" fmla="*/ 325589 w 2760131"/>
              <a:gd name="connsiteY13" fmla="*/ 461963 h 1128713"/>
              <a:gd name="connsiteX14" fmla="*/ 168427 w 2760131"/>
              <a:gd name="connsiteY14" fmla="*/ 471488 h 1128713"/>
              <a:gd name="connsiteX15" fmla="*/ 120802 w 2760131"/>
              <a:gd name="connsiteY15" fmla="*/ 485775 h 1128713"/>
              <a:gd name="connsiteX16" fmla="*/ 96989 w 2760131"/>
              <a:gd name="connsiteY16" fmla="*/ 509588 h 1128713"/>
              <a:gd name="connsiteX17" fmla="*/ 68414 w 2760131"/>
              <a:gd name="connsiteY17" fmla="*/ 538163 h 1128713"/>
              <a:gd name="connsiteX18" fmla="*/ 39839 w 2760131"/>
              <a:gd name="connsiteY18" fmla="*/ 585788 h 1128713"/>
              <a:gd name="connsiteX19" fmla="*/ 25552 w 2760131"/>
              <a:gd name="connsiteY19" fmla="*/ 638175 h 1128713"/>
              <a:gd name="connsiteX20" fmla="*/ 20789 w 2760131"/>
              <a:gd name="connsiteY20" fmla="*/ 652463 h 1128713"/>
              <a:gd name="connsiteX21" fmla="*/ 16027 w 2760131"/>
              <a:gd name="connsiteY21" fmla="*/ 690563 h 1128713"/>
              <a:gd name="connsiteX22" fmla="*/ 6502 w 2760131"/>
              <a:gd name="connsiteY22" fmla="*/ 719138 h 1128713"/>
              <a:gd name="connsiteX23" fmla="*/ 11264 w 2760131"/>
              <a:gd name="connsiteY23" fmla="*/ 957263 h 1128713"/>
              <a:gd name="connsiteX24" fmla="*/ 20789 w 2760131"/>
              <a:gd name="connsiteY24" fmla="*/ 990600 h 1128713"/>
              <a:gd name="connsiteX25" fmla="*/ 30314 w 2760131"/>
              <a:gd name="connsiteY25" fmla="*/ 1004888 h 1128713"/>
              <a:gd name="connsiteX26" fmla="*/ 44602 w 2760131"/>
              <a:gd name="connsiteY26" fmla="*/ 1033463 h 1128713"/>
              <a:gd name="connsiteX27" fmla="*/ 63652 w 2760131"/>
              <a:gd name="connsiteY27" fmla="*/ 1066800 h 1128713"/>
              <a:gd name="connsiteX28" fmla="*/ 73177 w 2760131"/>
              <a:gd name="connsiteY28" fmla="*/ 1081088 h 1128713"/>
              <a:gd name="connsiteX29" fmla="*/ 101752 w 2760131"/>
              <a:gd name="connsiteY29" fmla="*/ 1090613 h 1128713"/>
              <a:gd name="connsiteX30" fmla="*/ 116039 w 2760131"/>
              <a:gd name="connsiteY30" fmla="*/ 1095375 h 1128713"/>
              <a:gd name="connsiteX31" fmla="*/ 135089 w 2760131"/>
              <a:gd name="connsiteY31" fmla="*/ 1109663 h 1128713"/>
              <a:gd name="connsiteX32" fmla="*/ 168427 w 2760131"/>
              <a:gd name="connsiteY32" fmla="*/ 1114425 h 1128713"/>
              <a:gd name="connsiteX33" fmla="*/ 192239 w 2760131"/>
              <a:gd name="connsiteY33" fmla="*/ 1119188 h 1128713"/>
              <a:gd name="connsiteX34" fmla="*/ 239864 w 2760131"/>
              <a:gd name="connsiteY34" fmla="*/ 1128713 h 1128713"/>
              <a:gd name="connsiteX35" fmla="*/ 273202 w 2760131"/>
              <a:gd name="connsiteY35" fmla="*/ 1123950 h 1128713"/>
              <a:gd name="connsiteX36" fmla="*/ 306539 w 2760131"/>
              <a:gd name="connsiteY36" fmla="*/ 1104900 h 1128713"/>
              <a:gd name="connsiteX37" fmla="*/ 320827 w 2760131"/>
              <a:gd name="connsiteY37" fmla="*/ 1100138 h 1128713"/>
              <a:gd name="connsiteX38" fmla="*/ 335114 w 2760131"/>
              <a:gd name="connsiteY38" fmla="*/ 1090613 h 1128713"/>
              <a:gd name="connsiteX39" fmla="*/ 377977 w 2760131"/>
              <a:gd name="connsiteY39" fmla="*/ 1076325 h 1128713"/>
              <a:gd name="connsiteX40" fmla="*/ 392264 w 2760131"/>
              <a:gd name="connsiteY40" fmla="*/ 1071563 h 1128713"/>
              <a:gd name="connsiteX41" fmla="*/ 411314 w 2760131"/>
              <a:gd name="connsiteY41" fmla="*/ 1057275 h 1128713"/>
              <a:gd name="connsiteX42" fmla="*/ 444652 w 2760131"/>
              <a:gd name="connsiteY42" fmla="*/ 1038225 h 1128713"/>
              <a:gd name="connsiteX43" fmla="*/ 482752 w 2760131"/>
              <a:gd name="connsiteY43" fmla="*/ 995363 h 1128713"/>
              <a:gd name="connsiteX44" fmla="*/ 539902 w 2760131"/>
              <a:gd name="connsiteY44" fmla="*/ 985838 h 1128713"/>
              <a:gd name="connsiteX45" fmla="*/ 616102 w 2760131"/>
              <a:gd name="connsiteY45" fmla="*/ 976313 h 1128713"/>
              <a:gd name="connsiteX46" fmla="*/ 668489 w 2760131"/>
              <a:gd name="connsiteY46" fmla="*/ 971550 h 1128713"/>
              <a:gd name="connsiteX47" fmla="*/ 744689 w 2760131"/>
              <a:gd name="connsiteY47" fmla="*/ 962025 h 1128713"/>
              <a:gd name="connsiteX48" fmla="*/ 763739 w 2760131"/>
              <a:gd name="connsiteY48" fmla="*/ 957263 h 1128713"/>
              <a:gd name="connsiteX49" fmla="*/ 792314 w 2760131"/>
              <a:gd name="connsiteY49" fmla="*/ 952500 h 1128713"/>
              <a:gd name="connsiteX50" fmla="*/ 830414 w 2760131"/>
              <a:gd name="connsiteY50" fmla="*/ 933450 h 1128713"/>
              <a:gd name="connsiteX51" fmla="*/ 844702 w 2760131"/>
              <a:gd name="connsiteY51" fmla="*/ 923925 h 1128713"/>
              <a:gd name="connsiteX52" fmla="*/ 887564 w 2760131"/>
              <a:gd name="connsiteY52" fmla="*/ 904875 h 1128713"/>
              <a:gd name="connsiteX53" fmla="*/ 1049489 w 2760131"/>
              <a:gd name="connsiteY53" fmla="*/ 909638 h 1128713"/>
              <a:gd name="connsiteX54" fmla="*/ 1092352 w 2760131"/>
              <a:gd name="connsiteY54" fmla="*/ 914400 h 1128713"/>
              <a:gd name="connsiteX55" fmla="*/ 1344764 w 2760131"/>
              <a:gd name="connsiteY55" fmla="*/ 909638 h 1128713"/>
              <a:gd name="connsiteX56" fmla="*/ 1378102 w 2760131"/>
              <a:gd name="connsiteY56" fmla="*/ 890588 h 1128713"/>
              <a:gd name="connsiteX57" fmla="*/ 1392389 w 2760131"/>
              <a:gd name="connsiteY57" fmla="*/ 881063 h 1128713"/>
              <a:gd name="connsiteX58" fmla="*/ 1420964 w 2760131"/>
              <a:gd name="connsiteY58" fmla="*/ 871538 h 1128713"/>
              <a:gd name="connsiteX59" fmla="*/ 1449539 w 2760131"/>
              <a:gd name="connsiteY59" fmla="*/ 857250 h 1128713"/>
              <a:gd name="connsiteX60" fmla="*/ 1468589 w 2760131"/>
              <a:gd name="connsiteY60" fmla="*/ 847725 h 1128713"/>
              <a:gd name="connsiteX61" fmla="*/ 1501927 w 2760131"/>
              <a:gd name="connsiteY61" fmla="*/ 842963 h 1128713"/>
              <a:gd name="connsiteX62" fmla="*/ 1549552 w 2760131"/>
              <a:gd name="connsiteY62" fmla="*/ 833438 h 1128713"/>
              <a:gd name="connsiteX63" fmla="*/ 1773389 w 2760131"/>
              <a:gd name="connsiteY63" fmla="*/ 838200 h 1128713"/>
              <a:gd name="connsiteX64" fmla="*/ 1801964 w 2760131"/>
              <a:gd name="connsiteY64" fmla="*/ 847725 h 1128713"/>
              <a:gd name="connsiteX65" fmla="*/ 1897214 w 2760131"/>
              <a:gd name="connsiteY65" fmla="*/ 857250 h 1128713"/>
              <a:gd name="connsiteX66" fmla="*/ 1940077 w 2760131"/>
              <a:gd name="connsiteY66" fmla="*/ 866775 h 1128713"/>
              <a:gd name="connsiteX67" fmla="*/ 1973414 w 2760131"/>
              <a:gd name="connsiteY67" fmla="*/ 871538 h 1128713"/>
              <a:gd name="connsiteX68" fmla="*/ 2030564 w 2760131"/>
              <a:gd name="connsiteY68" fmla="*/ 881063 h 1128713"/>
              <a:gd name="connsiteX69" fmla="*/ 2078189 w 2760131"/>
              <a:gd name="connsiteY69" fmla="*/ 885825 h 1128713"/>
              <a:gd name="connsiteX70" fmla="*/ 2111527 w 2760131"/>
              <a:gd name="connsiteY70" fmla="*/ 890588 h 1128713"/>
              <a:gd name="connsiteX71" fmla="*/ 2211539 w 2760131"/>
              <a:gd name="connsiteY71" fmla="*/ 885825 h 1128713"/>
              <a:gd name="connsiteX72" fmla="*/ 2240114 w 2760131"/>
              <a:gd name="connsiteY72" fmla="*/ 876300 h 1128713"/>
              <a:gd name="connsiteX73" fmla="*/ 2254402 w 2760131"/>
              <a:gd name="connsiteY73" fmla="*/ 871538 h 1128713"/>
              <a:gd name="connsiteX74" fmla="*/ 2268689 w 2760131"/>
              <a:gd name="connsiteY74" fmla="*/ 866775 h 1128713"/>
              <a:gd name="connsiteX75" fmla="*/ 2311552 w 2760131"/>
              <a:gd name="connsiteY75" fmla="*/ 852488 h 1128713"/>
              <a:gd name="connsiteX76" fmla="*/ 2325839 w 2760131"/>
              <a:gd name="connsiteY76" fmla="*/ 847725 h 1128713"/>
              <a:gd name="connsiteX77" fmla="*/ 2340127 w 2760131"/>
              <a:gd name="connsiteY77" fmla="*/ 838200 h 1128713"/>
              <a:gd name="connsiteX78" fmla="*/ 2368702 w 2760131"/>
              <a:gd name="connsiteY78" fmla="*/ 828675 h 1128713"/>
              <a:gd name="connsiteX79" fmla="*/ 2382989 w 2760131"/>
              <a:gd name="connsiteY79" fmla="*/ 823913 h 1128713"/>
              <a:gd name="connsiteX80" fmla="*/ 2402039 w 2760131"/>
              <a:gd name="connsiteY80" fmla="*/ 819150 h 1128713"/>
              <a:gd name="connsiteX81" fmla="*/ 2421089 w 2760131"/>
              <a:gd name="connsiteY81" fmla="*/ 809625 h 1128713"/>
              <a:gd name="connsiteX82" fmla="*/ 2435377 w 2760131"/>
              <a:gd name="connsiteY82" fmla="*/ 804863 h 1128713"/>
              <a:gd name="connsiteX83" fmla="*/ 2454427 w 2760131"/>
              <a:gd name="connsiteY83" fmla="*/ 776288 h 1128713"/>
              <a:gd name="connsiteX84" fmla="*/ 2468714 w 2760131"/>
              <a:gd name="connsiteY84" fmla="*/ 747713 h 1128713"/>
              <a:gd name="connsiteX85" fmla="*/ 2473477 w 2760131"/>
              <a:gd name="connsiteY85" fmla="*/ 723900 h 1128713"/>
              <a:gd name="connsiteX86" fmla="*/ 2483002 w 2760131"/>
              <a:gd name="connsiteY86" fmla="*/ 695325 h 1128713"/>
              <a:gd name="connsiteX87" fmla="*/ 2487764 w 2760131"/>
              <a:gd name="connsiteY87" fmla="*/ 661988 h 1128713"/>
              <a:gd name="connsiteX88" fmla="*/ 2497289 w 2760131"/>
              <a:gd name="connsiteY88" fmla="*/ 633413 h 1128713"/>
              <a:gd name="connsiteX89" fmla="*/ 2511577 w 2760131"/>
              <a:gd name="connsiteY89" fmla="*/ 600075 h 1128713"/>
              <a:gd name="connsiteX90" fmla="*/ 2530627 w 2760131"/>
              <a:gd name="connsiteY90" fmla="*/ 561975 h 1128713"/>
              <a:gd name="connsiteX91" fmla="*/ 2559202 w 2760131"/>
              <a:gd name="connsiteY91" fmla="*/ 523875 h 1128713"/>
              <a:gd name="connsiteX92" fmla="*/ 2592539 w 2760131"/>
              <a:gd name="connsiteY92" fmla="*/ 490538 h 1128713"/>
              <a:gd name="connsiteX93" fmla="*/ 2606827 w 2760131"/>
              <a:gd name="connsiteY93" fmla="*/ 481013 h 1128713"/>
              <a:gd name="connsiteX94" fmla="*/ 2625877 w 2760131"/>
              <a:gd name="connsiteY94" fmla="*/ 452438 h 1128713"/>
              <a:gd name="connsiteX95" fmla="*/ 2668739 w 2760131"/>
              <a:gd name="connsiteY95" fmla="*/ 404813 h 1128713"/>
              <a:gd name="connsiteX96" fmla="*/ 2678264 w 2760131"/>
              <a:gd name="connsiteY96" fmla="*/ 390525 h 1128713"/>
              <a:gd name="connsiteX97" fmla="*/ 2683027 w 2760131"/>
              <a:gd name="connsiteY97" fmla="*/ 376238 h 1128713"/>
              <a:gd name="connsiteX98" fmla="*/ 2692552 w 2760131"/>
              <a:gd name="connsiteY98" fmla="*/ 304800 h 1128713"/>
              <a:gd name="connsiteX99" fmla="*/ 2697314 w 2760131"/>
              <a:gd name="connsiteY99" fmla="*/ 285750 h 1128713"/>
              <a:gd name="connsiteX100" fmla="*/ 2706839 w 2760131"/>
              <a:gd name="connsiteY100" fmla="*/ 271463 h 1128713"/>
              <a:gd name="connsiteX101" fmla="*/ 2711602 w 2760131"/>
              <a:gd name="connsiteY101" fmla="*/ 257175 h 1128713"/>
              <a:gd name="connsiteX102" fmla="*/ 2721127 w 2760131"/>
              <a:gd name="connsiteY102" fmla="*/ 233363 h 1128713"/>
              <a:gd name="connsiteX103" fmla="*/ 2740177 w 2760131"/>
              <a:gd name="connsiteY103" fmla="*/ 195263 h 1128713"/>
              <a:gd name="connsiteX104" fmla="*/ 2754464 w 2760131"/>
              <a:gd name="connsiteY104" fmla="*/ 166688 h 1128713"/>
              <a:gd name="connsiteX105" fmla="*/ 2754464 w 2760131"/>
              <a:gd name="connsiteY105" fmla="*/ 66675 h 1128713"/>
              <a:gd name="connsiteX106" fmla="*/ 2697314 w 2760131"/>
              <a:gd name="connsiteY106" fmla="*/ 38100 h 1128713"/>
              <a:gd name="connsiteX107" fmla="*/ 2668739 w 2760131"/>
              <a:gd name="connsiteY107" fmla="*/ 33338 h 1128713"/>
              <a:gd name="connsiteX108" fmla="*/ 2602064 w 2760131"/>
              <a:gd name="connsiteY108" fmla="*/ 19050 h 1128713"/>
              <a:gd name="connsiteX109" fmla="*/ 2559202 w 2760131"/>
              <a:gd name="connsiteY109" fmla="*/ 9525 h 1128713"/>
              <a:gd name="connsiteX110" fmla="*/ 2544914 w 2760131"/>
              <a:gd name="connsiteY110" fmla="*/ 4763 h 1128713"/>
              <a:gd name="connsiteX111" fmla="*/ 2502052 w 2760131"/>
              <a:gd name="connsiteY111" fmla="*/ 0 h 1128713"/>
              <a:gd name="connsiteX112" fmla="*/ 2440139 w 2760131"/>
              <a:gd name="connsiteY112" fmla="*/ 4763 h 1128713"/>
              <a:gd name="connsiteX113" fmla="*/ 2392514 w 2760131"/>
              <a:gd name="connsiteY113" fmla="*/ 19050 h 1128713"/>
              <a:gd name="connsiteX114" fmla="*/ 2373464 w 2760131"/>
              <a:gd name="connsiteY114" fmla="*/ 23813 h 1128713"/>
              <a:gd name="connsiteX115" fmla="*/ 2330602 w 2760131"/>
              <a:gd name="connsiteY115" fmla="*/ 42863 h 1128713"/>
              <a:gd name="connsiteX116" fmla="*/ 2311552 w 2760131"/>
              <a:gd name="connsiteY116" fmla="*/ 57150 h 1128713"/>
              <a:gd name="connsiteX117" fmla="*/ 2273452 w 2760131"/>
              <a:gd name="connsiteY117" fmla="*/ 71438 h 1128713"/>
              <a:gd name="connsiteX118" fmla="*/ 2249639 w 2760131"/>
              <a:gd name="connsiteY118" fmla="*/ 76200 h 1128713"/>
              <a:gd name="connsiteX119" fmla="*/ 2221064 w 2760131"/>
              <a:gd name="connsiteY119" fmla="*/ 85725 h 1128713"/>
              <a:gd name="connsiteX120" fmla="*/ 2102002 w 2760131"/>
              <a:gd name="connsiteY120" fmla="*/ 76200 h 1128713"/>
              <a:gd name="connsiteX121" fmla="*/ 2082952 w 2760131"/>
              <a:gd name="connsiteY121" fmla="*/ 71438 h 1128713"/>
              <a:gd name="connsiteX122" fmla="*/ 1392389 w 2760131"/>
              <a:gd name="connsiteY122" fmla="*/ 76200 h 1128713"/>
              <a:gd name="connsiteX123" fmla="*/ 1373339 w 2760131"/>
              <a:gd name="connsiteY123" fmla="*/ 85725 h 1128713"/>
              <a:gd name="connsiteX124" fmla="*/ 1330477 w 2760131"/>
              <a:gd name="connsiteY124" fmla="*/ 95250 h 1128713"/>
              <a:gd name="connsiteX125" fmla="*/ 1297139 w 2760131"/>
              <a:gd name="connsiteY125" fmla="*/ 114300 h 1128713"/>
              <a:gd name="connsiteX126" fmla="*/ 1282852 w 2760131"/>
              <a:gd name="connsiteY126" fmla="*/ 123825 h 1128713"/>
              <a:gd name="connsiteX127" fmla="*/ 1263802 w 2760131"/>
              <a:gd name="connsiteY127" fmla="*/ 128588 h 1128713"/>
              <a:gd name="connsiteX128" fmla="*/ 1239989 w 2760131"/>
              <a:gd name="connsiteY128" fmla="*/ 152400 h 1128713"/>
              <a:gd name="connsiteX129" fmla="*/ 1211414 w 2760131"/>
              <a:gd name="connsiteY129" fmla="*/ 166688 h 1128713"/>
              <a:gd name="connsiteX130" fmla="*/ 1197127 w 2760131"/>
              <a:gd name="connsiteY130" fmla="*/ 176213 h 1128713"/>
              <a:gd name="connsiteX131" fmla="*/ 1144739 w 2760131"/>
              <a:gd name="connsiteY131" fmla="*/ 209550 h 1128713"/>
              <a:gd name="connsiteX132" fmla="*/ 1116164 w 2760131"/>
              <a:gd name="connsiteY132" fmla="*/ 233363 h 1128713"/>
              <a:gd name="connsiteX133" fmla="*/ 1101877 w 2760131"/>
              <a:gd name="connsiteY133" fmla="*/ 247650 h 1128713"/>
              <a:gd name="connsiteX134" fmla="*/ 1087589 w 2760131"/>
              <a:gd name="connsiteY134" fmla="*/ 257175 h 1128713"/>
              <a:gd name="connsiteX135" fmla="*/ 1073302 w 2760131"/>
              <a:gd name="connsiteY135" fmla="*/ 271463 h 1128713"/>
              <a:gd name="connsiteX136" fmla="*/ 1049489 w 2760131"/>
              <a:gd name="connsiteY136" fmla="*/ 290513 h 1128713"/>
              <a:gd name="connsiteX137" fmla="*/ 1020914 w 2760131"/>
              <a:gd name="connsiteY137" fmla="*/ 319088 h 1128713"/>
              <a:gd name="connsiteX138" fmla="*/ 1011389 w 2760131"/>
              <a:gd name="connsiteY138" fmla="*/ 338138 h 1128713"/>
              <a:gd name="connsiteX139" fmla="*/ 997102 w 2760131"/>
              <a:gd name="connsiteY139" fmla="*/ 352425 h 1128713"/>
              <a:gd name="connsiteX140" fmla="*/ 992339 w 2760131"/>
              <a:gd name="connsiteY140" fmla="*/ 371475 h 1128713"/>
              <a:gd name="connsiteX141" fmla="*/ 973289 w 2760131"/>
              <a:gd name="connsiteY141" fmla="*/ 404813 h 1128713"/>
              <a:gd name="connsiteX142" fmla="*/ 959002 w 2760131"/>
              <a:gd name="connsiteY142" fmla="*/ 447675 h 1128713"/>
              <a:gd name="connsiteX143" fmla="*/ 954239 w 2760131"/>
              <a:gd name="connsiteY143" fmla="*/ 461963 h 1128713"/>
              <a:gd name="connsiteX144" fmla="*/ 949477 w 2760131"/>
              <a:gd name="connsiteY144" fmla="*/ 490538 h 1128713"/>
              <a:gd name="connsiteX145" fmla="*/ 959002 w 2760131"/>
              <a:gd name="connsiteY145" fmla="*/ 514350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760131" h="1128713">
                <a:moveTo>
                  <a:pt x="959002" y="514350"/>
                </a:moveTo>
                <a:cubicBezTo>
                  <a:pt x="956621" y="519112"/>
                  <a:pt x="943284" y="519113"/>
                  <a:pt x="935189" y="519113"/>
                </a:cubicBezTo>
                <a:cubicBezTo>
                  <a:pt x="862564" y="519113"/>
                  <a:pt x="867366" y="518882"/>
                  <a:pt x="820889" y="509588"/>
                </a:cubicBezTo>
                <a:cubicBezTo>
                  <a:pt x="806602" y="511175"/>
                  <a:pt x="792123" y="511531"/>
                  <a:pt x="778027" y="514350"/>
                </a:cubicBezTo>
                <a:cubicBezTo>
                  <a:pt x="768182" y="516319"/>
                  <a:pt x="749452" y="523875"/>
                  <a:pt x="749452" y="523875"/>
                </a:cubicBezTo>
                <a:cubicBezTo>
                  <a:pt x="735102" y="533441"/>
                  <a:pt x="733034" y="535673"/>
                  <a:pt x="716114" y="542925"/>
                </a:cubicBezTo>
                <a:cubicBezTo>
                  <a:pt x="711500" y="544903"/>
                  <a:pt x="706589" y="546100"/>
                  <a:pt x="701827" y="547688"/>
                </a:cubicBezTo>
                <a:cubicBezTo>
                  <a:pt x="687539" y="546100"/>
                  <a:pt x="671991" y="549004"/>
                  <a:pt x="658964" y="542925"/>
                </a:cubicBezTo>
                <a:cubicBezTo>
                  <a:pt x="635150" y="531812"/>
                  <a:pt x="635153" y="512763"/>
                  <a:pt x="616102" y="500063"/>
                </a:cubicBezTo>
                <a:cubicBezTo>
                  <a:pt x="606577" y="493713"/>
                  <a:pt x="598387" y="484633"/>
                  <a:pt x="587527" y="481013"/>
                </a:cubicBezTo>
                <a:lnTo>
                  <a:pt x="558952" y="471488"/>
                </a:lnTo>
                <a:cubicBezTo>
                  <a:pt x="554189" y="468313"/>
                  <a:pt x="550265" y="463142"/>
                  <a:pt x="544664" y="461963"/>
                </a:cubicBezTo>
                <a:cubicBezTo>
                  <a:pt x="466932" y="445599"/>
                  <a:pt x="425296" y="454037"/>
                  <a:pt x="339877" y="457200"/>
                </a:cubicBezTo>
                <a:cubicBezTo>
                  <a:pt x="335114" y="458788"/>
                  <a:pt x="330416" y="460584"/>
                  <a:pt x="325589" y="461963"/>
                </a:cubicBezTo>
                <a:cubicBezTo>
                  <a:pt x="270916" y="477584"/>
                  <a:pt x="249270" y="468700"/>
                  <a:pt x="168427" y="471488"/>
                </a:cubicBezTo>
                <a:cubicBezTo>
                  <a:pt x="133642" y="483083"/>
                  <a:pt x="149593" y="478578"/>
                  <a:pt x="120802" y="485775"/>
                </a:cubicBezTo>
                <a:cubicBezTo>
                  <a:pt x="91360" y="505402"/>
                  <a:pt x="120080" y="483610"/>
                  <a:pt x="96989" y="509588"/>
                </a:cubicBezTo>
                <a:cubicBezTo>
                  <a:pt x="88040" y="519656"/>
                  <a:pt x="75886" y="526955"/>
                  <a:pt x="68414" y="538163"/>
                </a:cubicBezTo>
                <a:cubicBezTo>
                  <a:pt x="45426" y="572645"/>
                  <a:pt x="54484" y="556499"/>
                  <a:pt x="39839" y="585788"/>
                </a:cubicBezTo>
                <a:cubicBezTo>
                  <a:pt x="33108" y="619444"/>
                  <a:pt x="37636" y="601923"/>
                  <a:pt x="25552" y="638175"/>
                </a:cubicBezTo>
                <a:lnTo>
                  <a:pt x="20789" y="652463"/>
                </a:lnTo>
                <a:cubicBezTo>
                  <a:pt x="19202" y="665163"/>
                  <a:pt x="18709" y="678048"/>
                  <a:pt x="16027" y="690563"/>
                </a:cubicBezTo>
                <a:cubicBezTo>
                  <a:pt x="13923" y="700380"/>
                  <a:pt x="6502" y="719138"/>
                  <a:pt x="6502" y="719138"/>
                </a:cubicBezTo>
                <a:cubicBezTo>
                  <a:pt x="-4028" y="824426"/>
                  <a:pt x="-1290" y="773147"/>
                  <a:pt x="11264" y="957263"/>
                </a:cubicBezTo>
                <a:cubicBezTo>
                  <a:pt x="11505" y="960794"/>
                  <a:pt x="18359" y="985741"/>
                  <a:pt x="20789" y="990600"/>
                </a:cubicBezTo>
                <a:cubicBezTo>
                  <a:pt x="23349" y="995720"/>
                  <a:pt x="27754" y="999768"/>
                  <a:pt x="30314" y="1004888"/>
                </a:cubicBezTo>
                <a:cubicBezTo>
                  <a:pt x="50033" y="1044324"/>
                  <a:pt x="17304" y="992514"/>
                  <a:pt x="44602" y="1033463"/>
                </a:cubicBezTo>
                <a:cubicBezTo>
                  <a:pt x="52330" y="1056649"/>
                  <a:pt x="45631" y="1041571"/>
                  <a:pt x="63652" y="1066800"/>
                </a:cubicBezTo>
                <a:cubicBezTo>
                  <a:pt x="66979" y="1071458"/>
                  <a:pt x="68323" y="1078054"/>
                  <a:pt x="73177" y="1081088"/>
                </a:cubicBezTo>
                <a:cubicBezTo>
                  <a:pt x="81691" y="1086409"/>
                  <a:pt x="92227" y="1087438"/>
                  <a:pt x="101752" y="1090613"/>
                </a:cubicBezTo>
                <a:lnTo>
                  <a:pt x="116039" y="1095375"/>
                </a:lnTo>
                <a:cubicBezTo>
                  <a:pt x="122389" y="1100138"/>
                  <a:pt x="127629" y="1106950"/>
                  <a:pt x="135089" y="1109663"/>
                </a:cubicBezTo>
                <a:cubicBezTo>
                  <a:pt x="145639" y="1113499"/>
                  <a:pt x="157354" y="1112580"/>
                  <a:pt x="168427" y="1114425"/>
                </a:cubicBezTo>
                <a:cubicBezTo>
                  <a:pt x="176411" y="1115756"/>
                  <a:pt x="184275" y="1117740"/>
                  <a:pt x="192239" y="1119188"/>
                </a:cubicBezTo>
                <a:cubicBezTo>
                  <a:pt x="235062" y="1126974"/>
                  <a:pt x="206164" y="1120287"/>
                  <a:pt x="239864" y="1128713"/>
                </a:cubicBezTo>
                <a:cubicBezTo>
                  <a:pt x="250977" y="1127125"/>
                  <a:pt x="262372" y="1126904"/>
                  <a:pt x="273202" y="1123950"/>
                </a:cubicBezTo>
                <a:cubicBezTo>
                  <a:pt x="291575" y="1118939"/>
                  <a:pt x="291018" y="1112660"/>
                  <a:pt x="306539" y="1104900"/>
                </a:cubicBezTo>
                <a:cubicBezTo>
                  <a:pt x="311029" y="1102655"/>
                  <a:pt x="316064" y="1101725"/>
                  <a:pt x="320827" y="1100138"/>
                </a:cubicBezTo>
                <a:cubicBezTo>
                  <a:pt x="325589" y="1096963"/>
                  <a:pt x="329995" y="1093173"/>
                  <a:pt x="335114" y="1090613"/>
                </a:cubicBezTo>
                <a:cubicBezTo>
                  <a:pt x="357003" y="1079669"/>
                  <a:pt x="356759" y="1082387"/>
                  <a:pt x="377977" y="1076325"/>
                </a:cubicBezTo>
                <a:cubicBezTo>
                  <a:pt x="382804" y="1074946"/>
                  <a:pt x="387502" y="1073150"/>
                  <a:pt x="392264" y="1071563"/>
                </a:cubicBezTo>
                <a:cubicBezTo>
                  <a:pt x="398614" y="1066800"/>
                  <a:pt x="404422" y="1061213"/>
                  <a:pt x="411314" y="1057275"/>
                </a:cubicBezTo>
                <a:cubicBezTo>
                  <a:pt x="436747" y="1042742"/>
                  <a:pt x="415871" y="1067006"/>
                  <a:pt x="444652" y="1038225"/>
                </a:cubicBezTo>
                <a:cubicBezTo>
                  <a:pt x="458410" y="1024467"/>
                  <a:pt x="457753" y="1000364"/>
                  <a:pt x="482752" y="995363"/>
                </a:cubicBezTo>
                <a:cubicBezTo>
                  <a:pt x="517571" y="988398"/>
                  <a:pt x="498551" y="991745"/>
                  <a:pt x="539902" y="985838"/>
                </a:cubicBezTo>
                <a:cubicBezTo>
                  <a:pt x="574242" y="974390"/>
                  <a:pt x="547466" y="982033"/>
                  <a:pt x="616102" y="976313"/>
                </a:cubicBezTo>
                <a:lnTo>
                  <a:pt x="668489" y="971550"/>
                </a:lnTo>
                <a:cubicBezTo>
                  <a:pt x="727258" y="959798"/>
                  <a:pt x="645767" y="975215"/>
                  <a:pt x="744689" y="962025"/>
                </a:cubicBezTo>
                <a:cubicBezTo>
                  <a:pt x="751177" y="961160"/>
                  <a:pt x="757321" y="958547"/>
                  <a:pt x="763739" y="957263"/>
                </a:cubicBezTo>
                <a:cubicBezTo>
                  <a:pt x="773208" y="955369"/>
                  <a:pt x="782789" y="954088"/>
                  <a:pt x="792314" y="952500"/>
                </a:cubicBezTo>
                <a:cubicBezTo>
                  <a:pt x="805014" y="946150"/>
                  <a:pt x="818600" y="941326"/>
                  <a:pt x="830414" y="933450"/>
                </a:cubicBezTo>
                <a:cubicBezTo>
                  <a:pt x="835177" y="930275"/>
                  <a:pt x="839471" y="926250"/>
                  <a:pt x="844702" y="923925"/>
                </a:cubicBezTo>
                <a:cubicBezTo>
                  <a:pt x="895706" y="901257"/>
                  <a:pt x="855232" y="926430"/>
                  <a:pt x="887564" y="904875"/>
                </a:cubicBezTo>
                <a:lnTo>
                  <a:pt x="1049489" y="909638"/>
                </a:lnTo>
                <a:cubicBezTo>
                  <a:pt x="1063849" y="910306"/>
                  <a:pt x="1077976" y="914400"/>
                  <a:pt x="1092352" y="914400"/>
                </a:cubicBezTo>
                <a:cubicBezTo>
                  <a:pt x="1176504" y="914400"/>
                  <a:pt x="1260627" y="911225"/>
                  <a:pt x="1344764" y="909638"/>
                </a:cubicBezTo>
                <a:cubicBezTo>
                  <a:pt x="1379581" y="886428"/>
                  <a:pt x="1335797" y="914763"/>
                  <a:pt x="1378102" y="890588"/>
                </a:cubicBezTo>
                <a:cubicBezTo>
                  <a:pt x="1383072" y="887748"/>
                  <a:pt x="1387159" y="883388"/>
                  <a:pt x="1392389" y="881063"/>
                </a:cubicBezTo>
                <a:cubicBezTo>
                  <a:pt x="1401564" y="876985"/>
                  <a:pt x="1420964" y="871538"/>
                  <a:pt x="1420964" y="871538"/>
                </a:cubicBezTo>
                <a:cubicBezTo>
                  <a:pt x="1448421" y="853234"/>
                  <a:pt x="1421936" y="869081"/>
                  <a:pt x="1449539" y="857250"/>
                </a:cubicBezTo>
                <a:cubicBezTo>
                  <a:pt x="1456064" y="854453"/>
                  <a:pt x="1461740" y="849593"/>
                  <a:pt x="1468589" y="847725"/>
                </a:cubicBezTo>
                <a:cubicBezTo>
                  <a:pt x="1479419" y="844772"/>
                  <a:pt x="1490872" y="844914"/>
                  <a:pt x="1501927" y="842963"/>
                </a:cubicBezTo>
                <a:cubicBezTo>
                  <a:pt x="1517870" y="840150"/>
                  <a:pt x="1549552" y="833438"/>
                  <a:pt x="1549552" y="833438"/>
                </a:cubicBezTo>
                <a:cubicBezTo>
                  <a:pt x="1624164" y="835025"/>
                  <a:pt x="1698879" y="833983"/>
                  <a:pt x="1773389" y="838200"/>
                </a:cubicBezTo>
                <a:cubicBezTo>
                  <a:pt x="1783413" y="838767"/>
                  <a:pt x="1792041" y="846198"/>
                  <a:pt x="1801964" y="847725"/>
                </a:cubicBezTo>
                <a:cubicBezTo>
                  <a:pt x="1833501" y="852577"/>
                  <a:pt x="1897214" y="857250"/>
                  <a:pt x="1897214" y="857250"/>
                </a:cubicBezTo>
                <a:cubicBezTo>
                  <a:pt x="1914350" y="861534"/>
                  <a:pt x="1921925" y="863750"/>
                  <a:pt x="1940077" y="866775"/>
                </a:cubicBezTo>
                <a:cubicBezTo>
                  <a:pt x="1951149" y="868620"/>
                  <a:pt x="1962326" y="869787"/>
                  <a:pt x="1973414" y="871538"/>
                </a:cubicBezTo>
                <a:cubicBezTo>
                  <a:pt x="1992490" y="874550"/>
                  <a:pt x="2011428" y="878454"/>
                  <a:pt x="2030564" y="881063"/>
                </a:cubicBezTo>
                <a:cubicBezTo>
                  <a:pt x="2046372" y="883219"/>
                  <a:pt x="2062344" y="883961"/>
                  <a:pt x="2078189" y="885825"/>
                </a:cubicBezTo>
                <a:cubicBezTo>
                  <a:pt x="2089338" y="887137"/>
                  <a:pt x="2100414" y="889000"/>
                  <a:pt x="2111527" y="890588"/>
                </a:cubicBezTo>
                <a:cubicBezTo>
                  <a:pt x="2144864" y="889000"/>
                  <a:pt x="2178368" y="889511"/>
                  <a:pt x="2211539" y="885825"/>
                </a:cubicBezTo>
                <a:cubicBezTo>
                  <a:pt x="2221518" y="884716"/>
                  <a:pt x="2230589" y="879475"/>
                  <a:pt x="2240114" y="876300"/>
                </a:cubicBezTo>
                <a:lnTo>
                  <a:pt x="2254402" y="871538"/>
                </a:lnTo>
                <a:cubicBezTo>
                  <a:pt x="2259164" y="869951"/>
                  <a:pt x="2263819" y="867992"/>
                  <a:pt x="2268689" y="866775"/>
                </a:cubicBezTo>
                <a:cubicBezTo>
                  <a:pt x="2300604" y="858797"/>
                  <a:pt x="2275691" y="865936"/>
                  <a:pt x="2311552" y="852488"/>
                </a:cubicBezTo>
                <a:cubicBezTo>
                  <a:pt x="2316252" y="850725"/>
                  <a:pt x="2321349" y="849970"/>
                  <a:pt x="2325839" y="847725"/>
                </a:cubicBezTo>
                <a:cubicBezTo>
                  <a:pt x="2330959" y="845165"/>
                  <a:pt x="2334896" y="840525"/>
                  <a:pt x="2340127" y="838200"/>
                </a:cubicBezTo>
                <a:cubicBezTo>
                  <a:pt x="2349302" y="834122"/>
                  <a:pt x="2359177" y="831850"/>
                  <a:pt x="2368702" y="828675"/>
                </a:cubicBezTo>
                <a:cubicBezTo>
                  <a:pt x="2373464" y="827088"/>
                  <a:pt x="2378119" y="825131"/>
                  <a:pt x="2382989" y="823913"/>
                </a:cubicBezTo>
                <a:cubicBezTo>
                  <a:pt x="2389339" y="822325"/>
                  <a:pt x="2395910" y="821448"/>
                  <a:pt x="2402039" y="819150"/>
                </a:cubicBezTo>
                <a:cubicBezTo>
                  <a:pt x="2408686" y="816657"/>
                  <a:pt x="2414563" y="812422"/>
                  <a:pt x="2421089" y="809625"/>
                </a:cubicBezTo>
                <a:cubicBezTo>
                  <a:pt x="2425703" y="807648"/>
                  <a:pt x="2430614" y="806450"/>
                  <a:pt x="2435377" y="804863"/>
                </a:cubicBezTo>
                <a:cubicBezTo>
                  <a:pt x="2441727" y="795338"/>
                  <a:pt x="2450807" y="787148"/>
                  <a:pt x="2454427" y="776288"/>
                </a:cubicBezTo>
                <a:cubicBezTo>
                  <a:pt x="2460999" y="756570"/>
                  <a:pt x="2456404" y="766177"/>
                  <a:pt x="2468714" y="747713"/>
                </a:cubicBezTo>
                <a:cubicBezTo>
                  <a:pt x="2470302" y="739775"/>
                  <a:pt x="2471347" y="731710"/>
                  <a:pt x="2473477" y="723900"/>
                </a:cubicBezTo>
                <a:cubicBezTo>
                  <a:pt x="2476119" y="714214"/>
                  <a:pt x="2483002" y="695325"/>
                  <a:pt x="2483002" y="695325"/>
                </a:cubicBezTo>
                <a:cubicBezTo>
                  <a:pt x="2484589" y="684213"/>
                  <a:pt x="2485240" y="672926"/>
                  <a:pt x="2487764" y="661988"/>
                </a:cubicBezTo>
                <a:cubicBezTo>
                  <a:pt x="2490022" y="652205"/>
                  <a:pt x="2494114" y="642938"/>
                  <a:pt x="2497289" y="633413"/>
                </a:cubicBezTo>
                <a:cubicBezTo>
                  <a:pt x="2504296" y="612392"/>
                  <a:pt x="2499808" y="623613"/>
                  <a:pt x="2511577" y="600075"/>
                </a:cubicBezTo>
                <a:cubicBezTo>
                  <a:pt x="2518649" y="571784"/>
                  <a:pt x="2511945" y="588129"/>
                  <a:pt x="2530627" y="561975"/>
                </a:cubicBezTo>
                <a:cubicBezTo>
                  <a:pt x="2544138" y="543060"/>
                  <a:pt x="2539511" y="545356"/>
                  <a:pt x="2559202" y="523875"/>
                </a:cubicBezTo>
                <a:cubicBezTo>
                  <a:pt x="2569821" y="512290"/>
                  <a:pt x="2579463" y="499255"/>
                  <a:pt x="2592539" y="490538"/>
                </a:cubicBezTo>
                <a:lnTo>
                  <a:pt x="2606827" y="481013"/>
                </a:lnTo>
                <a:cubicBezTo>
                  <a:pt x="2613177" y="471488"/>
                  <a:pt x="2617782" y="460533"/>
                  <a:pt x="2625877" y="452438"/>
                </a:cubicBezTo>
                <a:cubicBezTo>
                  <a:pt x="2653738" y="424577"/>
                  <a:pt x="2650098" y="430912"/>
                  <a:pt x="2668739" y="404813"/>
                </a:cubicBezTo>
                <a:cubicBezTo>
                  <a:pt x="2672066" y="400155"/>
                  <a:pt x="2675704" y="395645"/>
                  <a:pt x="2678264" y="390525"/>
                </a:cubicBezTo>
                <a:cubicBezTo>
                  <a:pt x="2680509" y="386035"/>
                  <a:pt x="2681439" y="381000"/>
                  <a:pt x="2683027" y="376238"/>
                </a:cubicBezTo>
                <a:cubicBezTo>
                  <a:pt x="2687182" y="334684"/>
                  <a:pt x="2685377" y="337090"/>
                  <a:pt x="2692552" y="304800"/>
                </a:cubicBezTo>
                <a:cubicBezTo>
                  <a:pt x="2693972" y="298410"/>
                  <a:pt x="2694736" y="291766"/>
                  <a:pt x="2697314" y="285750"/>
                </a:cubicBezTo>
                <a:cubicBezTo>
                  <a:pt x="2699569" y="280489"/>
                  <a:pt x="2704279" y="276582"/>
                  <a:pt x="2706839" y="271463"/>
                </a:cubicBezTo>
                <a:cubicBezTo>
                  <a:pt x="2709084" y="266973"/>
                  <a:pt x="2709839" y="261876"/>
                  <a:pt x="2711602" y="257175"/>
                </a:cubicBezTo>
                <a:cubicBezTo>
                  <a:pt x="2714604" y="249171"/>
                  <a:pt x="2717545" y="241125"/>
                  <a:pt x="2721127" y="233363"/>
                </a:cubicBezTo>
                <a:cubicBezTo>
                  <a:pt x="2727077" y="220471"/>
                  <a:pt x="2735687" y="208734"/>
                  <a:pt x="2740177" y="195263"/>
                </a:cubicBezTo>
                <a:cubicBezTo>
                  <a:pt x="2746749" y="175545"/>
                  <a:pt x="2742154" y="185152"/>
                  <a:pt x="2754464" y="166688"/>
                </a:cubicBezTo>
                <a:cubicBezTo>
                  <a:pt x="2757482" y="139525"/>
                  <a:pt x="2765548" y="92010"/>
                  <a:pt x="2754464" y="66675"/>
                </a:cubicBezTo>
                <a:cubicBezTo>
                  <a:pt x="2748746" y="53605"/>
                  <a:pt x="2709375" y="41115"/>
                  <a:pt x="2697314" y="38100"/>
                </a:cubicBezTo>
                <a:cubicBezTo>
                  <a:pt x="2687946" y="35758"/>
                  <a:pt x="2678264" y="34925"/>
                  <a:pt x="2668739" y="33338"/>
                </a:cubicBezTo>
                <a:cubicBezTo>
                  <a:pt x="2627810" y="16966"/>
                  <a:pt x="2659762" y="27293"/>
                  <a:pt x="2602064" y="19050"/>
                </a:cubicBezTo>
                <a:cubicBezTo>
                  <a:pt x="2592233" y="17646"/>
                  <a:pt x="2569609" y="12498"/>
                  <a:pt x="2559202" y="9525"/>
                </a:cubicBezTo>
                <a:cubicBezTo>
                  <a:pt x="2554375" y="8146"/>
                  <a:pt x="2549866" y="5588"/>
                  <a:pt x="2544914" y="4763"/>
                </a:cubicBezTo>
                <a:cubicBezTo>
                  <a:pt x="2530734" y="2400"/>
                  <a:pt x="2516339" y="1588"/>
                  <a:pt x="2502052" y="0"/>
                </a:cubicBezTo>
                <a:cubicBezTo>
                  <a:pt x="2481414" y="1588"/>
                  <a:pt x="2460696" y="2345"/>
                  <a:pt x="2440139" y="4763"/>
                </a:cubicBezTo>
                <a:cubicBezTo>
                  <a:pt x="2425857" y="6443"/>
                  <a:pt x="2405043" y="15917"/>
                  <a:pt x="2392514" y="19050"/>
                </a:cubicBezTo>
                <a:cubicBezTo>
                  <a:pt x="2386164" y="20638"/>
                  <a:pt x="2379541" y="21382"/>
                  <a:pt x="2373464" y="23813"/>
                </a:cubicBezTo>
                <a:cubicBezTo>
                  <a:pt x="2290775" y="56888"/>
                  <a:pt x="2378384" y="26933"/>
                  <a:pt x="2330602" y="42863"/>
                </a:cubicBezTo>
                <a:cubicBezTo>
                  <a:pt x="2324252" y="47625"/>
                  <a:pt x="2318491" y="53295"/>
                  <a:pt x="2311552" y="57150"/>
                </a:cubicBezTo>
                <a:cubicBezTo>
                  <a:pt x="2307983" y="59133"/>
                  <a:pt x="2281225" y="69495"/>
                  <a:pt x="2273452" y="71438"/>
                </a:cubicBezTo>
                <a:cubicBezTo>
                  <a:pt x="2265599" y="73401"/>
                  <a:pt x="2257449" y="74070"/>
                  <a:pt x="2249639" y="76200"/>
                </a:cubicBezTo>
                <a:cubicBezTo>
                  <a:pt x="2239953" y="78842"/>
                  <a:pt x="2221064" y="85725"/>
                  <a:pt x="2221064" y="85725"/>
                </a:cubicBezTo>
                <a:cubicBezTo>
                  <a:pt x="2193742" y="83904"/>
                  <a:pt x="2133240" y="80663"/>
                  <a:pt x="2102002" y="76200"/>
                </a:cubicBezTo>
                <a:cubicBezTo>
                  <a:pt x="2095522" y="75274"/>
                  <a:pt x="2089302" y="73025"/>
                  <a:pt x="2082952" y="71438"/>
                </a:cubicBezTo>
                <a:lnTo>
                  <a:pt x="1392389" y="76200"/>
                </a:lnTo>
                <a:cubicBezTo>
                  <a:pt x="1385291" y="76343"/>
                  <a:pt x="1379986" y="83232"/>
                  <a:pt x="1373339" y="85725"/>
                </a:cubicBezTo>
                <a:cubicBezTo>
                  <a:pt x="1365647" y="88610"/>
                  <a:pt x="1336950" y="93956"/>
                  <a:pt x="1330477" y="95250"/>
                </a:cubicBezTo>
                <a:cubicBezTo>
                  <a:pt x="1295660" y="118460"/>
                  <a:pt x="1339444" y="90125"/>
                  <a:pt x="1297139" y="114300"/>
                </a:cubicBezTo>
                <a:cubicBezTo>
                  <a:pt x="1292169" y="117140"/>
                  <a:pt x="1288113" y="121570"/>
                  <a:pt x="1282852" y="123825"/>
                </a:cubicBezTo>
                <a:cubicBezTo>
                  <a:pt x="1276836" y="126403"/>
                  <a:pt x="1270152" y="127000"/>
                  <a:pt x="1263802" y="128588"/>
                </a:cubicBezTo>
                <a:cubicBezTo>
                  <a:pt x="1255864" y="136525"/>
                  <a:pt x="1249067" y="145798"/>
                  <a:pt x="1239989" y="152400"/>
                </a:cubicBezTo>
                <a:cubicBezTo>
                  <a:pt x="1231376" y="158664"/>
                  <a:pt x="1220723" y="161516"/>
                  <a:pt x="1211414" y="166688"/>
                </a:cubicBezTo>
                <a:cubicBezTo>
                  <a:pt x="1206411" y="169468"/>
                  <a:pt x="1201756" y="172846"/>
                  <a:pt x="1197127" y="176213"/>
                </a:cubicBezTo>
                <a:cubicBezTo>
                  <a:pt x="1152582" y="208610"/>
                  <a:pt x="1174856" y="199513"/>
                  <a:pt x="1144739" y="209550"/>
                </a:cubicBezTo>
                <a:cubicBezTo>
                  <a:pt x="1125962" y="237717"/>
                  <a:pt x="1146925" y="211391"/>
                  <a:pt x="1116164" y="233363"/>
                </a:cubicBezTo>
                <a:cubicBezTo>
                  <a:pt x="1110684" y="237278"/>
                  <a:pt x="1107051" y="243338"/>
                  <a:pt x="1101877" y="247650"/>
                </a:cubicBezTo>
                <a:cubicBezTo>
                  <a:pt x="1097480" y="251314"/>
                  <a:pt x="1091986" y="253511"/>
                  <a:pt x="1087589" y="257175"/>
                </a:cubicBezTo>
                <a:cubicBezTo>
                  <a:pt x="1082415" y="261487"/>
                  <a:pt x="1078371" y="267028"/>
                  <a:pt x="1073302" y="271463"/>
                </a:cubicBezTo>
                <a:cubicBezTo>
                  <a:pt x="1065652" y="278157"/>
                  <a:pt x="1056677" y="283325"/>
                  <a:pt x="1049489" y="290513"/>
                </a:cubicBezTo>
                <a:cubicBezTo>
                  <a:pt x="1014045" y="325957"/>
                  <a:pt x="1054587" y="296640"/>
                  <a:pt x="1020914" y="319088"/>
                </a:cubicBezTo>
                <a:cubicBezTo>
                  <a:pt x="1017739" y="325438"/>
                  <a:pt x="1015515" y="332361"/>
                  <a:pt x="1011389" y="338138"/>
                </a:cubicBezTo>
                <a:cubicBezTo>
                  <a:pt x="1007474" y="343618"/>
                  <a:pt x="1000444" y="346577"/>
                  <a:pt x="997102" y="352425"/>
                </a:cubicBezTo>
                <a:cubicBezTo>
                  <a:pt x="993855" y="358108"/>
                  <a:pt x="994637" y="365346"/>
                  <a:pt x="992339" y="371475"/>
                </a:cubicBezTo>
                <a:cubicBezTo>
                  <a:pt x="987160" y="385286"/>
                  <a:pt x="981184" y="392969"/>
                  <a:pt x="973289" y="404813"/>
                </a:cubicBezTo>
                <a:lnTo>
                  <a:pt x="959002" y="447675"/>
                </a:lnTo>
                <a:lnTo>
                  <a:pt x="954239" y="461963"/>
                </a:lnTo>
                <a:cubicBezTo>
                  <a:pt x="952652" y="471488"/>
                  <a:pt x="951572" y="481112"/>
                  <a:pt x="949477" y="490538"/>
                </a:cubicBezTo>
                <a:cubicBezTo>
                  <a:pt x="948388" y="495438"/>
                  <a:pt x="961383" y="509588"/>
                  <a:pt x="959002" y="514350"/>
                </a:cubicBez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57"/>
            <a:ext cx="9144000" cy="637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43500"/>
            <a:ext cx="428625" cy="452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1940"/>
            <a:ext cx="41910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4" y="540287"/>
            <a:ext cx="428625" cy="447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15" y="883391"/>
            <a:ext cx="457200" cy="496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60559"/>
            <a:ext cx="371475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20" y="630910"/>
            <a:ext cx="447675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11" y="346407"/>
            <a:ext cx="438150" cy="447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32" y="570244"/>
            <a:ext cx="409575" cy="447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32" y="570244"/>
            <a:ext cx="476250" cy="476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11" y="1157429"/>
            <a:ext cx="4000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4</Words>
  <Application>Microsoft Office PowerPoint</Application>
  <PresentationFormat>Custom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69</cp:revision>
  <dcterms:created xsi:type="dcterms:W3CDTF">2018-10-04T02:59:51Z</dcterms:created>
  <dcterms:modified xsi:type="dcterms:W3CDTF">2020-04-24T08:58:51Z</dcterms:modified>
</cp:coreProperties>
</file>