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5"/>
  </p:notesMasterIdLst>
  <p:sldIdLst>
    <p:sldId id="257" r:id="rId4"/>
    <p:sldId id="258" r:id="rId6"/>
    <p:sldId id="259" r:id="rId7"/>
    <p:sldId id="260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ABEF33-434B-40DE-935B-300954A35B3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slideLayout" Target="../slideLayouts/slideLayout9.xml"/><Relationship Id="rId7" Type="http://schemas.openxmlformats.org/officeDocument/2006/relationships/slideLayout" Target="../slideLayouts/slideLayout8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感谢您下载包图网平台上提供的</a:t>
            </a:r>
            <a:r>
              <a:rPr lang="en-US" altLang="zh-CN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PPT</a:t>
            </a:r>
            <a:r>
              <a:rPr lang="zh-CN" altLang="en-US" sz="3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zh-CN" altLang="en-US" sz="300" b="0" i="0" dirty="0">
              <a:solidFill>
                <a:schemeClr val="bg1"/>
              </a:solidFill>
              <a:latin typeface="inpin heiti" charset="-122"/>
              <a:ea typeface="inpin heiti" charset="-122"/>
              <a:sym typeface="+mn-ea"/>
            </a:endParaRPr>
          </a:p>
          <a:p>
            <a:r>
              <a:rPr lang="en-US" altLang="zh-CN" sz="600" b="0" i="0" dirty="0">
                <a:solidFill>
                  <a:schemeClr val="bg1"/>
                </a:solidFill>
                <a:latin typeface="inpin heiti" charset="-122"/>
                <a:ea typeface="inpin heiti" charset="-122"/>
                <a:sym typeface="+mn-ea"/>
              </a:rPr>
              <a:t>ibaotu.com</a:t>
            </a:r>
            <a:endParaRPr lang="en-US" altLang="zh-CN" sz="600" b="0" i="0" dirty="0">
              <a:solidFill>
                <a:schemeClr val="bg1"/>
              </a:solidFill>
              <a:latin typeface="inpin heiti" charset="-122"/>
              <a:ea typeface="inpin heiti" charset="-122"/>
              <a:sym typeface="+mn-ea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9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7554595" y="2466340"/>
            <a:ext cx="4637405" cy="4403725"/>
            <a:chOff x="0" y="0"/>
            <a:chExt cx="1219200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3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5" y="0"/>
            <a:ext cx="3626485" cy="3780155"/>
          </a:xfrm>
          <a:prstGeom prst="rect">
            <a:avLst/>
          </a:prstGeom>
        </p:spPr>
      </p:pic>
      <p:sp>
        <p:nvSpPr>
          <p:cNvPr id="2" name="Rectangles 1"/>
          <p:cNvSpPr/>
          <p:nvPr/>
        </p:nvSpPr>
        <p:spPr>
          <a:xfrm>
            <a:off x="3187700" y="365125"/>
            <a:ext cx="8641080" cy="17532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en-US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Chào mừng thầy cô và các</a:t>
            </a:r>
            <a:endParaRPr lang="en-US" sz="5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5400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ea"/>
              </a:rPr>
              <a:t>em đến với tiết</a:t>
            </a:r>
            <a:endParaRPr lang="en-US" altLang="zh-CN" sz="5400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09160" y="2644140"/>
            <a:ext cx="4739640" cy="120713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Hoạt động trải nghiệm lớp 1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471035" y="5565775"/>
            <a:ext cx="53352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4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cs typeface="Times New Roman" panose="02020603050405020304" charset="0"/>
              </a:rPr>
              <a:t>Giáo viên......................</a:t>
            </a:r>
            <a:endParaRPr lang="en-US" sz="4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bldLvl="0" animBg="1"/>
      <p:bldP spid="5" grpId="1" animBg="1"/>
      <p:bldP spid="7" grpId="0"/>
      <p:bldP spid="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31523" y="2174176"/>
            <a:ext cx="6257453" cy="2527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Tuần 2</a:t>
            </a: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6600" b="1" i="0" u="none" strike="noStrike" kern="1200" cap="none" spc="0" normalizeH="0" baseline="0" noProof="0" dirty="0">
              <a:ln>
                <a:noFill/>
              </a:ln>
              <a:solidFill>
                <a:srgbClr val="5FA080"/>
              </a:solidFill>
              <a:effectLst/>
              <a:uLnTx/>
              <a:uFillTx/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" name="Content Placeholder 1" descr="568_20200731042716_yta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1429385"/>
            <a:ext cx="5181600" cy="4403725"/>
          </a:xfrm>
          <a:prstGeom prst="rect">
            <a:avLst/>
          </a:prstGeom>
        </p:spPr>
      </p:pic>
      <p:pic>
        <p:nvPicPr>
          <p:cNvPr id="4" name="Content Placeholder 3" descr="568_20200731042802_thu-vien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428750"/>
            <a:ext cx="5181600" cy="43541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Hoạt động 3: Chào hỏi làm quen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5" name="Content Placeholder 4" descr="568_20200731043106_lam-quen-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030220" y="2313305"/>
            <a:ext cx="6131560" cy="4544695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3441700" y="1243965"/>
            <a:ext cx="1758315" cy="138620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Chào bạn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5349240" y="1131570"/>
            <a:ext cx="2547620" cy="161036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Chào An, đây là Hải bạn cùng lớp với tớ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7777480" y="1691005"/>
            <a:ext cx="1758315" cy="138620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Chào An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37490" y="2042160"/>
            <a:ext cx="2548890" cy="147637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Làm quen với bạn mới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 animBg="1"/>
      <p:bldP spid="10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" y="108585"/>
            <a:ext cx="10515600" cy="1325563"/>
          </a:xfrm>
        </p:spPr>
        <p:txBody>
          <a:bodyPr/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Làm quen với các bạn, anh chị trong trường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568_20200731043143_lam-quen-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283460" y="2385695"/>
            <a:ext cx="7865745" cy="4472305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3228340" y="1329690"/>
            <a:ext cx="2534920" cy="176403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charset="0"/>
                <a:cs typeface="Times New Roman" panose="02020603050405020304" charset="0"/>
              </a:rPr>
              <a:t>Em chào chị, em tên là Hà. Chị tên là gì ạ?</a:t>
            </a:r>
            <a:endParaRPr lang="en-US" sz="24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7529195" y="1210310"/>
            <a:ext cx="2610485" cy="1690370"/>
          </a:xfrm>
          <a:prstGeom prst="wedgeEllipse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Chào Hà, Chị là Hoa.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5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02970"/>
          </a:xfrm>
        </p:spPr>
        <p:txBody>
          <a:bodyPr/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Hoạt động 4: Chào hỏi thầy cô, người lớn tuổi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Content Placeholder 3" descr="568_20200731043359_chao-thay-co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838200" y="1513840"/>
            <a:ext cx="5181600" cy="3830955"/>
          </a:xfrm>
          <a:prstGeom prst="rect">
            <a:avLst/>
          </a:prstGeom>
        </p:spPr>
      </p:pic>
      <p:pic>
        <p:nvPicPr>
          <p:cNvPr id="5" name="Content Placeholder 4" descr="568_20200731043245_chaobacbaove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2370" y="1597660"/>
            <a:ext cx="5181600" cy="366268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46175" y="5450205"/>
            <a:ext cx="4451350" cy="12223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Em chào thầy cô ạ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27495" y="5344795"/>
            <a:ext cx="4451350" cy="12223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Chúng cháu chào bác ạ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animBg="1"/>
      <p:bldP spid="6" grpId="1" animBg="1"/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0"/>
            <a:ext cx="12191999" cy="6858000"/>
            <a:chOff x="0" y="0"/>
            <a:chExt cx="12191999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94857" y="0"/>
              <a:ext cx="9797142" cy="6858000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0" y="0"/>
              <a:ext cx="2394857" cy="6858000"/>
            </a:xfrm>
            <a:prstGeom prst="rect">
              <a:avLst/>
            </a:prstGeom>
            <a:solidFill>
              <a:srgbClr val="FEFB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inpin heiti" charset="-122"/>
                <a:ea typeface="inpin heiti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06824" cy="80682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342" y="510989"/>
            <a:ext cx="2286997" cy="2958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" y="3113996"/>
            <a:ext cx="3771900" cy="297995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36" y="0"/>
            <a:ext cx="8409263" cy="495686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733415" y="2344420"/>
            <a:ext cx="3998595" cy="76962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Củng cố bài học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Click="0" advTm="4000">
        <p15:prstTrans prst="peelOff"/>
      </p:transition>
    </mc:Choice>
    <mc:Fallback>
      <p:transition spd="slow" advClick="0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自定义 7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WPS Presentation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2" baseType="lpstr">
      <vt:lpstr>Arial</vt:lpstr>
      <vt:lpstr>SimSun</vt:lpstr>
      <vt:lpstr>Wingdings</vt:lpstr>
      <vt:lpstr>Calibri Light</vt:lpstr>
      <vt:lpstr>Calibri</vt:lpstr>
      <vt:lpstr>Microsoft YaHei</vt:lpstr>
      <vt:lpstr>Arial Unicode MS</vt:lpstr>
      <vt:lpstr>inpin heiti</vt:lpstr>
      <vt:lpstr>Times New Roman</vt:lpstr>
      <vt:lpstr>等线</vt:lpstr>
      <vt:lpstr>等线</vt:lpstr>
      <vt:lpstr>汉仪小麦体简</vt:lpstr>
      <vt:lpstr>.VnAvant</vt:lpstr>
      <vt:lpstr>1_Office Theme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sp-asusX541U</cp:lastModifiedBy>
  <cp:revision>3</cp:revision>
  <dcterms:created xsi:type="dcterms:W3CDTF">2020-09-09T05:45:57Z</dcterms:created>
  <dcterms:modified xsi:type="dcterms:W3CDTF">2020-09-09T09:11:03Z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