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312" r:id="rId3"/>
    <p:sldId id="261" r:id="rId4"/>
    <p:sldId id="311" r:id="rId5"/>
    <p:sldId id="279" r:id="rId6"/>
    <p:sldId id="313" r:id="rId7"/>
    <p:sldId id="277" r:id="rId8"/>
    <p:sldId id="314" r:id="rId9"/>
    <p:sldId id="315" r:id="rId10"/>
    <p:sldId id="283" r:id="rId11"/>
    <p:sldId id="268" r:id="rId12"/>
    <p:sldId id="278" r:id="rId13"/>
    <p:sldId id="266" r:id="rId14"/>
    <p:sldId id="25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021"/>
    <a:srgbClr val="F5A5BA"/>
    <a:srgbClr val="F9C6D3"/>
    <a:srgbClr val="FF6DB6"/>
    <a:srgbClr val="009F4F"/>
    <a:srgbClr val="FFC000"/>
    <a:srgbClr val="0076C1"/>
    <a:srgbClr val="128ACE"/>
    <a:srgbClr val="1A90D0"/>
    <a:srgbClr val="C9E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76" d="100"/>
          <a:sy n="76" d="100"/>
        </p:scale>
        <p:origin x="-117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87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86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84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9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2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5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5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5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8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5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0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0"/>
            <a:ext cx="9144000" cy="6891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5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3"/>
            <a:ext cx="9144000" cy="68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55742" y="977791"/>
            <a:ext cx="743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676889" y="977791"/>
            <a:ext cx="378853" cy="492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2974610-AE55-4062-A8DC-F2EC6458AFA9}"/>
              </a:ext>
            </a:extLst>
          </p:cNvPr>
          <p:cNvSpPr txBox="1"/>
          <p:nvPr/>
        </p:nvSpPr>
        <p:spPr>
          <a:xfrm>
            <a:off x="1055742" y="369193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9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66" y="122582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6627" y="933562"/>
            <a:ext cx="6805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Tô và viết.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627" y="406577"/>
            <a:ext cx="719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29FE1417-D233-449C-824F-978C0EDA5038}"/>
              </a:ext>
            </a:extLst>
          </p:cNvPr>
          <p:cNvSpPr/>
          <p:nvPr/>
        </p:nvSpPr>
        <p:spPr>
          <a:xfrm>
            <a:off x="1485658" y="1460547"/>
            <a:ext cx="649606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: G, H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5B5EBE0F-4C87-4D4D-83F9-8D4D8EBC1519}"/>
              </a:ext>
            </a:extLst>
          </p:cNvPr>
          <p:cNvSpPr/>
          <p:nvPr/>
        </p:nvSpPr>
        <p:spPr>
          <a:xfrm>
            <a:off x="1485658" y="2153632"/>
            <a:ext cx="649606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dirty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952" t="25100" r="28313" b="14497"/>
          <a:stretch/>
        </p:blipFill>
        <p:spPr>
          <a:xfrm>
            <a:off x="2375295" y="2846717"/>
            <a:ext cx="4393411" cy="341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9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66627" y="406577"/>
            <a:ext cx="719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71B9CC1-6EC2-472C-85EA-B88C0EB93130}"/>
              </a:ext>
            </a:extLst>
          </p:cNvPr>
          <p:cNvSpPr txBox="1"/>
          <p:nvPr/>
        </p:nvSpPr>
        <p:spPr>
          <a:xfrm>
            <a:off x="966627" y="1005234"/>
            <a:ext cx="7767397" cy="47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66" y="122582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1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43BDA7A-A5C7-4B28-8FA8-1A36FF8DB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2180" r="1527"/>
          <a:stretch/>
        </p:blipFill>
        <p:spPr>
          <a:xfrm>
            <a:off x="1388387" y="1774524"/>
            <a:ext cx="6367227" cy="4715914"/>
          </a:xfrm>
          <a:prstGeom prst="roundRect">
            <a:avLst>
              <a:gd name="adj" fmla="val 11777"/>
            </a:avLst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5742" y="887185"/>
            <a:ext cx="7908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13731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8761"/>
            <a:ext cx="9140949" cy="68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0953" y="984068"/>
            <a:ext cx="11737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Bài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23C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4896" y="2729716"/>
            <a:ext cx="69942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3702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7200" b="1" dirty="0" smtClean="0">
                <a:solidFill>
                  <a:srgbClr val="F3702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7200" b="1" dirty="0" err="1" smtClean="0">
                <a:solidFill>
                  <a:srgbClr val="F3702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7200" b="1" dirty="0" smtClean="0">
              <a:solidFill>
                <a:srgbClr val="F3702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200" b="1" dirty="0" smtClean="0">
                <a:solidFill>
                  <a:srgbClr val="F37021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7200" b="1" dirty="0" err="1" smtClean="0">
                <a:solidFill>
                  <a:srgbClr val="F3702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7200" b="1" dirty="0">
              <a:solidFill>
                <a:srgbClr val="F37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2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DC23E76-33C6-4AAC-A781-BFDD32F8B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CAFFC4E-636B-45BE-B9C8-FC4668FF2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8" y="67497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044" y="390189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effectLst>
                  <a:glow rad="1905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effectLst>
                <a:glow rad="190500">
                  <a:schemeClr val="bg1"/>
                </a:glo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0446" y="988582"/>
            <a:ext cx="728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C724F9F-EC2E-4E7C-BCC0-A80AF479F9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b="1633"/>
          <a:stretch/>
        </p:blipFill>
        <p:spPr>
          <a:xfrm>
            <a:off x="349623" y="2069552"/>
            <a:ext cx="3247465" cy="3591660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453E6FA-53E2-431A-BA74-5CB8EAE0E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877" y="3073880"/>
            <a:ext cx="4161864" cy="33939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60C89A3-5EA0-4CEC-83E9-D8EBFDC51F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56" b="13197"/>
          <a:stretch/>
        </p:blipFill>
        <p:spPr>
          <a:xfrm>
            <a:off x="6548719" y="1566583"/>
            <a:ext cx="2138078" cy="414169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612BA68-1FD4-419F-9D13-9CB9EA9F4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2974610-AE55-4062-A8DC-F2EC6458AFA9}"/>
              </a:ext>
            </a:extLst>
          </p:cNvPr>
          <p:cNvSpPr txBox="1"/>
          <p:nvPr/>
        </p:nvSpPr>
        <p:spPr>
          <a:xfrm>
            <a:off x="1055742" y="36919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2222C5-3B22-448E-B22C-F1A0CB284CED}"/>
              </a:ext>
            </a:extLst>
          </p:cNvPr>
          <p:cNvSpPr txBox="1"/>
          <p:nvPr/>
        </p:nvSpPr>
        <p:spPr>
          <a:xfrm>
            <a:off x="3476187" y="369193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i="1" dirty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i="1" dirty="0" err="1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b="1" i="1" dirty="0">
              <a:solidFill>
                <a:srgbClr val="1D90D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D164F89-C4A6-4808-A17E-CC7AC4D8CAA4}"/>
              </a:ext>
            </a:extLst>
          </p:cNvPr>
          <p:cNvSpPr txBox="1"/>
          <p:nvPr/>
        </p:nvSpPr>
        <p:spPr>
          <a:xfrm>
            <a:off x="2636140" y="1056975"/>
            <a:ext cx="30668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gọi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tai…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ECC71DF-D6C6-4CCB-98BB-96A629698D7E}"/>
              </a:ext>
            </a:extLst>
          </p:cNvPr>
          <p:cNvSpPr txBox="1"/>
          <p:nvPr/>
        </p:nvSpPr>
        <p:spPr>
          <a:xfrm>
            <a:off x="2653407" y="2722041"/>
            <a:ext cx="26709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altLang="zh-CN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mực</a:t>
            </a:r>
            <a:endParaRPr lang="en-US" altLang="zh-CN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9905BB8-29DD-40CA-AA02-C68316B0912B}"/>
              </a:ext>
            </a:extLst>
          </p:cNvPr>
          <p:cNvSpPr txBox="1"/>
          <p:nvPr/>
        </p:nvSpPr>
        <p:spPr>
          <a:xfrm>
            <a:off x="4113228" y="4317561"/>
            <a:ext cx="292580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Vuốt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đâu</a:t>
            </a:r>
            <a:endParaRPr lang="en-US" altLang="zh-CN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altLang="zh-CN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altLang="zh-C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DE3A5E-2967-4E3B-852A-522DF189E201}"/>
              </a:ext>
            </a:extLst>
          </p:cNvPr>
          <p:cNvSpPr txBox="1"/>
          <p:nvPr/>
        </p:nvSpPr>
        <p:spPr>
          <a:xfrm>
            <a:off x="5897228" y="5759741"/>
            <a:ext cx="143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Tô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Hà)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FC51402-6484-40BD-8012-3201AB2D7D61}"/>
              </a:ext>
            </a:extLst>
          </p:cNvPr>
          <p:cNvSpPr txBox="1"/>
          <p:nvPr/>
        </p:nvSpPr>
        <p:spPr>
          <a:xfrm>
            <a:off x="2351634" y="1043235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1FAF6C1-4739-412C-83BB-9CCE0D32C932}"/>
              </a:ext>
            </a:extLst>
          </p:cNvPr>
          <p:cNvSpPr txBox="1"/>
          <p:nvPr/>
        </p:nvSpPr>
        <p:spPr>
          <a:xfrm>
            <a:off x="2351634" y="2722041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25377E0-7F2A-4BB5-8853-568C75F8F2FB}"/>
              </a:ext>
            </a:extLst>
          </p:cNvPr>
          <p:cNvSpPr txBox="1"/>
          <p:nvPr/>
        </p:nvSpPr>
        <p:spPr>
          <a:xfrm>
            <a:off x="3749264" y="4317560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57628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55742" y="1008569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khổ thơ trong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676889" y="977791"/>
            <a:ext cx="378853" cy="492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2974610-AE55-4062-A8DC-F2EC6458AFA9}"/>
              </a:ext>
            </a:extLst>
          </p:cNvPr>
          <p:cNvSpPr txBox="1"/>
          <p:nvPr/>
        </p:nvSpPr>
        <p:spPr>
          <a:xfrm>
            <a:off x="1055742" y="369193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4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612BA68-1FD4-419F-9D13-9CB9EA9F4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2974610-AE55-4062-A8DC-F2EC6458AFA9}"/>
              </a:ext>
            </a:extLst>
          </p:cNvPr>
          <p:cNvSpPr txBox="1"/>
          <p:nvPr/>
        </p:nvSpPr>
        <p:spPr>
          <a:xfrm>
            <a:off x="1055742" y="369193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2222C5-3B22-448E-B22C-F1A0CB284CED}"/>
              </a:ext>
            </a:extLst>
          </p:cNvPr>
          <p:cNvSpPr txBox="1"/>
          <p:nvPr/>
        </p:nvSpPr>
        <p:spPr>
          <a:xfrm>
            <a:off x="3476187" y="369193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i="1" dirty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i="1" dirty="0" err="1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b="1" i="1" dirty="0">
              <a:solidFill>
                <a:srgbClr val="1D90D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D164F89-C4A6-4808-A17E-CC7AC4D8CAA4}"/>
              </a:ext>
            </a:extLst>
          </p:cNvPr>
          <p:cNvSpPr txBox="1"/>
          <p:nvPr/>
        </p:nvSpPr>
        <p:spPr>
          <a:xfrm>
            <a:off x="2636140" y="1056975"/>
            <a:ext cx="30668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gọi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tai…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ECC71DF-D6C6-4CCB-98BB-96A629698D7E}"/>
              </a:ext>
            </a:extLst>
          </p:cNvPr>
          <p:cNvSpPr txBox="1"/>
          <p:nvPr/>
        </p:nvSpPr>
        <p:spPr>
          <a:xfrm>
            <a:off x="2653407" y="2722041"/>
            <a:ext cx="26709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altLang="zh-CN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mực</a:t>
            </a:r>
            <a:endParaRPr lang="en-US" altLang="zh-CN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9905BB8-29DD-40CA-AA02-C68316B0912B}"/>
              </a:ext>
            </a:extLst>
          </p:cNvPr>
          <p:cNvSpPr txBox="1"/>
          <p:nvPr/>
        </p:nvSpPr>
        <p:spPr>
          <a:xfrm>
            <a:off x="4113228" y="4317561"/>
            <a:ext cx="292580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Vuốt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đâu</a:t>
            </a:r>
            <a:endParaRPr lang="en-US" altLang="zh-CN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altLang="zh-CN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altLang="zh-C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DE3A5E-2967-4E3B-852A-522DF189E201}"/>
              </a:ext>
            </a:extLst>
          </p:cNvPr>
          <p:cNvSpPr txBox="1"/>
          <p:nvPr/>
        </p:nvSpPr>
        <p:spPr>
          <a:xfrm>
            <a:off x="5897228" y="575974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i="1" smtClean="0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mtClean="0">
                <a:latin typeface="Arial-SGK-TV" pitchFamily="2" charset="0"/>
                <a:cs typeface="Arial-SGK-TV" pitchFamily="2" charset="0"/>
              </a:rPr>
              <a:t> Tô </a:t>
            </a:r>
            <a:r>
              <a:rPr lang="en-US">
                <a:latin typeface="Arial-SGK-TV" pitchFamily="2" charset="0"/>
                <a:cs typeface="Arial-SGK-TV" pitchFamily="2" charset="0"/>
              </a:rPr>
              <a:t>Hà)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FC51402-6484-40BD-8012-3201AB2D7D61}"/>
              </a:ext>
            </a:extLst>
          </p:cNvPr>
          <p:cNvSpPr txBox="1"/>
          <p:nvPr/>
        </p:nvSpPr>
        <p:spPr>
          <a:xfrm>
            <a:off x="2351634" y="1043235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1FAF6C1-4739-412C-83BB-9CCE0D32C932}"/>
              </a:ext>
            </a:extLst>
          </p:cNvPr>
          <p:cNvSpPr txBox="1"/>
          <p:nvPr/>
        </p:nvSpPr>
        <p:spPr>
          <a:xfrm>
            <a:off x="2351634" y="2722041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25377E0-7F2A-4BB5-8853-568C75F8F2FB}"/>
              </a:ext>
            </a:extLst>
          </p:cNvPr>
          <p:cNvSpPr txBox="1"/>
          <p:nvPr/>
        </p:nvSpPr>
        <p:spPr>
          <a:xfrm>
            <a:off x="3893617" y="4366247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3.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285560" y="1452088"/>
            <a:ext cx="73152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72789" y="2124117"/>
            <a:ext cx="128016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75441" y="2470474"/>
            <a:ext cx="128016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90835" y="4146557"/>
            <a:ext cx="100584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28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5742" y="988539"/>
            <a:ext cx="6842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) Bạn Hùng làm gì ở lớp? Việc làm đó là việc tốt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hay xấu?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676889" y="988539"/>
            <a:ext cx="378853" cy="492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974610-AE55-4062-A8DC-F2EC6458AFA9}"/>
              </a:ext>
            </a:extLst>
          </p:cNvPr>
          <p:cNvSpPr txBox="1"/>
          <p:nvPr/>
        </p:nvSpPr>
        <p:spPr>
          <a:xfrm>
            <a:off x="1055742" y="369193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612BA68-1FD4-419F-9D13-9CB9EA9F4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2974610-AE55-4062-A8DC-F2EC6458AFA9}"/>
              </a:ext>
            </a:extLst>
          </p:cNvPr>
          <p:cNvSpPr txBox="1"/>
          <p:nvPr/>
        </p:nvSpPr>
        <p:spPr>
          <a:xfrm>
            <a:off x="1055742" y="36919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2222C5-3B22-448E-B22C-F1A0CB284CED}"/>
              </a:ext>
            </a:extLst>
          </p:cNvPr>
          <p:cNvSpPr txBox="1"/>
          <p:nvPr/>
        </p:nvSpPr>
        <p:spPr>
          <a:xfrm>
            <a:off x="3476187" y="369193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b="1" i="1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400" b="1" i="1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lớp</a:t>
            </a:r>
            <a:endParaRPr lang="en-US" sz="2400" b="1" i="1" dirty="0">
              <a:solidFill>
                <a:srgbClr val="1D90D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D164F89-C4A6-4808-A17E-CC7AC4D8CAA4}"/>
              </a:ext>
            </a:extLst>
          </p:cNvPr>
          <p:cNvSpPr txBox="1"/>
          <p:nvPr/>
        </p:nvSpPr>
        <p:spPr>
          <a:xfrm>
            <a:off x="2636140" y="1056975"/>
            <a:ext cx="33554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lớp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thuộc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bài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gọi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Đứng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bừng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tai…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ECC71DF-D6C6-4CCB-98BB-96A629698D7E}"/>
              </a:ext>
            </a:extLst>
          </p:cNvPr>
          <p:cNvSpPr txBox="1"/>
          <p:nvPr/>
        </p:nvSpPr>
        <p:spPr>
          <a:xfrm>
            <a:off x="2653407" y="2722041"/>
            <a:ext cx="29482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–</a:t>
            </a:r>
            <a:r>
              <a:rPr lang="en-US" altLang="zh-CN" sz="2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lớp</a:t>
            </a:r>
            <a:endParaRPr lang="en-US" altLang="zh-CN" sz="2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Hùng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cứ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trêu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con</a:t>
            </a:r>
          </a:p>
          <a:p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Mai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đầy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mực</a:t>
            </a:r>
            <a:endParaRPr lang="en-US" altLang="zh-CN" sz="2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bôi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bẩn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9905BB8-29DD-40CA-AA02-C68316B0912B}"/>
              </a:ext>
            </a:extLst>
          </p:cNvPr>
          <p:cNvSpPr txBox="1"/>
          <p:nvPr/>
        </p:nvSpPr>
        <p:spPr>
          <a:xfrm>
            <a:off x="4113228" y="4317561"/>
            <a:ext cx="324319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Vuốt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tóc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–</a:t>
            </a:r>
            <a:r>
              <a:rPr lang="en-US" altLang="zh-CN" sz="2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chẳng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nổi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đâu</a:t>
            </a:r>
            <a:endParaRPr lang="en-US" altLang="zh-CN" sz="2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lớp</a:t>
            </a:r>
            <a:endParaRPr lang="en-US" altLang="zh-CN" sz="2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ngoan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altLang="zh-CN" sz="22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endParaRPr lang="en-US" altLang="zh-CN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DE3A5E-2967-4E3B-852A-522DF189E201}"/>
              </a:ext>
            </a:extLst>
          </p:cNvPr>
          <p:cNvSpPr txBox="1"/>
          <p:nvPr/>
        </p:nvSpPr>
        <p:spPr>
          <a:xfrm>
            <a:off x="5897228" y="575974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i="1" smtClean="0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mtClean="0">
                <a:latin typeface="Arial-SGK-TV" pitchFamily="2" charset="0"/>
                <a:cs typeface="Arial-SGK-TV" pitchFamily="2" charset="0"/>
              </a:rPr>
              <a:t> Tô </a:t>
            </a:r>
            <a:r>
              <a:rPr lang="en-US">
                <a:latin typeface="Arial-SGK-TV" pitchFamily="2" charset="0"/>
                <a:cs typeface="Arial-SGK-TV" pitchFamily="2" charset="0"/>
              </a:rPr>
              <a:t>Hà)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FC51402-6484-40BD-8012-3201AB2D7D61}"/>
              </a:ext>
            </a:extLst>
          </p:cNvPr>
          <p:cNvSpPr txBox="1"/>
          <p:nvPr/>
        </p:nvSpPr>
        <p:spPr>
          <a:xfrm>
            <a:off x="2351634" y="1043235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1FAF6C1-4739-412C-83BB-9CCE0D32C932}"/>
              </a:ext>
            </a:extLst>
          </p:cNvPr>
          <p:cNvSpPr txBox="1"/>
          <p:nvPr/>
        </p:nvSpPr>
        <p:spPr>
          <a:xfrm>
            <a:off x="2351634" y="2722041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25377E0-7F2A-4BB5-8853-568C75F8F2FB}"/>
              </a:ext>
            </a:extLst>
          </p:cNvPr>
          <p:cNvSpPr txBox="1"/>
          <p:nvPr/>
        </p:nvSpPr>
        <p:spPr>
          <a:xfrm>
            <a:off x="3818213" y="4317561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3.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27874" y="3452495"/>
            <a:ext cx="274320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5742" y="988539"/>
            <a:ext cx="6842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b) Bạn Hùng làm gì ở lớp? Việc làm đó là việc tốt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hay xấu?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676889" y="988539"/>
            <a:ext cx="378853" cy="492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974610-AE55-4062-A8DC-F2EC6458AFA9}"/>
              </a:ext>
            </a:extLst>
          </p:cNvPr>
          <p:cNvSpPr txBox="1"/>
          <p:nvPr/>
        </p:nvSpPr>
        <p:spPr>
          <a:xfrm>
            <a:off x="1055742" y="369193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2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1305</TotalTime>
  <Words>401</Words>
  <Application>Microsoft Office PowerPoint</Application>
  <PresentationFormat>On-screen Show (4:3)</PresentationFormat>
  <Paragraphs>84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TRAN MINH TUAN</cp:lastModifiedBy>
  <cp:revision>117</cp:revision>
  <dcterms:created xsi:type="dcterms:W3CDTF">2019-11-27T07:37:57Z</dcterms:created>
  <dcterms:modified xsi:type="dcterms:W3CDTF">2009-08-19T17:34:10Z</dcterms:modified>
</cp:coreProperties>
</file>