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3" r:id="rId3"/>
    <p:sldMasterId id="2147483739" r:id="rId4"/>
    <p:sldMasterId id="2147483765" r:id="rId5"/>
    <p:sldMasterId id="2147483791" r:id="rId6"/>
    <p:sldMasterId id="2147483810" r:id="rId7"/>
  </p:sldMasterIdLst>
  <p:notesMasterIdLst>
    <p:notesMasterId r:id="rId45"/>
  </p:notesMasterIdLst>
  <p:sldIdLst>
    <p:sldId id="281" r:id="rId8"/>
    <p:sldId id="267" r:id="rId9"/>
    <p:sldId id="2700" r:id="rId10"/>
    <p:sldId id="2711" r:id="rId11"/>
    <p:sldId id="2724" r:id="rId12"/>
    <p:sldId id="259" r:id="rId13"/>
    <p:sldId id="2712" r:id="rId14"/>
    <p:sldId id="2714" r:id="rId15"/>
    <p:sldId id="260" r:id="rId16"/>
    <p:sldId id="2694" r:id="rId17"/>
    <p:sldId id="283" r:id="rId18"/>
    <p:sldId id="2715" r:id="rId19"/>
    <p:sldId id="262" r:id="rId20"/>
    <p:sldId id="257" r:id="rId21"/>
    <p:sldId id="2716" r:id="rId22"/>
    <p:sldId id="2717" r:id="rId23"/>
    <p:sldId id="269" r:id="rId24"/>
    <p:sldId id="2718" r:id="rId25"/>
    <p:sldId id="2719" r:id="rId26"/>
    <p:sldId id="287" r:id="rId27"/>
    <p:sldId id="2720" r:id="rId28"/>
    <p:sldId id="2721" r:id="rId29"/>
    <p:sldId id="285" r:id="rId30"/>
    <p:sldId id="265" r:id="rId31"/>
    <p:sldId id="282" r:id="rId32"/>
    <p:sldId id="288" r:id="rId33"/>
    <p:sldId id="289" r:id="rId34"/>
    <p:sldId id="290" r:id="rId35"/>
    <p:sldId id="291" r:id="rId36"/>
    <p:sldId id="263" r:id="rId37"/>
    <p:sldId id="2701" r:id="rId38"/>
    <p:sldId id="2704" r:id="rId39"/>
    <p:sldId id="2705" r:id="rId40"/>
    <p:sldId id="258" r:id="rId41"/>
    <p:sldId id="2706" r:id="rId42"/>
    <p:sldId id="2707" r:id="rId43"/>
    <p:sldId id="27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883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40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395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0487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30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5056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351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1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538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6992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1493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4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2898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1742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23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4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14/03/68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1C68D3B-356F-4CE8-8821-DF475698AE1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B3264EA-1B25-4604-9683-57E7F13E2BC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30" y="2337618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6" Type="http://schemas.openxmlformats.org/officeDocument/2006/relationships/slide" Target="slide24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slide" Target="slide36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45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image" Target="../media/image9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xmlns="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877FB0AB-FE55-26CC-4D74-C21AA05EE4C1}"/>
              </a:ext>
            </a:extLst>
          </p:cNvPr>
          <p:cNvSpPr txBox="1"/>
          <p:nvPr/>
        </p:nvSpPr>
        <p:spPr>
          <a:xfrm>
            <a:off x="2729873" y="1755316"/>
            <a:ext cx="851773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6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3600" b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xmlns="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xmlns="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4" y="2102916"/>
            <a:ext cx="1194919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E75DB89-BBE9-4ED3-A842-DA5F6CB1049B}"/>
              </a:ext>
            </a:extLst>
          </p:cNvPr>
          <p:cNvGrpSpPr/>
          <p:nvPr/>
        </p:nvGrpSpPr>
        <p:grpSpPr>
          <a:xfrm>
            <a:off x="1544134" y="1910603"/>
            <a:ext cx="9122782" cy="3666080"/>
            <a:chOff x="4841104" y="3817600"/>
            <a:chExt cx="7073839" cy="284269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4A86563E-2673-4396-A0DE-C150AE9C5BFE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DDF3D039-8393-40E0-8DE2-4D1A443C0DEC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xmlns="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xmlns="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xmlns="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xmlns="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287E33-85D7-EA09-56A8-444E1B52C54A}"/>
              </a:ext>
            </a:extLst>
          </p:cNvPr>
          <p:cNvSpPr/>
          <p:nvPr/>
        </p:nvSpPr>
        <p:spPr>
          <a:xfrm>
            <a:off x="2714790" y="2967335"/>
            <a:ext cx="67624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Tìm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hiểu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văn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4267D87-EB0B-47C9-8629-5D6C96AF99C6}"/>
              </a:ext>
            </a:extLst>
          </p:cNvPr>
          <p:cNvSpPr txBox="1"/>
          <p:nvPr/>
        </p:nvSpPr>
        <p:spPr>
          <a:xfrm>
            <a:off x="-6521" y="2916708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7" y="2577151"/>
            <a:ext cx="8327787" cy="940005"/>
            <a:chOff x="2884840" y="2413561"/>
            <a:chExt cx="4304831" cy="705004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532057"/>
            <a:ext cx="7873631" cy="945291"/>
            <a:chOff x="2884628" y="3579701"/>
            <a:chExt cx="4305043" cy="708968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807377"/>
            <a:ext cx="7873631" cy="1305331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Times New Roman" panose="02020603050405020304" pitchFamily="18" charset="0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Times New Roman" panose="02020603050405020304" pitchFamily="18" charset="0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Times New Roman" panose="020206030504050203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Times New Roman" panose="02020603050405020304" pitchFamily="18" charset="0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Times New Roman" panose="020206030504050203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Times New Roman" panose="02020603050405020304" pitchFamily="18" charset="0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4" name="กลุ่ม 57"/>
          <p:cNvGrpSpPr/>
          <p:nvPr/>
        </p:nvGrpSpPr>
        <p:grpSpPr>
          <a:xfrm>
            <a:off x="581720" y="2654419"/>
            <a:ext cx="10568714" cy="3634621"/>
            <a:chOff x="2830134" y="192120"/>
            <a:chExt cx="5578945" cy="3200955"/>
          </a:xfrm>
        </p:grpSpPr>
        <p:sp>
          <p:nvSpPr>
            <p:cNvPr id="16" name="รูปแบบอิสระ 59"/>
            <p:cNvSpPr/>
            <p:nvPr/>
          </p:nvSpPr>
          <p:spPr>
            <a:xfrm>
              <a:off x="3252198" y="1357254"/>
              <a:ext cx="4829915" cy="2035821"/>
            </a:xfrm>
            <a:custGeom>
              <a:avLst/>
              <a:gdLst>
                <a:gd name="connsiteX0" fmla="*/ 408795 w 1623177"/>
                <a:gd name="connsiteY0" fmla="*/ 1456766 h 1482940"/>
                <a:gd name="connsiteX1" fmla="*/ 20868 w 1623177"/>
                <a:gd name="connsiteY1" fmla="*/ 1041130 h 1482940"/>
                <a:gd name="connsiteX2" fmla="*/ 131704 w 1623177"/>
                <a:gd name="connsiteY2" fmla="*/ 265275 h 1482940"/>
                <a:gd name="connsiteX3" fmla="*/ 796722 w 1623177"/>
                <a:gd name="connsiteY3" fmla="*/ 2039 h 1482940"/>
                <a:gd name="connsiteX4" fmla="*/ 1558722 w 1623177"/>
                <a:gd name="connsiteY4" fmla="*/ 376111 h 1482940"/>
                <a:gd name="connsiteX5" fmla="*/ 1447886 w 1623177"/>
                <a:gd name="connsiteY5" fmla="*/ 1318221 h 1482940"/>
                <a:gd name="connsiteX6" fmla="*/ 408795 w 1623177"/>
                <a:gd name="connsiteY6" fmla="*/ 1456766 h 148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177" h="1482940">
                  <a:moveTo>
                    <a:pt x="408795" y="1456766"/>
                  </a:moveTo>
                  <a:cubicBezTo>
                    <a:pt x="170959" y="1410584"/>
                    <a:pt x="67050" y="1239712"/>
                    <a:pt x="20868" y="1041130"/>
                  </a:cubicBezTo>
                  <a:cubicBezTo>
                    <a:pt x="-25314" y="842548"/>
                    <a:pt x="2395" y="438457"/>
                    <a:pt x="131704" y="265275"/>
                  </a:cubicBezTo>
                  <a:cubicBezTo>
                    <a:pt x="261013" y="92093"/>
                    <a:pt x="558886" y="-16434"/>
                    <a:pt x="796722" y="2039"/>
                  </a:cubicBezTo>
                  <a:cubicBezTo>
                    <a:pt x="1034558" y="20512"/>
                    <a:pt x="1450195" y="156747"/>
                    <a:pt x="1558722" y="376111"/>
                  </a:cubicBezTo>
                  <a:cubicBezTo>
                    <a:pt x="1667249" y="595475"/>
                    <a:pt x="1644159" y="1131185"/>
                    <a:pt x="1447886" y="1318221"/>
                  </a:cubicBezTo>
                  <a:cubicBezTo>
                    <a:pt x="1251613" y="1505257"/>
                    <a:pt x="646631" y="1502948"/>
                    <a:pt x="408795" y="1456766"/>
                  </a:cubicBezTo>
                  <a:close/>
                </a:path>
              </a:pathLst>
            </a:cu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th-TH" sz="3733">
                <a:solidFill>
                  <a:prstClr val="white"/>
                </a:solidFill>
                <a:latin typeface="Times New Roman" panose="02020603050405020304" pitchFamily="18" charset="0"/>
                <a:cs typeface="FC Onigiri Outline"/>
              </a:endParaRPr>
            </a:p>
          </p:txBody>
        </p:sp>
        <p:sp>
          <p:nvSpPr>
            <p:cNvPr id="17" name="รูปแบบอิสระ 60"/>
            <p:cNvSpPr/>
            <p:nvPr/>
          </p:nvSpPr>
          <p:spPr>
            <a:xfrm>
              <a:off x="2830134" y="192120"/>
              <a:ext cx="5578945" cy="3200955"/>
            </a:xfrm>
            <a:custGeom>
              <a:avLst/>
              <a:gdLst>
                <a:gd name="connsiteX0" fmla="*/ 408795 w 1623177"/>
                <a:gd name="connsiteY0" fmla="*/ 1456766 h 1482940"/>
                <a:gd name="connsiteX1" fmla="*/ 20868 w 1623177"/>
                <a:gd name="connsiteY1" fmla="*/ 1041130 h 1482940"/>
                <a:gd name="connsiteX2" fmla="*/ 131704 w 1623177"/>
                <a:gd name="connsiteY2" fmla="*/ 265275 h 1482940"/>
                <a:gd name="connsiteX3" fmla="*/ 796722 w 1623177"/>
                <a:gd name="connsiteY3" fmla="*/ 2039 h 1482940"/>
                <a:gd name="connsiteX4" fmla="*/ 1558722 w 1623177"/>
                <a:gd name="connsiteY4" fmla="*/ 376111 h 1482940"/>
                <a:gd name="connsiteX5" fmla="*/ 1447886 w 1623177"/>
                <a:gd name="connsiteY5" fmla="*/ 1318221 h 1482940"/>
                <a:gd name="connsiteX6" fmla="*/ 408795 w 1623177"/>
                <a:gd name="connsiteY6" fmla="*/ 1456766 h 148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177" h="1482940">
                  <a:moveTo>
                    <a:pt x="408795" y="1456766"/>
                  </a:moveTo>
                  <a:cubicBezTo>
                    <a:pt x="170959" y="1410584"/>
                    <a:pt x="67050" y="1239712"/>
                    <a:pt x="20868" y="1041130"/>
                  </a:cubicBezTo>
                  <a:cubicBezTo>
                    <a:pt x="-25314" y="842548"/>
                    <a:pt x="2395" y="438457"/>
                    <a:pt x="131704" y="265275"/>
                  </a:cubicBezTo>
                  <a:cubicBezTo>
                    <a:pt x="261013" y="92093"/>
                    <a:pt x="558886" y="-16434"/>
                    <a:pt x="796722" y="2039"/>
                  </a:cubicBezTo>
                  <a:cubicBezTo>
                    <a:pt x="1034558" y="20512"/>
                    <a:pt x="1450195" y="156747"/>
                    <a:pt x="1558722" y="376111"/>
                  </a:cubicBezTo>
                  <a:cubicBezTo>
                    <a:pt x="1667249" y="595475"/>
                    <a:pt x="1644159" y="1131185"/>
                    <a:pt x="1447886" y="1318221"/>
                  </a:cubicBezTo>
                  <a:cubicBezTo>
                    <a:pt x="1251613" y="1505257"/>
                    <a:pt x="646631" y="1502948"/>
                    <a:pt x="408795" y="1456766"/>
                  </a:cubicBezTo>
                  <a:close/>
                </a:path>
              </a:pathLst>
            </a:custGeom>
            <a:solidFill>
              <a:srgbClr val="A794BE"/>
            </a:solidFill>
            <a:ln>
              <a:noFill/>
            </a:ln>
            <a:effectLst>
              <a:innerShdw blurRad="63500" dist="177800" dir="12840000">
                <a:srgbClr val="977994">
                  <a:alpha val="1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r>
                <a:rPr 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Times New Roman" panose="020206030504050203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muốn làm">
            <a:hlinkClick r:id="" action="ppaction://media"/>
            <a:extLst>
              <a:ext uri="{FF2B5EF4-FFF2-40B4-BE49-F238E27FC236}">
                <a16:creationId xmlns:a16="http://schemas.microsoft.com/office/drawing/2014/main" xmlns="" id="{74AC1652-E92B-4D1A-9019-2AA0C486A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3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xmlns="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xmlns="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xmlns="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xmlns="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xmlns="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xmlns="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xmlns="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xmlns="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xmlns="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1E846A8-085A-4735-A20B-4845069A182F}"/>
              </a:ext>
            </a:extLst>
          </p:cNvPr>
          <p:cNvSpPr txBox="1"/>
          <p:nvPr/>
        </p:nvSpPr>
        <p:spPr>
          <a:xfrm>
            <a:off x="3275509" y="1634161"/>
            <a:ext cx="6301639" cy="1108220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Rounded Rectangle 25">
            <a:hlinkClick r:id="" action="ppaction://noaction"/>
          </p:cNvPr>
          <p:cNvSpPr/>
          <p:nvPr/>
        </p:nvSpPr>
        <p:spPr>
          <a:xfrm>
            <a:off x="4899647" y="492156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xmlns="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xmlns="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xmlns="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xmlns="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x-none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xmlns="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xmlns="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xmlns="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6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endPara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CC82A9-1DA7-6F1C-E10E-DD3451D2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28" y="1474048"/>
            <a:ext cx="3760330" cy="31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xmlns="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1760</Words>
  <Application>Microsoft Office PowerPoint</Application>
  <PresentationFormat>Widescreen</PresentationFormat>
  <Paragraphs>141</Paragraphs>
  <Slides>37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#9Slide05 Bodega Script</vt:lpstr>
      <vt:lpstr>#9Slide07 HoneyCream</vt:lpstr>
      <vt:lpstr>Arial</vt:lpstr>
      <vt:lpstr>Arial-Rounded</vt:lpstr>
      <vt:lpstr>Calibri</vt:lpstr>
      <vt:lpstr>Calibri Light</vt:lpstr>
      <vt:lpstr>Cambria</vt:lpstr>
      <vt:lpstr>can_NongAor</vt:lpstr>
      <vt:lpstr>Coiny</vt:lpstr>
      <vt:lpstr>Cordia New</vt:lpstr>
      <vt:lpstr>Courier New</vt:lpstr>
      <vt:lpstr>FC Onigiri Outline</vt:lpstr>
      <vt:lpstr>milk tea</vt:lpstr>
      <vt:lpstr>milk tea Med</vt:lpstr>
      <vt:lpstr>SVN-Appleberry</vt:lpstr>
      <vt:lpstr>SVN-Newton</vt:lpstr>
      <vt:lpstr>Times New Roman</vt:lpstr>
      <vt:lpstr>UTM Avo</vt:lpstr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 Mung</cp:lastModifiedBy>
  <cp:revision>35</cp:revision>
  <dcterms:created xsi:type="dcterms:W3CDTF">2022-11-26T04:38:55Z</dcterms:created>
  <dcterms:modified xsi:type="dcterms:W3CDTF">2025-03-14T08:24:26Z</dcterms:modified>
</cp:coreProperties>
</file>