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62" r:id="rId5"/>
    <p:sldId id="269" r:id="rId6"/>
    <p:sldId id="280" r:id="rId7"/>
    <p:sldId id="264" r:id="rId8"/>
    <p:sldId id="285" r:id="rId9"/>
    <p:sldId id="284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747"/>
    <a:srgbClr val="E6E6E6"/>
    <a:srgbClr val="B4ACD5"/>
    <a:srgbClr val="F286A8"/>
    <a:srgbClr val="FCB813"/>
    <a:srgbClr val="25A9E1"/>
    <a:srgbClr val="FEC92B"/>
    <a:srgbClr val="F27024"/>
    <a:srgbClr val="00AC4E"/>
    <a:srgbClr val="079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79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3ED0-8CCD-4F3E-A7DA-1930628759C0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" y="9526"/>
            <a:ext cx="9138906" cy="68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" y="12249"/>
            <a:ext cx="9095618" cy="68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559" y="2189538"/>
            <a:ext cx="7166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Khối </a:t>
            </a:r>
            <a:r>
              <a:rPr lang="vi-VN" sz="60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hộp chữ </a:t>
            </a:r>
            <a:r>
              <a:rPr lang="vi-VN" sz="6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6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, khối</a:t>
            </a:r>
            <a:r>
              <a:rPr lang="vi-VN" sz="6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60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lập phương</a:t>
            </a:r>
            <a:endParaRPr lang="en-US" sz="60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78" y="1528003"/>
            <a:ext cx="6985178" cy="44775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18903" y="1149983"/>
            <a:ext cx="2081348" cy="1344514"/>
            <a:chOff x="740229" y="835712"/>
            <a:chExt cx="3117668" cy="147206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740229" y="835712"/>
              <a:ext cx="3117668" cy="1472060"/>
            </a:xfrm>
            <a:custGeom>
              <a:avLst/>
              <a:gdLst>
                <a:gd name="connsiteX0" fmla="*/ 0 w 3117668"/>
                <a:gd name="connsiteY0" fmla="*/ 238091 h 1428518"/>
                <a:gd name="connsiteX1" fmla="*/ 238091 w 3117668"/>
                <a:gd name="connsiteY1" fmla="*/ 0 h 1428518"/>
                <a:gd name="connsiteX2" fmla="*/ 1818640 w 3117668"/>
                <a:gd name="connsiteY2" fmla="*/ 0 h 1428518"/>
                <a:gd name="connsiteX3" fmla="*/ 1818640 w 3117668"/>
                <a:gd name="connsiteY3" fmla="*/ 0 h 1428518"/>
                <a:gd name="connsiteX4" fmla="*/ 2598057 w 3117668"/>
                <a:gd name="connsiteY4" fmla="*/ 0 h 1428518"/>
                <a:gd name="connsiteX5" fmla="*/ 2879577 w 3117668"/>
                <a:gd name="connsiteY5" fmla="*/ 0 h 1428518"/>
                <a:gd name="connsiteX6" fmla="*/ 3117668 w 3117668"/>
                <a:gd name="connsiteY6" fmla="*/ 238091 h 1428518"/>
                <a:gd name="connsiteX7" fmla="*/ 3117668 w 3117668"/>
                <a:gd name="connsiteY7" fmla="*/ 833302 h 1428518"/>
                <a:gd name="connsiteX8" fmla="*/ 3117668 w 3117668"/>
                <a:gd name="connsiteY8" fmla="*/ 833302 h 1428518"/>
                <a:gd name="connsiteX9" fmla="*/ 3117668 w 3117668"/>
                <a:gd name="connsiteY9" fmla="*/ 1190432 h 1428518"/>
                <a:gd name="connsiteX10" fmla="*/ 3117668 w 3117668"/>
                <a:gd name="connsiteY10" fmla="*/ 1190427 h 1428518"/>
                <a:gd name="connsiteX11" fmla="*/ 2879577 w 3117668"/>
                <a:gd name="connsiteY11" fmla="*/ 1428518 h 1428518"/>
                <a:gd name="connsiteX12" fmla="*/ 2598057 w 3117668"/>
                <a:gd name="connsiteY12" fmla="*/ 1428518 h 1428518"/>
                <a:gd name="connsiteX13" fmla="*/ 1806283 w 3117668"/>
                <a:gd name="connsiteY13" fmla="*/ 1764477 h 1428518"/>
                <a:gd name="connsiteX14" fmla="*/ 1818640 w 3117668"/>
                <a:gd name="connsiteY14" fmla="*/ 1428518 h 1428518"/>
                <a:gd name="connsiteX15" fmla="*/ 238091 w 3117668"/>
                <a:gd name="connsiteY15" fmla="*/ 1428518 h 1428518"/>
                <a:gd name="connsiteX16" fmla="*/ 0 w 3117668"/>
                <a:gd name="connsiteY16" fmla="*/ 1190427 h 1428518"/>
                <a:gd name="connsiteX17" fmla="*/ 0 w 3117668"/>
                <a:gd name="connsiteY17" fmla="*/ 1190432 h 1428518"/>
                <a:gd name="connsiteX18" fmla="*/ 0 w 3117668"/>
                <a:gd name="connsiteY18" fmla="*/ 833302 h 1428518"/>
                <a:gd name="connsiteX19" fmla="*/ 0 w 3117668"/>
                <a:gd name="connsiteY19" fmla="*/ 833302 h 1428518"/>
                <a:gd name="connsiteX20" fmla="*/ 0 w 3117668"/>
                <a:gd name="connsiteY20" fmla="*/ 238091 h 1428518"/>
                <a:gd name="connsiteX0" fmla="*/ 0 w 3117668"/>
                <a:gd name="connsiteY0" fmla="*/ 238091 h 1764477"/>
                <a:gd name="connsiteX1" fmla="*/ 238091 w 3117668"/>
                <a:gd name="connsiteY1" fmla="*/ 0 h 1764477"/>
                <a:gd name="connsiteX2" fmla="*/ 1818640 w 3117668"/>
                <a:gd name="connsiteY2" fmla="*/ 0 h 1764477"/>
                <a:gd name="connsiteX3" fmla="*/ 1818640 w 3117668"/>
                <a:gd name="connsiteY3" fmla="*/ 0 h 1764477"/>
                <a:gd name="connsiteX4" fmla="*/ 2598057 w 3117668"/>
                <a:gd name="connsiteY4" fmla="*/ 0 h 1764477"/>
                <a:gd name="connsiteX5" fmla="*/ 2879577 w 3117668"/>
                <a:gd name="connsiteY5" fmla="*/ 0 h 1764477"/>
                <a:gd name="connsiteX6" fmla="*/ 3117668 w 3117668"/>
                <a:gd name="connsiteY6" fmla="*/ 238091 h 1764477"/>
                <a:gd name="connsiteX7" fmla="*/ 3117668 w 3117668"/>
                <a:gd name="connsiteY7" fmla="*/ 833302 h 1764477"/>
                <a:gd name="connsiteX8" fmla="*/ 3117668 w 3117668"/>
                <a:gd name="connsiteY8" fmla="*/ 833302 h 1764477"/>
                <a:gd name="connsiteX9" fmla="*/ 3117668 w 3117668"/>
                <a:gd name="connsiteY9" fmla="*/ 1190432 h 1764477"/>
                <a:gd name="connsiteX10" fmla="*/ 3117668 w 3117668"/>
                <a:gd name="connsiteY10" fmla="*/ 1190427 h 1764477"/>
                <a:gd name="connsiteX11" fmla="*/ 2879577 w 3117668"/>
                <a:gd name="connsiteY11" fmla="*/ 1428518 h 1764477"/>
                <a:gd name="connsiteX12" fmla="*/ 2075542 w 3117668"/>
                <a:gd name="connsiteY12" fmla="*/ 1411101 h 1764477"/>
                <a:gd name="connsiteX13" fmla="*/ 1806283 w 3117668"/>
                <a:gd name="connsiteY13" fmla="*/ 1764477 h 1764477"/>
                <a:gd name="connsiteX14" fmla="*/ 1818640 w 3117668"/>
                <a:gd name="connsiteY14" fmla="*/ 1428518 h 1764477"/>
                <a:gd name="connsiteX15" fmla="*/ 238091 w 3117668"/>
                <a:gd name="connsiteY15" fmla="*/ 1428518 h 1764477"/>
                <a:gd name="connsiteX16" fmla="*/ 0 w 3117668"/>
                <a:gd name="connsiteY16" fmla="*/ 1190427 h 1764477"/>
                <a:gd name="connsiteX17" fmla="*/ 0 w 3117668"/>
                <a:gd name="connsiteY17" fmla="*/ 1190432 h 1764477"/>
                <a:gd name="connsiteX18" fmla="*/ 0 w 3117668"/>
                <a:gd name="connsiteY18" fmla="*/ 833302 h 1764477"/>
                <a:gd name="connsiteX19" fmla="*/ 0 w 3117668"/>
                <a:gd name="connsiteY19" fmla="*/ 833302 h 1764477"/>
                <a:gd name="connsiteX20" fmla="*/ 0 w 3117668"/>
                <a:gd name="connsiteY20" fmla="*/ 238091 h 176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17668" h="1764477">
                  <a:moveTo>
                    <a:pt x="0" y="238091"/>
                  </a:moveTo>
                  <a:cubicBezTo>
                    <a:pt x="0" y="106597"/>
                    <a:pt x="106597" y="0"/>
                    <a:pt x="238091" y="0"/>
                  </a:cubicBezTo>
                  <a:lnTo>
                    <a:pt x="1818640" y="0"/>
                  </a:lnTo>
                  <a:lnTo>
                    <a:pt x="1818640" y="0"/>
                  </a:lnTo>
                  <a:lnTo>
                    <a:pt x="2598057" y="0"/>
                  </a:lnTo>
                  <a:lnTo>
                    <a:pt x="2879577" y="0"/>
                  </a:lnTo>
                  <a:cubicBezTo>
                    <a:pt x="3011071" y="0"/>
                    <a:pt x="3117668" y="106597"/>
                    <a:pt x="3117668" y="238091"/>
                  </a:cubicBezTo>
                  <a:lnTo>
                    <a:pt x="3117668" y="833302"/>
                  </a:lnTo>
                  <a:lnTo>
                    <a:pt x="3117668" y="833302"/>
                  </a:lnTo>
                  <a:lnTo>
                    <a:pt x="3117668" y="1190432"/>
                  </a:lnTo>
                  <a:lnTo>
                    <a:pt x="3117668" y="1190427"/>
                  </a:lnTo>
                  <a:cubicBezTo>
                    <a:pt x="3117668" y="1321921"/>
                    <a:pt x="3011071" y="1428518"/>
                    <a:pt x="2879577" y="1428518"/>
                  </a:cubicBezTo>
                  <a:lnTo>
                    <a:pt x="2075542" y="1411101"/>
                  </a:lnTo>
                  <a:lnTo>
                    <a:pt x="1806283" y="1764477"/>
                  </a:lnTo>
                  <a:lnTo>
                    <a:pt x="1818640" y="1428518"/>
                  </a:lnTo>
                  <a:lnTo>
                    <a:pt x="238091" y="1428518"/>
                  </a:lnTo>
                  <a:cubicBezTo>
                    <a:pt x="106597" y="1428518"/>
                    <a:pt x="0" y="1321921"/>
                    <a:pt x="0" y="1190427"/>
                  </a:cubicBezTo>
                  <a:lnTo>
                    <a:pt x="0" y="1190432"/>
                  </a:lnTo>
                  <a:lnTo>
                    <a:pt x="0" y="833302"/>
                  </a:lnTo>
                  <a:lnTo>
                    <a:pt x="0" y="833302"/>
                  </a:lnTo>
                  <a:lnTo>
                    <a:pt x="0" y="238091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27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75624" y="971577"/>
              <a:ext cx="18069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Tớ </a:t>
              </a: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thích giỏ</a:t>
              </a:r>
              <a:b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màu vàng. </a:t>
              </a:r>
              <a:r>
                <a:rPr lang="en-US" sz="2400"/>
                <a:t/>
              </a:r>
              <a:br>
                <a:rPr lang="en-US" sz="2400"/>
              </a:b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01098" y="1288868"/>
            <a:ext cx="2106879" cy="1357048"/>
            <a:chOff x="496984" y="907565"/>
            <a:chExt cx="3596308" cy="1842854"/>
          </a:xfrm>
        </p:grpSpPr>
        <p:sp>
          <p:nvSpPr>
            <p:cNvPr id="24" name="Rounded Rectangular Callout 2"/>
            <p:cNvSpPr/>
            <p:nvPr/>
          </p:nvSpPr>
          <p:spPr>
            <a:xfrm>
              <a:off x="496984" y="907565"/>
              <a:ext cx="3596308" cy="1842854"/>
            </a:xfrm>
            <a:custGeom>
              <a:avLst/>
              <a:gdLst>
                <a:gd name="connsiteX0" fmla="*/ 0 w 3117668"/>
                <a:gd name="connsiteY0" fmla="*/ 238091 h 1428518"/>
                <a:gd name="connsiteX1" fmla="*/ 238091 w 3117668"/>
                <a:gd name="connsiteY1" fmla="*/ 0 h 1428518"/>
                <a:gd name="connsiteX2" fmla="*/ 1818640 w 3117668"/>
                <a:gd name="connsiteY2" fmla="*/ 0 h 1428518"/>
                <a:gd name="connsiteX3" fmla="*/ 1818640 w 3117668"/>
                <a:gd name="connsiteY3" fmla="*/ 0 h 1428518"/>
                <a:gd name="connsiteX4" fmla="*/ 2598057 w 3117668"/>
                <a:gd name="connsiteY4" fmla="*/ 0 h 1428518"/>
                <a:gd name="connsiteX5" fmla="*/ 2879577 w 3117668"/>
                <a:gd name="connsiteY5" fmla="*/ 0 h 1428518"/>
                <a:gd name="connsiteX6" fmla="*/ 3117668 w 3117668"/>
                <a:gd name="connsiteY6" fmla="*/ 238091 h 1428518"/>
                <a:gd name="connsiteX7" fmla="*/ 3117668 w 3117668"/>
                <a:gd name="connsiteY7" fmla="*/ 833302 h 1428518"/>
                <a:gd name="connsiteX8" fmla="*/ 3117668 w 3117668"/>
                <a:gd name="connsiteY8" fmla="*/ 833302 h 1428518"/>
                <a:gd name="connsiteX9" fmla="*/ 3117668 w 3117668"/>
                <a:gd name="connsiteY9" fmla="*/ 1190432 h 1428518"/>
                <a:gd name="connsiteX10" fmla="*/ 3117668 w 3117668"/>
                <a:gd name="connsiteY10" fmla="*/ 1190427 h 1428518"/>
                <a:gd name="connsiteX11" fmla="*/ 2879577 w 3117668"/>
                <a:gd name="connsiteY11" fmla="*/ 1428518 h 1428518"/>
                <a:gd name="connsiteX12" fmla="*/ 2598057 w 3117668"/>
                <a:gd name="connsiteY12" fmla="*/ 1428518 h 1428518"/>
                <a:gd name="connsiteX13" fmla="*/ 1806283 w 3117668"/>
                <a:gd name="connsiteY13" fmla="*/ 1764477 h 1428518"/>
                <a:gd name="connsiteX14" fmla="*/ 1818640 w 3117668"/>
                <a:gd name="connsiteY14" fmla="*/ 1428518 h 1428518"/>
                <a:gd name="connsiteX15" fmla="*/ 238091 w 3117668"/>
                <a:gd name="connsiteY15" fmla="*/ 1428518 h 1428518"/>
                <a:gd name="connsiteX16" fmla="*/ 0 w 3117668"/>
                <a:gd name="connsiteY16" fmla="*/ 1190427 h 1428518"/>
                <a:gd name="connsiteX17" fmla="*/ 0 w 3117668"/>
                <a:gd name="connsiteY17" fmla="*/ 1190432 h 1428518"/>
                <a:gd name="connsiteX18" fmla="*/ 0 w 3117668"/>
                <a:gd name="connsiteY18" fmla="*/ 833302 h 1428518"/>
                <a:gd name="connsiteX19" fmla="*/ 0 w 3117668"/>
                <a:gd name="connsiteY19" fmla="*/ 833302 h 1428518"/>
                <a:gd name="connsiteX20" fmla="*/ 0 w 3117668"/>
                <a:gd name="connsiteY20" fmla="*/ 238091 h 1428518"/>
                <a:gd name="connsiteX0" fmla="*/ 0 w 3117668"/>
                <a:gd name="connsiteY0" fmla="*/ 238091 h 1764477"/>
                <a:gd name="connsiteX1" fmla="*/ 238091 w 3117668"/>
                <a:gd name="connsiteY1" fmla="*/ 0 h 1764477"/>
                <a:gd name="connsiteX2" fmla="*/ 1818640 w 3117668"/>
                <a:gd name="connsiteY2" fmla="*/ 0 h 1764477"/>
                <a:gd name="connsiteX3" fmla="*/ 1818640 w 3117668"/>
                <a:gd name="connsiteY3" fmla="*/ 0 h 1764477"/>
                <a:gd name="connsiteX4" fmla="*/ 2598057 w 3117668"/>
                <a:gd name="connsiteY4" fmla="*/ 0 h 1764477"/>
                <a:gd name="connsiteX5" fmla="*/ 2879577 w 3117668"/>
                <a:gd name="connsiteY5" fmla="*/ 0 h 1764477"/>
                <a:gd name="connsiteX6" fmla="*/ 3117668 w 3117668"/>
                <a:gd name="connsiteY6" fmla="*/ 238091 h 1764477"/>
                <a:gd name="connsiteX7" fmla="*/ 3117668 w 3117668"/>
                <a:gd name="connsiteY7" fmla="*/ 833302 h 1764477"/>
                <a:gd name="connsiteX8" fmla="*/ 3117668 w 3117668"/>
                <a:gd name="connsiteY8" fmla="*/ 833302 h 1764477"/>
                <a:gd name="connsiteX9" fmla="*/ 3117668 w 3117668"/>
                <a:gd name="connsiteY9" fmla="*/ 1190432 h 1764477"/>
                <a:gd name="connsiteX10" fmla="*/ 3117668 w 3117668"/>
                <a:gd name="connsiteY10" fmla="*/ 1190427 h 1764477"/>
                <a:gd name="connsiteX11" fmla="*/ 2879577 w 3117668"/>
                <a:gd name="connsiteY11" fmla="*/ 1428518 h 1764477"/>
                <a:gd name="connsiteX12" fmla="*/ 2075542 w 3117668"/>
                <a:gd name="connsiteY12" fmla="*/ 1411101 h 1764477"/>
                <a:gd name="connsiteX13" fmla="*/ 1806283 w 3117668"/>
                <a:gd name="connsiteY13" fmla="*/ 1764477 h 1764477"/>
                <a:gd name="connsiteX14" fmla="*/ 1818640 w 3117668"/>
                <a:gd name="connsiteY14" fmla="*/ 1428518 h 1764477"/>
                <a:gd name="connsiteX15" fmla="*/ 238091 w 3117668"/>
                <a:gd name="connsiteY15" fmla="*/ 1428518 h 1764477"/>
                <a:gd name="connsiteX16" fmla="*/ 0 w 3117668"/>
                <a:gd name="connsiteY16" fmla="*/ 1190427 h 1764477"/>
                <a:gd name="connsiteX17" fmla="*/ 0 w 3117668"/>
                <a:gd name="connsiteY17" fmla="*/ 1190432 h 1764477"/>
                <a:gd name="connsiteX18" fmla="*/ 0 w 3117668"/>
                <a:gd name="connsiteY18" fmla="*/ 833302 h 1764477"/>
                <a:gd name="connsiteX19" fmla="*/ 0 w 3117668"/>
                <a:gd name="connsiteY19" fmla="*/ 833302 h 1764477"/>
                <a:gd name="connsiteX20" fmla="*/ 0 w 3117668"/>
                <a:gd name="connsiteY20" fmla="*/ 238091 h 1764477"/>
                <a:gd name="connsiteX0" fmla="*/ 0 w 3117668"/>
                <a:gd name="connsiteY0" fmla="*/ 238091 h 1842854"/>
                <a:gd name="connsiteX1" fmla="*/ 238091 w 3117668"/>
                <a:gd name="connsiteY1" fmla="*/ 0 h 1842854"/>
                <a:gd name="connsiteX2" fmla="*/ 1818640 w 3117668"/>
                <a:gd name="connsiteY2" fmla="*/ 0 h 1842854"/>
                <a:gd name="connsiteX3" fmla="*/ 1818640 w 3117668"/>
                <a:gd name="connsiteY3" fmla="*/ 0 h 1842854"/>
                <a:gd name="connsiteX4" fmla="*/ 2598057 w 3117668"/>
                <a:gd name="connsiteY4" fmla="*/ 0 h 1842854"/>
                <a:gd name="connsiteX5" fmla="*/ 2879577 w 3117668"/>
                <a:gd name="connsiteY5" fmla="*/ 0 h 1842854"/>
                <a:gd name="connsiteX6" fmla="*/ 3117668 w 3117668"/>
                <a:gd name="connsiteY6" fmla="*/ 238091 h 1842854"/>
                <a:gd name="connsiteX7" fmla="*/ 3117668 w 3117668"/>
                <a:gd name="connsiteY7" fmla="*/ 833302 h 1842854"/>
                <a:gd name="connsiteX8" fmla="*/ 3117668 w 3117668"/>
                <a:gd name="connsiteY8" fmla="*/ 833302 h 1842854"/>
                <a:gd name="connsiteX9" fmla="*/ 3117668 w 3117668"/>
                <a:gd name="connsiteY9" fmla="*/ 1190432 h 1842854"/>
                <a:gd name="connsiteX10" fmla="*/ 3117668 w 3117668"/>
                <a:gd name="connsiteY10" fmla="*/ 1190427 h 1842854"/>
                <a:gd name="connsiteX11" fmla="*/ 2879577 w 3117668"/>
                <a:gd name="connsiteY11" fmla="*/ 1428518 h 1842854"/>
                <a:gd name="connsiteX12" fmla="*/ 2075542 w 3117668"/>
                <a:gd name="connsiteY12" fmla="*/ 1411101 h 1842854"/>
                <a:gd name="connsiteX13" fmla="*/ 1375960 w 3117668"/>
                <a:gd name="connsiteY13" fmla="*/ 1842854 h 1842854"/>
                <a:gd name="connsiteX14" fmla="*/ 1818640 w 3117668"/>
                <a:gd name="connsiteY14" fmla="*/ 1428518 h 1842854"/>
                <a:gd name="connsiteX15" fmla="*/ 238091 w 3117668"/>
                <a:gd name="connsiteY15" fmla="*/ 1428518 h 1842854"/>
                <a:gd name="connsiteX16" fmla="*/ 0 w 3117668"/>
                <a:gd name="connsiteY16" fmla="*/ 1190427 h 1842854"/>
                <a:gd name="connsiteX17" fmla="*/ 0 w 3117668"/>
                <a:gd name="connsiteY17" fmla="*/ 1190432 h 1842854"/>
                <a:gd name="connsiteX18" fmla="*/ 0 w 3117668"/>
                <a:gd name="connsiteY18" fmla="*/ 833302 h 1842854"/>
                <a:gd name="connsiteX19" fmla="*/ 0 w 3117668"/>
                <a:gd name="connsiteY19" fmla="*/ 833302 h 1842854"/>
                <a:gd name="connsiteX20" fmla="*/ 0 w 3117668"/>
                <a:gd name="connsiteY20" fmla="*/ 238091 h 184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17668" h="1842854">
                  <a:moveTo>
                    <a:pt x="0" y="238091"/>
                  </a:moveTo>
                  <a:cubicBezTo>
                    <a:pt x="0" y="106597"/>
                    <a:pt x="106597" y="0"/>
                    <a:pt x="238091" y="0"/>
                  </a:cubicBezTo>
                  <a:lnTo>
                    <a:pt x="1818640" y="0"/>
                  </a:lnTo>
                  <a:lnTo>
                    <a:pt x="1818640" y="0"/>
                  </a:lnTo>
                  <a:lnTo>
                    <a:pt x="2598057" y="0"/>
                  </a:lnTo>
                  <a:lnTo>
                    <a:pt x="2879577" y="0"/>
                  </a:lnTo>
                  <a:cubicBezTo>
                    <a:pt x="3011071" y="0"/>
                    <a:pt x="3117668" y="106597"/>
                    <a:pt x="3117668" y="238091"/>
                  </a:cubicBezTo>
                  <a:lnTo>
                    <a:pt x="3117668" y="833302"/>
                  </a:lnTo>
                  <a:lnTo>
                    <a:pt x="3117668" y="833302"/>
                  </a:lnTo>
                  <a:lnTo>
                    <a:pt x="3117668" y="1190432"/>
                  </a:lnTo>
                  <a:lnTo>
                    <a:pt x="3117668" y="1190427"/>
                  </a:lnTo>
                  <a:cubicBezTo>
                    <a:pt x="3117668" y="1321921"/>
                    <a:pt x="3011071" y="1428518"/>
                    <a:pt x="2879577" y="1428518"/>
                  </a:cubicBezTo>
                  <a:lnTo>
                    <a:pt x="2075542" y="1411101"/>
                  </a:lnTo>
                  <a:lnTo>
                    <a:pt x="1375960" y="1842854"/>
                  </a:lnTo>
                  <a:lnTo>
                    <a:pt x="1818640" y="1428518"/>
                  </a:lnTo>
                  <a:lnTo>
                    <a:pt x="238091" y="1428518"/>
                  </a:lnTo>
                  <a:cubicBezTo>
                    <a:pt x="106597" y="1428518"/>
                    <a:pt x="0" y="1321921"/>
                    <a:pt x="0" y="1190427"/>
                  </a:cubicBezTo>
                  <a:lnTo>
                    <a:pt x="0" y="1190432"/>
                  </a:lnTo>
                  <a:lnTo>
                    <a:pt x="0" y="833302"/>
                  </a:lnTo>
                  <a:lnTo>
                    <a:pt x="0" y="833302"/>
                  </a:lnTo>
                  <a:lnTo>
                    <a:pt x="0" y="238091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27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1399" y="1050700"/>
              <a:ext cx="180690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i="1">
                  <a:latin typeface="Arial" panose="020B0604020202020204" pitchFamily="34" charset="0"/>
                  <a:cs typeface="Arial" panose="020B0604020202020204" pitchFamily="34" charset="0"/>
                </a:rPr>
                <a:t>Tớ thích giỏ</a:t>
              </a:r>
              <a:br>
                <a:rPr lang="vi-VN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vi-VN" sz="2400" i="1">
                  <a:latin typeface="Arial" panose="020B0604020202020204" pitchFamily="34" charset="0"/>
                  <a:cs typeface="Arial" panose="020B0604020202020204" pitchFamily="34" charset="0"/>
                </a:rPr>
                <a:t>này cơ. </a:t>
              </a:r>
              <a:br>
                <a:rPr lang="vi-VN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3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6" y="734070"/>
            <a:ext cx="2239146" cy="2533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32" y="3763729"/>
            <a:ext cx="2727773" cy="271354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838994" y="472337"/>
            <a:ext cx="2931745" cy="1012833"/>
            <a:chOff x="2838994" y="472337"/>
            <a:chExt cx="2931745" cy="1012833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838994" y="472337"/>
              <a:ext cx="2923036" cy="801188"/>
            </a:xfrm>
            <a:prstGeom prst="wedgeRoundRectCallout">
              <a:avLst>
                <a:gd name="adj1" fmla="val -68502"/>
                <a:gd name="adj2" fmla="val 45109"/>
                <a:gd name="adj3" fmla="val 16667"/>
              </a:avLst>
            </a:prstGeom>
            <a:ln w="19050">
              <a:solidFill>
                <a:srgbClr val="F270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09058" y="654173"/>
              <a:ext cx="28616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Khối hộp chữ nhật </a:t>
              </a:r>
              <a:r>
                <a:rPr lang="en-US" sz="2400"/>
                <a:t/>
              </a:r>
              <a:br>
                <a:rPr lang="en-US" sz="2400"/>
              </a:b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ube 11"/>
          <p:cNvSpPr/>
          <p:nvPr/>
        </p:nvSpPr>
        <p:spPr>
          <a:xfrm>
            <a:off x="3139440" y="1596912"/>
            <a:ext cx="2988562" cy="1191973"/>
          </a:xfrm>
          <a:prstGeom prst="cube">
            <a:avLst>
              <a:gd name="adj" fmla="val 43018"/>
            </a:avLst>
          </a:prstGeom>
          <a:solidFill>
            <a:srgbClr val="FEC92B"/>
          </a:solidFill>
          <a:ln>
            <a:solidFill>
              <a:srgbClr val="FEC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2973173" y="4702629"/>
            <a:ext cx="1854969" cy="1704973"/>
          </a:xfrm>
          <a:prstGeom prst="cube">
            <a:avLst/>
          </a:prstGeom>
          <a:solidFill>
            <a:srgbClr val="4BB747"/>
          </a:solidFill>
          <a:ln>
            <a:solidFill>
              <a:srgbClr val="4BB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139440" y="3763729"/>
            <a:ext cx="2631299" cy="996330"/>
            <a:chOff x="2838994" y="914895"/>
            <a:chExt cx="2923036" cy="996330"/>
          </a:xfrm>
        </p:grpSpPr>
        <p:sp>
          <p:nvSpPr>
            <p:cNvPr id="48" name="Rounded Rectangular Callout 47"/>
            <p:cNvSpPr/>
            <p:nvPr/>
          </p:nvSpPr>
          <p:spPr>
            <a:xfrm>
              <a:off x="2838994" y="914895"/>
              <a:ext cx="2923036" cy="801188"/>
            </a:xfrm>
            <a:prstGeom prst="wedgeRoundRectCallout">
              <a:avLst>
                <a:gd name="adj1" fmla="val 62587"/>
                <a:gd name="adj2" fmla="val 48370"/>
                <a:gd name="adj3" fmla="val 16667"/>
              </a:avLst>
            </a:prstGeom>
            <a:ln w="19050">
              <a:solidFill>
                <a:srgbClr val="F270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46893" y="1080228"/>
              <a:ext cx="2451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Khối lập phương</a:t>
              </a:r>
              <a:r>
                <a:rPr lang="en-US" sz="2400"/>
                <a:t/>
              </a:r>
              <a:br>
                <a:rPr lang="en-US" sz="2400"/>
              </a:b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1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"/>
            <a:ext cx="9143999" cy="68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26721" y="3347893"/>
            <a:ext cx="3744685" cy="266973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772298" y="3347893"/>
            <a:ext cx="3744685" cy="266973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82" y="294768"/>
            <a:ext cx="79105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tên mỗi khối hình, đưa khối hình đó về đúng nhóm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660617" y="1702525"/>
            <a:ext cx="1166949" cy="661852"/>
          </a:xfrm>
          <a:prstGeom prst="cube">
            <a:avLst/>
          </a:prstGeom>
          <a:solidFill>
            <a:srgbClr val="4BB747"/>
          </a:solidFill>
          <a:ln>
            <a:solidFill>
              <a:srgbClr val="4BB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 rot="19875829">
            <a:off x="2278473" y="1345021"/>
            <a:ext cx="992778" cy="992778"/>
          </a:xfrm>
          <a:prstGeom prst="cube">
            <a:avLst/>
          </a:prstGeom>
          <a:solidFill>
            <a:srgbClr val="25A9E1"/>
          </a:solidFill>
          <a:ln>
            <a:solidFill>
              <a:srgbClr val="25A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 rot="18754832">
            <a:off x="3922344" y="1509646"/>
            <a:ext cx="1036242" cy="774351"/>
          </a:xfrm>
          <a:prstGeom prst="cube">
            <a:avLst/>
          </a:prstGeom>
          <a:solidFill>
            <a:srgbClr val="FCB813"/>
          </a:solidFill>
          <a:ln>
            <a:solidFill>
              <a:srgbClr val="FCB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660572" y="1256531"/>
            <a:ext cx="818606" cy="1245325"/>
          </a:xfrm>
          <a:prstGeom prst="cube">
            <a:avLst/>
          </a:prstGeom>
          <a:solidFill>
            <a:srgbClr val="F286A8"/>
          </a:solidFill>
          <a:ln>
            <a:solidFill>
              <a:srgbClr val="F286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7221474" y="1537505"/>
            <a:ext cx="919042" cy="919042"/>
          </a:xfrm>
          <a:prstGeom prst="cube">
            <a:avLst/>
          </a:prstGeom>
          <a:solidFill>
            <a:srgbClr val="B4ACD5"/>
          </a:solidFill>
          <a:ln>
            <a:solidFill>
              <a:srgbClr val="B4A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660617" y="3657599"/>
            <a:ext cx="1497874" cy="722811"/>
          </a:xfrm>
          <a:prstGeom prst="cube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5573486" y="3657599"/>
            <a:ext cx="722811" cy="722811"/>
          </a:xfrm>
          <a:prstGeom prst="cube">
            <a:avLst/>
          </a:prstGeom>
          <a:solidFill>
            <a:srgbClr val="4BB747"/>
          </a:solidFill>
          <a:ln>
            <a:solidFill>
              <a:srgbClr val="4BB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18125 0.2891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50504 0.3321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3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3217 0.485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32084 0.487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1066 0.4909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" grpId="0"/>
      <p:bldP spid="5" grpId="0" animBg="1"/>
      <p:bldP spid="5" grpId="1" animBg="1"/>
      <p:bldP spid="6" grpId="0" animBg="1"/>
      <p:bldP spid="6" grpId="1" animBg="1"/>
      <p:bldP spid="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82" y="294768"/>
            <a:ext cx="79105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khối lập phương, khối hộp chữ nhật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5" y="1985554"/>
            <a:ext cx="7298195" cy="3289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36" y="2211976"/>
            <a:ext cx="1906359" cy="1016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36" y="3130330"/>
            <a:ext cx="975718" cy="9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40" y="4929726"/>
            <a:ext cx="1801392" cy="1574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602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vật sau có dạng khối lập phương hay khối hộp chữ 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93" y="1548623"/>
            <a:ext cx="1850392" cy="18292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47" y="1048402"/>
            <a:ext cx="2218022" cy="1889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13" y="3434801"/>
            <a:ext cx="1611178" cy="1558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36" y="3147096"/>
            <a:ext cx="1191416" cy="13343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71" y="1303861"/>
            <a:ext cx="1646356" cy="19524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40" y="4929725"/>
            <a:ext cx="1801392" cy="15741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12" y="3526873"/>
            <a:ext cx="2198023" cy="25328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93" y="1548623"/>
            <a:ext cx="1850392" cy="18292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47" y="1048402"/>
            <a:ext cx="2218022" cy="18890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13" y="3434801"/>
            <a:ext cx="1611178" cy="15584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36" y="3147096"/>
            <a:ext cx="1191416" cy="13343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71" y="1303861"/>
            <a:ext cx="1646356" cy="19524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12" y="3526873"/>
            <a:ext cx="2198023" cy="25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8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1746</TotalTime>
  <Words>59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150</cp:revision>
  <dcterms:created xsi:type="dcterms:W3CDTF">2020-02-25T01:25:34Z</dcterms:created>
  <dcterms:modified xsi:type="dcterms:W3CDTF">2021-05-29T09:01:51Z</dcterms:modified>
</cp:coreProperties>
</file>