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2" r:id="rId4"/>
    <p:sldId id="433" r:id="rId5"/>
    <p:sldId id="437" r:id="rId6"/>
    <p:sldId id="434" r:id="rId7"/>
    <p:sldId id="436" r:id="rId8"/>
    <p:sldId id="439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DEDD8"/>
    <a:srgbClr val="FFFAB2"/>
    <a:srgbClr val="FEEBBD"/>
    <a:srgbClr val="E97017"/>
    <a:srgbClr val="F1A56E"/>
    <a:srgbClr val="FF0066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F150B-DB1D-49D6-BAB4-831F39B4A188}" v="13" dt="2022-08-27T22:31:31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7" d="100"/>
          <a:sy n="67" d="100"/>
        </p:scale>
        <p:origin x="35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25DF150B-DB1D-49D6-BAB4-831F39B4A188}"/>
    <pc:docChg chg="addSld modSld">
      <pc:chgData name="T H" userId="270efafb50020bd6" providerId="LiveId" clId="{25DF150B-DB1D-49D6-BAB4-831F39B4A188}" dt="2022-08-27T22:31:31.914" v="34" actId="478"/>
      <pc:docMkLst>
        <pc:docMk/>
      </pc:docMkLst>
      <pc:sldChg chg="modSp mod modAnim">
        <pc:chgData name="T H" userId="270efafb50020bd6" providerId="LiveId" clId="{25DF150B-DB1D-49D6-BAB4-831F39B4A188}" dt="2022-08-27T22:22:11.179" v="9"/>
        <pc:sldMkLst>
          <pc:docMk/>
          <pc:sldMk cId="2432748071" sldId="432"/>
        </pc:sldMkLst>
        <pc:spChg chg="mod">
          <ac:chgData name="T H" userId="270efafb50020bd6" providerId="LiveId" clId="{25DF150B-DB1D-49D6-BAB4-831F39B4A188}" dt="2022-08-27T22:21:25.646" v="5" actId="207"/>
          <ac:spMkLst>
            <pc:docMk/>
            <pc:sldMk cId="2432748071" sldId="432"/>
            <ac:spMk id="3" creationId="{00000000-0000-0000-0000-000000000000}"/>
          </ac:spMkLst>
        </pc:spChg>
        <pc:spChg chg="mod">
          <ac:chgData name="T H" userId="270efafb50020bd6" providerId="LiveId" clId="{25DF150B-DB1D-49D6-BAB4-831F39B4A188}" dt="2022-08-27T22:21:30.765" v="7" actId="207"/>
          <ac:spMkLst>
            <pc:docMk/>
            <pc:sldMk cId="2432748071" sldId="432"/>
            <ac:spMk id="10" creationId="{00000000-0000-0000-0000-000000000000}"/>
          </ac:spMkLst>
        </pc:spChg>
        <pc:grpChg chg="mod">
          <ac:chgData name="T H" userId="270efafb50020bd6" providerId="LiveId" clId="{25DF150B-DB1D-49D6-BAB4-831F39B4A188}" dt="2022-08-27T22:21:20.211" v="4" actId="1076"/>
          <ac:grpSpMkLst>
            <pc:docMk/>
            <pc:sldMk cId="2432748071" sldId="432"/>
            <ac:grpSpMk id="7" creationId="{10F9D0B4-51A6-9AB3-1D6D-02184DD7923B}"/>
          </ac:grpSpMkLst>
        </pc:grpChg>
        <pc:grpChg chg="mod">
          <ac:chgData name="T H" userId="270efafb50020bd6" providerId="LiveId" clId="{25DF150B-DB1D-49D6-BAB4-831F39B4A188}" dt="2022-08-27T22:21:02.573" v="3" actId="14100"/>
          <ac:grpSpMkLst>
            <pc:docMk/>
            <pc:sldMk cId="2432748071" sldId="432"/>
            <ac:grpSpMk id="13" creationId="{672B9CD6-E5E7-FF44-367C-B73013189328}"/>
          </ac:grpSpMkLst>
        </pc:grpChg>
      </pc:sldChg>
      <pc:sldChg chg="modSp modAnim">
        <pc:chgData name="T H" userId="270efafb50020bd6" providerId="LiveId" clId="{25DF150B-DB1D-49D6-BAB4-831F39B4A188}" dt="2022-08-27T22:24:58.237" v="13"/>
        <pc:sldMkLst>
          <pc:docMk/>
          <pc:sldMk cId="3348958241" sldId="433"/>
        </pc:sldMkLst>
        <pc:spChg chg="mod">
          <ac:chgData name="T H" userId="270efafb50020bd6" providerId="LiveId" clId="{25DF150B-DB1D-49D6-BAB4-831F39B4A188}" dt="2022-08-27T22:22:46.387" v="10" actId="1076"/>
          <ac:spMkLst>
            <pc:docMk/>
            <pc:sldMk cId="3348958241" sldId="433"/>
            <ac:spMk id="3" creationId="{CD3A977E-0D50-9159-B9C0-FD75FC21D498}"/>
          </ac:spMkLst>
        </pc:spChg>
        <pc:spChg chg="mod">
          <ac:chgData name="T H" userId="270efafb50020bd6" providerId="LiveId" clId="{25DF150B-DB1D-49D6-BAB4-831F39B4A188}" dt="2022-08-27T22:22:51.036" v="11" actId="207"/>
          <ac:spMkLst>
            <pc:docMk/>
            <pc:sldMk cId="3348958241" sldId="433"/>
            <ac:spMk id="6" creationId="{E237D7A1-8187-7011-D44A-A9C2763C2656}"/>
          </ac:spMkLst>
        </pc:spChg>
        <pc:grpChg chg="mod">
          <ac:chgData name="T H" userId="270efafb50020bd6" providerId="LiveId" clId="{25DF150B-DB1D-49D6-BAB4-831F39B4A188}" dt="2022-08-27T22:24:58.237" v="13"/>
          <ac:grpSpMkLst>
            <pc:docMk/>
            <pc:sldMk cId="3348958241" sldId="433"/>
            <ac:grpSpMk id="4" creationId="{E04F994A-FFA9-E356-8732-E243D7C3711D}"/>
          </ac:grpSpMkLst>
        </pc:grpChg>
      </pc:sldChg>
      <pc:sldChg chg="modSp mod">
        <pc:chgData name="T H" userId="270efafb50020bd6" providerId="LiveId" clId="{25DF150B-DB1D-49D6-BAB4-831F39B4A188}" dt="2022-08-27T22:29:23.703" v="28" actId="207"/>
        <pc:sldMkLst>
          <pc:docMk/>
          <pc:sldMk cId="1818089509" sldId="434"/>
        </pc:sldMkLst>
        <pc:spChg chg="mod">
          <ac:chgData name="T H" userId="270efafb50020bd6" providerId="LiveId" clId="{25DF150B-DB1D-49D6-BAB4-831F39B4A188}" dt="2022-08-27T22:29:23.703" v="28" actId="207"/>
          <ac:spMkLst>
            <pc:docMk/>
            <pc:sldMk cId="1818089509" sldId="434"/>
            <ac:spMk id="3" creationId="{DE508114-E242-B487-A20C-981E16ACBCA2}"/>
          </ac:spMkLst>
        </pc:spChg>
        <pc:spChg chg="mod">
          <ac:chgData name="T H" userId="270efafb50020bd6" providerId="LiveId" clId="{25DF150B-DB1D-49D6-BAB4-831F39B4A188}" dt="2022-08-27T22:29:15.764" v="27" actId="207"/>
          <ac:spMkLst>
            <pc:docMk/>
            <pc:sldMk cId="1818089509" sldId="434"/>
            <ac:spMk id="10" creationId="{00000000-0000-0000-0000-000000000000}"/>
          </ac:spMkLst>
        </pc:spChg>
      </pc:sldChg>
      <pc:sldChg chg="addSp modSp mod modAnim">
        <pc:chgData name="T H" userId="270efafb50020bd6" providerId="LiveId" clId="{25DF150B-DB1D-49D6-BAB4-831F39B4A188}" dt="2022-08-27T22:28:22.808" v="26"/>
        <pc:sldMkLst>
          <pc:docMk/>
          <pc:sldMk cId="529254061" sldId="437"/>
        </pc:sldMkLst>
        <pc:spChg chg="add mod">
          <ac:chgData name="T H" userId="270efafb50020bd6" providerId="LiveId" clId="{25DF150B-DB1D-49D6-BAB4-831F39B4A188}" dt="2022-08-27T22:26:01.037" v="18" actId="571"/>
          <ac:spMkLst>
            <pc:docMk/>
            <pc:sldMk cId="529254061" sldId="437"/>
            <ac:spMk id="3" creationId="{8A9A142B-17EE-7E8B-CFC6-0229622FB756}"/>
          </ac:spMkLst>
        </pc:spChg>
        <pc:spChg chg="mod">
          <ac:chgData name="T H" userId="270efafb50020bd6" providerId="LiveId" clId="{25DF150B-DB1D-49D6-BAB4-831F39B4A188}" dt="2022-08-27T22:25:51.478" v="16" actId="255"/>
          <ac:spMkLst>
            <pc:docMk/>
            <pc:sldMk cId="529254061" sldId="437"/>
            <ac:spMk id="6" creationId="{4D158B4D-08F3-3200-48C7-9752B46F0BF0}"/>
          </ac:spMkLst>
        </pc:spChg>
        <pc:spChg chg="mod">
          <ac:chgData name="T H" userId="270efafb50020bd6" providerId="LiveId" clId="{25DF150B-DB1D-49D6-BAB4-831F39B4A188}" dt="2022-08-27T22:25:41.835" v="14" actId="207"/>
          <ac:spMkLst>
            <pc:docMk/>
            <pc:sldMk cId="529254061" sldId="437"/>
            <ac:spMk id="10" creationId="{00000000-0000-0000-0000-000000000000}"/>
          </ac:spMkLst>
        </pc:spChg>
        <pc:spChg chg="add mod">
          <ac:chgData name="T H" userId="270efafb50020bd6" providerId="LiveId" clId="{25DF150B-DB1D-49D6-BAB4-831F39B4A188}" dt="2022-08-27T22:26:01.037" v="18" actId="571"/>
          <ac:spMkLst>
            <pc:docMk/>
            <pc:sldMk cId="529254061" sldId="437"/>
            <ac:spMk id="11" creationId="{0FE09BBC-F085-8D47-745F-E0047EEAC3CE}"/>
          </ac:spMkLst>
        </pc:spChg>
        <pc:spChg chg="mod">
          <ac:chgData name="T H" userId="270efafb50020bd6" providerId="LiveId" clId="{25DF150B-DB1D-49D6-BAB4-831F39B4A188}" dt="2022-08-27T22:27:49.769" v="25" actId="1076"/>
          <ac:spMkLst>
            <pc:docMk/>
            <pc:sldMk cId="529254061" sldId="437"/>
            <ac:spMk id="12" creationId="{202473AD-8F66-1303-A6EE-0570ED91F548}"/>
          </ac:spMkLst>
        </pc:spChg>
        <pc:spChg chg="mod">
          <ac:chgData name="T H" userId="270efafb50020bd6" providerId="LiveId" clId="{25DF150B-DB1D-49D6-BAB4-831F39B4A188}" dt="2022-08-27T22:27:40.448" v="23" actId="1076"/>
          <ac:spMkLst>
            <pc:docMk/>
            <pc:sldMk cId="529254061" sldId="437"/>
            <ac:spMk id="13" creationId="{21A29450-99B7-7C07-A0DA-7DE9BFB91D91}"/>
          </ac:spMkLst>
        </pc:spChg>
        <pc:spChg chg="mod">
          <ac:chgData name="T H" userId="270efafb50020bd6" providerId="LiveId" clId="{25DF150B-DB1D-49D6-BAB4-831F39B4A188}" dt="2022-08-27T22:27:45.394" v="24" actId="1076"/>
          <ac:spMkLst>
            <pc:docMk/>
            <pc:sldMk cId="529254061" sldId="437"/>
            <ac:spMk id="14" creationId="{64EDA719-73F9-42BF-F166-4B4853D1BEA6}"/>
          </ac:spMkLst>
        </pc:spChg>
      </pc:sldChg>
      <pc:sldChg chg="modSp mod">
        <pc:chgData name="T H" userId="270efafb50020bd6" providerId="LiveId" clId="{25DF150B-DB1D-49D6-BAB4-831F39B4A188}" dt="2022-08-27T22:31:16.831" v="32" actId="20577"/>
        <pc:sldMkLst>
          <pc:docMk/>
          <pc:sldMk cId="2996176241" sldId="439"/>
        </pc:sldMkLst>
        <pc:spChg chg="mod">
          <ac:chgData name="T H" userId="270efafb50020bd6" providerId="LiveId" clId="{25DF150B-DB1D-49D6-BAB4-831F39B4A188}" dt="2022-08-27T22:31:16.831" v="32" actId="20577"/>
          <ac:spMkLst>
            <pc:docMk/>
            <pc:sldMk cId="2996176241" sldId="439"/>
            <ac:spMk id="19" creationId="{C0E4E1D7-893C-DA01-AC3A-41A9C0E14AD6}"/>
          </ac:spMkLst>
        </pc:spChg>
      </pc:sldChg>
      <pc:sldChg chg="delSp add modAnim">
        <pc:chgData name="T H" userId="270efafb50020bd6" providerId="LiveId" clId="{25DF150B-DB1D-49D6-BAB4-831F39B4A188}" dt="2022-08-27T22:31:31.914" v="34" actId="478"/>
        <pc:sldMkLst>
          <pc:docMk/>
          <pc:sldMk cId="228158686" sldId="440"/>
        </pc:sldMkLst>
        <pc:spChg chg="del">
          <ac:chgData name="T H" userId="270efafb50020bd6" providerId="LiveId" clId="{25DF150B-DB1D-49D6-BAB4-831F39B4A188}" dt="2022-08-27T22:31:31.914" v="34" actId="478"/>
          <ac:spMkLst>
            <pc:docMk/>
            <pc:sldMk cId="228158686" sldId="440"/>
            <ac:spMk id="2" creationId="{044EC7A1-567C-F8BB-3D97-B07089A3CCE0}"/>
          </ac:spMkLst>
        </pc:spChg>
        <pc:spChg chg="del">
          <ac:chgData name="T H" userId="270efafb50020bd6" providerId="LiveId" clId="{25DF150B-DB1D-49D6-BAB4-831F39B4A188}" dt="2022-08-27T22:31:31.914" v="34" actId="478"/>
          <ac:spMkLst>
            <pc:docMk/>
            <pc:sldMk cId="228158686" sldId="440"/>
            <ac:spMk id="16" creationId="{B04311B7-AA67-60E1-CE4F-497DA2EE2C82}"/>
          </ac:spMkLst>
        </pc:spChg>
        <pc:spChg chg="del">
          <ac:chgData name="T H" userId="270efafb50020bd6" providerId="LiveId" clId="{25DF150B-DB1D-49D6-BAB4-831F39B4A188}" dt="2022-08-27T22:31:31.914" v="34" actId="478"/>
          <ac:spMkLst>
            <pc:docMk/>
            <pc:sldMk cId="228158686" sldId="440"/>
            <ac:spMk id="18" creationId="{5B89E7CF-C03F-73EA-B1D0-7110599BCF0C}"/>
          </ac:spMkLst>
        </pc:spChg>
        <pc:spChg chg="del">
          <ac:chgData name="T H" userId="270efafb50020bd6" providerId="LiveId" clId="{25DF150B-DB1D-49D6-BAB4-831F39B4A188}" dt="2022-08-27T22:31:31.914" v="34" actId="478"/>
          <ac:spMkLst>
            <pc:docMk/>
            <pc:sldMk cId="228158686" sldId="440"/>
            <ac:spMk id="19" creationId="{C0E4E1D7-893C-DA01-AC3A-41A9C0E14AD6}"/>
          </ac:spMkLst>
        </pc:spChg>
        <pc:grpChg chg="del">
          <ac:chgData name="T H" userId="270efafb50020bd6" providerId="LiveId" clId="{25DF150B-DB1D-49D6-BAB4-831F39B4A188}" dt="2022-08-27T22:31:31.914" v="34" actId="478"/>
          <ac:grpSpMkLst>
            <pc:docMk/>
            <pc:sldMk cId="228158686" sldId="440"/>
            <ac:grpSpMk id="7" creationId="{5F79DABB-8438-150D-B086-B076E0190A24}"/>
          </ac:grpSpMkLst>
        </pc:grpChg>
        <pc:grpChg chg="del">
          <ac:chgData name="T H" userId="270efafb50020bd6" providerId="LiveId" clId="{25DF150B-DB1D-49D6-BAB4-831F39B4A188}" dt="2022-08-27T22:31:31.914" v="34" actId="478"/>
          <ac:grpSpMkLst>
            <pc:docMk/>
            <pc:sldMk cId="228158686" sldId="440"/>
            <ac:grpSpMk id="26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6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8.tiff"/><Relationship Id="rId4" Type="http://schemas.openxmlformats.org/officeDocument/2006/relationships/image" Target="../media/image7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978646" y="484509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latin typeface="Times New Roman" pitchFamily="18" charset="0"/>
              </a:rPr>
              <a:t>Thứ</a:t>
            </a:r>
            <a:r>
              <a:rPr lang="en-US" altLang="en-US" sz="3500" b="1" dirty="0">
                <a:latin typeface="Times New Roman" pitchFamily="18" charset="0"/>
              </a:rPr>
              <a:t>  Ba  </a:t>
            </a:r>
            <a:r>
              <a:rPr lang="en-US" altLang="en-US" sz="3500" b="1" dirty="0" err="1">
                <a:latin typeface="Times New Roman" pitchFamily="18" charset="0"/>
              </a:rPr>
              <a:t>ngày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vi-VN" altLang="en-US" sz="3500" b="1" dirty="0" smtClean="0">
                <a:latin typeface="Times New Roman" pitchFamily="18" charset="0"/>
              </a:rPr>
              <a:t>11</a:t>
            </a:r>
            <a:r>
              <a:rPr lang="en-US" altLang="en-US" sz="3500" b="1" dirty="0" smtClean="0">
                <a:latin typeface="Times New Roman" pitchFamily="18" charset="0"/>
              </a:rPr>
              <a:t>  </a:t>
            </a:r>
            <a:r>
              <a:rPr lang="en-US" altLang="en-US" sz="3500" b="1" dirty="0" err="1">
                <a:latin typeface="Times New Roman" pitchFamily="18" charset="0"/>
              </a:rPr>
              <a:t>tháng</a:t>
            </a:r>
            <a:r>
              <a:rPr lang="en-US" altLang="en-US" sz="3500" b="1" dirty="0">
                <a:latin typeface="Times New Roman" pitchFamily="18" charset="0"/>
              </a:rPr>
              <a:t> 3 </a:t>
            </a:r>
            <a:r>
              <a:rPr lang="en-US" altLang="en-US" sz="3500" b="1" dirty="0" err="1">
                <a:latin typeface="Times New Roman" pitchFamily="18" charset="0"/>
              </a:rPr>
              <a:t>năm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smtClean="0">
                <a:latin typeface="Times New Roman" pitchFamily="18" charset="0"/>
              </a:rPr>
              <a:t>202</a:t>
            </a:r>
            <a:r>
              <a:rPr lang="vi-VN" altLang="en-US" sz="3500" b="1" smtClean="0">
                <a:latin typeface="Times New Roman" pitchFamily="18" charset="0"/>
              </a:rPr>
              <a:t>5</a:t>
            </a:r>
            <a:endParaRPr lang="en-US" altLang="en-US" sz="3500" b="1" dirty="0">
              <a:latin typeface="Times New Roman" pitchFamily="18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063076" y="1658379"/>
            <a:ext cx="13868400" cy="194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17: CƠ QUAN THẦN KINH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xmlns="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xmlns="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324381" y="-5089"/>
            <a:ext cx="5421437" cy="891235"/>
            <a:chOff x="5063633" y="164812"/>
            <a:chExt cx="5329961" cy="891235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1816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50093" y="471272"/>
              <a:ext cx="44435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11354" y="1613768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latin typeface="Times New Roman" pitchFamily="18" charset="0"/>
                <a:cs typeface="Times New Roman" pitchFamily="18" charset="0"/>
              </a:rPr>
              <a:t>Các bộ phận chính của cơ quan thần kinh. 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371135" y="769608"/>
            <a:ext cx="822960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17: CƠ QUAN THẦN KINH (T1)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72B9CD6-E5E7-FF44-367C-B73013189328}"/>
              </a:ext>
            </a:extLst>
          </p:cNvPr>
          <p:cNvGrpSpPr/>
          <p:nvPr/>
        </p:nvGrpSpPr>
        <p:grpSpPr>
          <a:xfrm>
            <a:off x="6016311" y="2429114"/>
            <a:ext cx="9450003" cy="6420417"/>
            <a:chOff x="8955484" y="2448164"/>
            <a:chExt cx="5125493" cy="6420417"/>
          </a:xfrm>
        </p:grpSpPr>
        <p:sp>
          <p:nvSpPr>
            <p:cNvPr id="18" name="Rectangle 17"/>
            <p:cNvSpPr/>
            <p:nvPr/>
          </p:nvSpPr>
          <p:spPr>
            <a:xfrm>
              <a:off x="8955484" y="8283806"/>
              <a:ext cx="512549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Cơ quan thần kinh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8B51A23-BC55-DB39-6475-4EAF50879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157" t="8792" r="9277" b="5943"/>
            <a:stretch/>
          </p:blipFill>
          <p:spPr>
            <a:xfrm>
              <a:off x="9058795" y="2448164"/>
              <a:ext cx="4918869" cy="585469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0F9D0B4-51A6-9AB3-1D6D-02184DD7923B}"/>
              </a:ext>
            </a:extLst>
          </p:cNvPr>
          <p:cNvGrpSpPr/>
          <p:nvPr/>
        </p:nvGrpSpPr>
        <p:grpSpPr>
          <a:xfrm>
            <a:off x="411354" y="2590800"/>
            <a:ext cx="4374165" cy="4684537"/>
            <a:chOff x="1132826" y="2588389"/>
            <a:chExt cx="7868513" cy="5012837"/>
          </a:xfrm>
        </p:grpSpPr>
        <p:sp>
          <p:nvSpPr>
            <p:cNvPr id="3" name="Rectangle 2"/>
            <p:cNvSpPr/>
            <p:nvPr/>
          </p:nvSpPr>
          <p:spPr>
            <a:xfrm>
              <a:off x="2240994" y="2759839"/>
              <a:ext cx="6760345" cy="4841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phận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thần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kinh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não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tủy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51B9016-6448-F962-0318-DCA15672A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19" b="27175" l="2312" r="20805">
                          <a14:foregroundMark x1="9871" y1="9783" x2="5579" y2="21739"/>
                          <a14:foregroundMark x1="16309" y1="5435" x2="18026" y2="7065"/>
                          <a14:foregroundMark x1="17167" y1="7065" x2="15880" y2="7065"/>
                          <a14:foregroundMark x1="19742" y1="5978" x2="19742" y2="5978"/>
                          <a14:foregroundMark x1="16738" y1="3804" x2="16738" y2="3804"/>
                          <a14:foregroundMark x1="6867" y1="25543" x2="6867" y2="25543"/>
                        </a14:backgroundRemoval>
                      </a14:imgEffect>
                    </a14:imgLayer>
                  </a14:imgProps>
                </a:ext>
              </a:extLst>
            </a:blip>
            <a:srcRect r="76883" b="69806"/>
            <a:stretch/>
          </p:blipFill>
          <p:spPr>
            <a:xfrm>
              <a:off x="1132826" y="2588389"/>
              <a:ext cx="1108168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320151" y="-86862"/>
            <a:ext cx="5264325" cy="1019861"/>
            <a:chOff x="5063633" y="164812"/>
            <a:chExt cx="5175500" cy="1019861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175500" cy="1019861"/>
              <a:chOff x="5063633" y="164812"/>
              <a:chExt cx="5175500" cy="101986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18161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795632" y="599898"/>
                <a:ext cx="44435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CD3A977E-0D50-9159-B9C0-FD75FC21D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643" y="989971"/>
            <a:ext cx="875590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17: CƠ QUAN THẦN KINH (T1)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37D7A1-8187-7011-D44A-A9C2763C2656}"/>
              </a:ext>
            </a:extLst>
          </p:cNvPr>
          <p:cNvSpPr/>
          <p:nvPr/>
        </p:nvSpPr>
        <p:spPr>
          <a:xfrm>
            <a:off x="931434" y="1864559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latin typeface="Times New Roman" pitchFamily="18" charset="0"/>
                <a:cs typeface="Times New Roman" pitchFamily="18" charset="0"/>
              </a:rPr>
              <a:t>Các bộ phận chính của cơ quan thần kinh. 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04F994A-FFA9-E356-8732-E243D7C3711D}"/>
              </a:ext>
            </a:extLst>
          </p:cNvPr>
          <p:cNvGrpSpPr/>
          <p:nvPr/>
        </p:nvGrpSpPr>
        <p:grpSpPr>
          <a:xfrm>
            <a:off x="931434" y="2641353"/>
            <a:ext cx="14403378" cy="1727603"/>
            <a:chOff x="931434" y="2641353"/>
            <a:chExt cx="14403378" cy="17276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0B16E5D-3748-706E-1022-E1C14850B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1434" y="2641353"/>
              <a:ext cx="14403378" cy="172760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76F3A1C-B90E-D7ED-D57C-7436F1C8842B}"/>
                </a:ext>
              </a:extLst>
            </p:cNvPr>
            <p:cNvSpPr/>
            <p:nvPr/>
          </p:nvSpPr>
          <p:spPr>
            <a:xfrm>
              <a:off x="2130634" y="3264468"/>
              <a:ext cx="12786886" cy="646331"/>
            </a:xfrm>
            <a:prstGeom prst="rect">
              <a:avLst/>
            </a:prstGeom>
            <a:solidFill>
              <a:srgbClr val="FEEBBD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Cơ quan thần kinh bao gồm: não, tủy sống và các dây thần kinh.</a:t>
              </a: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03C069A9-8D69-E930-4323-42CCDE94C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01" y="5792528"/>
            <a:ext cx="2590476" cy="3247619"/>
          </a:xfrm>
          <a:prstGeom prst="rect">
            <a:avLst/>
          </a:prstGeom>
        </p:spPr>
      </p:pic>
      <p:pic>
        <p:nvPicPr>
          <p:cNvPr id="10" name="Picture 9" descr="A mannequin wearing a dress&#10;&#10;Description automatically generated with medium confidence">
            <a:extLst>
              <a:ext uri="{FF2B5EF4-FFF2-40B4-BE49-F238E27FC236}">
                <a16:creationId xmlns:a16="http://schemas.microsoft.com/office/drawing/2014/main" xmlns="" id="{2481EC8F-3343-9705-B2CD-BAEB4C6072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7" b="98514" l="3182" r="92273">
                        <a14:foregroundMark x1="53636" y1="3185" x2="53636" y2="10616"/>
                        <a14:foregroundMark x1="53636" y1="2760" x2="53636" y2="2760"/>
                        <a14:foregroundMark x1="53636" y1="849" x2="53636" y2="849"/>
                        <a14:foregroundMark x1="11818" y1="49257" x2="3636" y2="58599"/>
                        <a14:foregroundMark x1="88182" y1="46497" x2="92273" y2="57749"/>
                        <a14:foregroundMark x1="79545" y1="26539" x2="82273" y2="33121"/>
                        <a14:foregroundMark x1="71364" y1="92569" x2="69545" y2="98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5564779"/>
            <a:ext cx="1599876" cy="3425189"/>
          </a:xfrm>
          <a:prstGeom prst="rect">
            <a:avLst/>
          </a:prstGeom>
        </p:spPr>
      </p:pic>
      <p:pic>
        <p:nvPicPr>
          <p:cNvPr id="1026" name="Picture 2" descr="Các bộ phận của não người - Cảnh 3D - Giáo dục và học tập kỹ thuật số Mozaik">
            <a:extLst>
              <a:ext uri="{FF2B5EF4-FFF2-40B4-BE49-F238E27FC236}">
                <a16:creationId xmlns:a16="http://schemas.microsoft.com/office/drawing/2014/main" xmlns="" id="{8C7961FA-6670-2AB8-E6F6-161D275F2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59" b="98485" l="9959" r="89938">
                        <a14:foregroundMark x1="41079" y1="11932" x2="49793" y2="11932"/>
                        <a14:foregroundMark x1="53942" y1="75568" x2="54564" y2="86553"/>
                        <a14:foregroundMark x1="54564" y1="86553" x2="54564" y2="86553"/>
                        <a14:foregroundMark x1="39834" y1="77083" x2="44606" y2="93750"/>
                        <a14:foregroundMark x1="45851" y1="99053" x2="64315" y2="98485"/>
                        <a14:foregroundMark x1="64315" y1="98485" x2="64523" y2="97538"/>
                        <a14:foregroundMark x1="65768" y1="93371" x2="67220" y2="9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2" r="28796"/>
          <a:stretch/>
        </p:blipFill>
        <p:spPr bwMode="auto">
          <a:xfrm>
            <a:off x="1384307" y="5687037"/>
            <a:ext cx="2382824" cy="271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xmlns="" id="{0AA4A576-271B-E82B-68D6-55898DDF5CF2}"/>
              </a:ext>
            </a:extLst>
          </p:cNvPr>
          <p:cNvSpPr/>
          <p:nvPr/>
        </p:nvSpPr>
        <p:spPr>
          <a:xfrm>
            <a:off x="3032243" y="5168822"/>
            <a:ext cx="1828800" cy="685800"/>
          </a:xfrm>
          <a:prstGeom prst="wedgeEllipseCallout">
            <a:avLst>
              <a:gd name="adj1" fmla="val -61458"/>
              <a:gd name="adj2" fmla="val 12638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C0CB064B-3D52-FD86-666D-F001BE7D9077}"/>
              </a:ext>
            </a:extLst>
          </p:cNvPr>
          <p:cNvSpPr/>
          <p:nvPr/>
        </p:nvSpPr>
        <p:spPr>
          <a:xfrm>
            <a:off x="7528719" y="5001237"/>
            <a:ext cx="3239831" cy="685800"/>
          </a:xfrm>
          <a:prstGeom prst="wedgeEllipseCallout">
            <a:avLst>
              <a:gd name="adj1" fmla="val -55578"/>
              <a:gd name="adj2" fmla="val 1541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TỦY SỐNG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xmlns="" id="{C1C9B14F-63C4-5A1F-5D73-00296E9DC149}"/>
              </a:ext>
            </a:extLst>
          </p:cNvPr>
          <p:cNvSpPr/>
          <p:nvPr/>
        </p:nvSpPr>
        <p:spPr>
          <a:xfrm>
            <a:off x="11719719" y="4315804"/>
            <a:ext cx="3920195" cy="1104488"/>
          </a:xfrm>
          <a:prstGeom prst="wedgeEllipseCallout">
            <a:avLst>
              <a:gd name="adj1" fmla="val -55578"/>
              <a:gd name="adj2" fmla="val 1541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THẦN KINH</a:t>
            </a:r>
          </a:p>
        </p:txBody>
      </p:sp>
    </p:spTree>
    <p:extLst>
      <p:ext uri="{BB962C8B-B14F-4D97-AF65-F5344CB8AC3E}">
        <p14:creationId xmlns:p14="http://schemas.microsoft.com/office/powerpoint/2010/main" val="33489582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699919" y="272221"/>
            <a:ext cx="4519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TỰ NHIÊN VÀ XÃ HỘI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9294" y="1570293"/>
            <a:ext cx="14878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latin typeface="Times New Roman" pitchFamily="18" charset="0"/>
                <a:cs typeface="Times New Roman" pitchFamily="18" charset="0"/>
              </a:rPr>
              <a:t>Thực hành nêu các bộ phận của cơ quan thần kinh và vai trò của chúng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xmlns="" id="{8E0DF2DF-71FD-6CB6-D745-6CD30D7CE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295" y="823984"/>
            <a:ext cx="8305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17: CƠ QUAN THẦN KINH (T1)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55DB1A2-5DA8-CD15-129D-3B3E45812F3A}"/>
              </a:ext>
            </a:extLst>
          </p:cNvPr>
          <p:cNvGrpSpPr/>
          <p:nvPr/>
        </p:nvGrpSpPr>
        <p:grpSpPr>
          <a:xfrm>
            <a:off x="743215" y="2306327"/>
            <a:ext cx="9784331" cy="1200329"/>
            <a:chOff x="2402285" y="8248052"/>
            <a:chExt cx="8044179" cy="12003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F08C71C-E34B-C1BB-B6DD-4833ADE38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4709" b="3226"/>
            <a:stretch/>
          </p:blipFill>
          <p:spPr>
            <a:xfrm>
              <a:off x="2402285" y="8297155"/>
              <a:ext cx="859234" cy="57142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D158B4D-08F3-3200-48C7-9752B46F0BF0}"/>
                </a:ext>
              </a:extLst>
            </p:cNvPr>
            <p:cNvSpPr/>
            <p:nvPr/>
          </p:nvSpPr>
          <p:spPr>
            <a:xfrm>
              <a:off x="2826464" y="8248052"/>
              <a:ext cx="76200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não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tủy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86E6FFC-D43B-236B-6258-B11E6B338C18}"/>
              </a:ext>
            </a:extLst>
          </p:cNvPr>
          <p:cNvGrpSpPr/>
          <p:nvPr/>
        </p:nvGrpSpPr>
        <p:grpSpPr>
          <a:xfrm>
            <a:off x="1938558" y="3352800"/>
            <a:ext cx="5194945" cy="5586549"/>
            <a:chOff x="8955484" y="2448164"/>
            <a:chExt cx="5125493" cy="64204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8D21573-06A3-621C-A205-FB3047C81C87}"/>
                </a:ext>
              </a:extLst>
            </p:cNvPr>
            <p:cNvSpPr/>
            <p:nvPr/>
          </p:nvSpPr>
          <p:spPr>
            <a:xfrm>
              <a:off x="8955484" y="8283806"/>
              <a:ext cx="512549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Cơ quan thần kinh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58F15DE-4FCB-B8B5-1B2D-6BBE84E4E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157" t="8792" r="9277" b="5943"/>
            <a:stretch/>
          </p:blipFill>
          <p:spPr>
            <a:xfrm>
              <a:off x="9058795" y="2448164"/>
              <a:ext cx="4918869" cy="5854692"/>
            </a:xfrm>
            <a:prstGeom prst="rect">
              <a:avLst/>
            </a:prstGeom>
          </p:spPr>
        </p:pic>
      </p:grpSp>
      <p:pic>
        <p:nvPicPr>
          <p:cNvPr id="1026" name="Picture 2" descr="Hình ảnh Học Sinh Hoạt Hình PNG, Vector, PSD, và biểu tượng để tải về miễn  phí | pngtree">
            <a:extLst>
              <a:ext uri="{FF2B5EF4-FFF2-40B4-BE49-F238E27FC236}">
                <a16:creationId xmlns:a16="http://schemas.microsoft.com/office/drawing/2014/main" xmlns="" id="{8819ADDD-3CF1-EE3B-92F6-50A494FE6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95278" l="10000" r="90000">
                        <a14:foregroundMark x1="41944" y1="7500" x2="54722" y2="14167"/>
                        <a14:foregroundMark x1="56944" y1="24722" x2="56944" y2="24722"/>
                        <a14:foregroundMark x1="44167" y1="25278" x2="44167" y2="25278"/>
                        <a14:foregroundMark x1="43056" y1="25278" x2="40278" y2="33056"/>
                        <a14:foregroundMark x1="56944" y1="23056" x2="54722" y2="28611"/>
                        <a14:foregroundMark x1="41389" y1="23611" x2="40833" y2="30278"/>
                        <a14:foregroundMark x1="27500" y1="33611" x2="27500" y2="33611"/>
                        <a14:foregroundMark x1="44167" y1="45833" x2="44167" y2="45833"/>
                        <a14:foregroundMark x1="46389" y1="55833" x2="46389" y2="55833"/>
                        <a14:foregroundMark x1="45278" y1="48611" x2="46944" y2="59722"/>
                        <a14:foregroundMark x1="53611" y1="48611" x2="54167" y2="61389"/>
                        <a14:foregroundMark x1="58056" y1="45278" x2="58611" y2="49167"/>
                        <a14:foregroundMark x1="52500" y1="49722" x2="51389" y2="68056"/>
                        <a14:foregroundMark x1="39167" y1="45833" x2="41389" y2="48611"/>
                        <a14:foregroundMark x1="40278" y1="95278" x2="46389" y2="92500"/>
                        <a14:foregroundMark x1="68056" y1="86389" x2="64722" y2="94167"/>
                        <a14:foregroundMark x1="65833" y1="83611" x2="65833" y2="83611"/>
                        <a14:foregroundMark x1="49722" y1="89167" x2="49722" y2="89167"/>
                        <a14:foregroundMark x1="50278" y1="37500" x2="50278" y2="37500"/>
                        <a14:foregroundMark x1="41944" y1="61944" x2="41944" y2="61944"/>
                        <a14:foregroundMark x1="41389" y1="1944" x2="52500" y2="3611"/>
                        <a14:foregroundMark x1="40833" y1="43611" x2="44722" y2="65833"/>
                        <a14:foregroundMark x1="67500" y1="84722" x2="67500" y2="8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719" y="7032561"/>
            <a:ext cx="2111439" cy="211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Cậu Bé Suy Nghĩ Về Vấn đề Hình Vẽ Bằng Tay Hoạt Hình PNG , Phim  Hoạt Hình Vector, Cậu Bé Vector, Mẫu Vector PNG và Vector với nền trong">
            <a:extLst>
              <a:ext uri="{FF2B5EF4-FFF2-40B4-BE49-F238E27FC236}">
                <a16:creationId xmlns:a16="http://schemas.microsoft.com/office/drawing/2014/main" xmlns="" id="{881A4700-7C63-FF36-6329-B6606B715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6094" y1="14375" x2="67031" y2="14375"/>
                        <a14:foregroundMark x1="63281" y1="24375" x2="63281" y2="24375"/>
                        <a14:foregroundMark x1="71094" y1="38125" x2="71094" y2="38125"/>
                        <a14:foregroundMark x1="72031" y1="35938" x2="72031" y2="35938"/>
                        <a14:foregroundMark x1="70469" y1="34063" x2="70469" y2="34063"/>
                        <a14:foregroundMark x1="67656" y1="40000" x2="67656" y2="40000"/>
                        <a14:foregroundMark x1="34531" y1="18125" x2="34531" y2="18125"/>
                        <a14:foregroundMark x1="33906" y1="16875" x2="33906" y2="16875"/>
                        <a14:foregroundMark x1="35469" y1="23750" x2="35469" y2="23750"/>
                        <a14:foregroundMark x1="35781" y1="22500" x2="35781" y2="22500"/>
                        <a14:foregroundMark x1="29219" y1="26875" x2="29219" y2="26875"/>
                        <a14:foregroundMark x1="35156" y1="29375" x2="35156" y2="29375"/>
                        <a14:foregroundMark x1="44219" y1="36250" x2="44219" y2="36250"/>
                        <a14:foregroundMark x1="56406" y1="39375" x2="56406" y2="3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1" y="5735382"/>
            <a:ext cx="36766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2473AD-8F66-1303-A6EE-0570ED91F548}"/>
              </a:ext>
            </a:extLst>
          </p:cNvPr>
          <p:cNvSpPr txBox="1"/>
          <p:nvPr/>
        </p:nvSpPr>
        <p:spPr>
          <a:xfrm>
            <a:off x="7391255" y="3361689"/>
            <a:ext cx="8078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Não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tủy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A29450-99B7-7C07-A0DA-7DE9BFB91D91}"/>
              </a:ext>
            </a:extLst>
          </p:cNvPr>
          <p:cNvSpPr txBox="1"/>
          <p:nvPr/>
        </p:nvSpPr>
        <p:spPr>
          <a:xfrm>
            <a:off x="7439782" y="4285896"/>
            <a:ext cx="85341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600" b="1" dirty="0" err="1">
                <a:latin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vai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dây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thần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kinh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giác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4EDA719-73F9-42BF-F166-4B4853D1BEA6}"/>
              </a:ext>
            </a:extLst>
          </p:cNvPr>
          <p:cNvSpPr txBox="1"/>
          <p:nvPr/>
        </p:nvSpPr>
        <p:spPr>
          <a:xfrm>
            <a:off x="7414803" y="5728877"/>
            <a:ext cx="82466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600" b="1" dirty="0" err="1">
                <a:latin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sẽ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xảy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nếu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não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tủy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dây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thần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kinh</a:t>
            </a:r>
            <a:r>
              <a:rPr lang="en-US" sz="3600" b="1" dirty="0">
                <a:latin typeface="Times New Roman" panose="02020603050405020304" pitchFamily="18" charset="0"/>
              </a:rPr>
              <a:t> hay </a:t>
            </a:r>
            <a:r>
              <a:rPr lang="en-US" sz="3600" b="1" dirty="0" err="1">
                <a:latin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giác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hỏng</a:t>
            </a:r>
            <a:r>
              <a:rPr lang="en-US" sz="3600" b="1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92540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11494" y="103853"/>
            <a:ext cx="5459537" cy="799803"/>
            <a:chOff x="5063633" y="164812"/>
            <a:chExt cx="5367418" cy="799803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1816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87550" y="379840"/>
              <a:ext cx="44435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432719" y="1563469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latin typeface="Times New Roman" pitchFamily="18" charset="0"/>
                <a:cs typeface="Times New Roman" pitchFamily="18" charset="0"/>
              </a:rPr>
              <a:t>Chức năng của cơ quan thần kinh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0749" y="2138981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xmlns="" id="{8E0DF2DF-71FD-6CB6-D745-6CD30D7CE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649" y="768933"/>
            <a:ext cx="95250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17: CƠ QUAN THẦN KINH (T1)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E92C97-D12F-85B0-DE2D-B34422016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28"/>
          <a:stretch/>
        </p:blipFill>
        <p:spPr>
          <a:xfrm>
            <a:off x="4296638" y="3347535"/>
            <a:ext cx="7466731" cy="57831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508114-E242-B487-A20C-981E16ACBCA2}"/>
              </a:ext>
            </a:extLst>
          </p:cNvPr>
          <p:cNvSpPr/>
          <p:nvPr/>
        </p:nvSpPr>
        <p:spPr>
          <a:xfrm>
            <a:off x="1432719" y="2701204"/>
            <a:ext cx="1432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80895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11494" y="103853"/>
            <a:ext cx="5455570" cy="815632"/>
            <a:chOff x="5063633" y="164812"/>
            <a:chExt cx="5363518" cy="815632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1816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83650" y="395669"/>
              <a:ext cx="44435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</p:grpSp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044EC7A1-567C-F8BB-3D97-B07089A3C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377" y="786622"/>
            <a:ext cx="9681652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17: CƠ QUAN THẦN KINH (T1)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D816C0-E01D-F3AF-5C85-645A71781648}"/>
              </a:ext>
            </a:extLst>
          </p:cNvPr>
          <p:cNvSpPr txBox="1"/>
          <p:nvPr/>
        </p:nvSpPr>
        <p:spPr>
          <a:xfrm>
            <a:off x="1508917" y="3730359"/>
            <a:ext cx="8134350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69247E-DF62-4B1F-D5BA-A60532E41AB8}"/>
              </a:ext>
            </a:extLst>
          </p:cNvPr>
          <p:cNvSpPr txBox="1"/>
          <p:nvPr/>
        </p:nvSpPr>
        <p:spPr>
          <a:xfrm>
            <a:off x="1661319" y="3191750"/>
            <a:ext cx="9252744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bộ phận của cơ quan thần kinh, cụ thể là não.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B8F0CFB-C049-1E77-BF92-38776D23AB6E}"/>
              </a:ext>
            </a:extLst>
          </p:cNvPr>
          <p:cNvGrpSpPr/>
          <p:nvPr/>
        </p:nvGrpSpPr>
        <p:grpSpPr>
          <a:xfrm>
            <a:off x="442119" y="2176234"/>
            <a:ext cx="14261369" cy="1206256"/>
            <a:chOff x="1204119" y="2488588"/>
            <a:chExt cx="14261369" cy="12062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571E2E3-551C-C8AE-95F4-D94D888DC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4119" y="2488588"/>
              <a:ext cx="13194571" cy="12062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3F4CFA6-A0CD-40EA-D40D-E22205A5CBDF}"/>
                </a:ext>
              </a:extLst>
            </p:cNvPr>
            <p:cNvSpPr txBox="1"/>
            <p:nvPr/>
          </p:nvSpPr>
          <p:spPr>
            <a:xfrm>
              <a:off x="2270917" y="2564336"/>
              <a:ext cx="13194571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Theo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1C32164-ACBD-72CC-369A-A31E8ECE7D00}"/>
              </a:ext>
            </a:extLst>
          </p:cNvPr>
          <p:cNvSpPr txBox="1"/>
          <p:nvPr/>
        </p:nvSpPr>
        <p:spPr>
          <a:xfrm>
            <a:off x="1615678" y="4268968"/>
            <a:ext cx="13380641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 phim có nội dung buồn, bị bố mẹ la mắng, được chúc mừng sinh nhật, bị điểm kém,...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0E4E1D7-893C-DA01-AC3A-41A9C0E14AD6}"/>
              </a:ext>
            </a:extLst>
          </p:cNvPr>
          <p:cNvSpPr/>
          <p:nvPr/>
        </p:nvSpPr>
        <p:spPr>
          <a:xfrm>
            <a:off x="1579563" y="1605651"/>
            <a:ext cx="324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3600" b="1" u="sng" dirty="0"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79449D-C1F6-7BA5-BF06-36D03C346042}"/>
              </a:ext>
            </a:extLst>
          </p:cNvPr>
          <p:cNvGrpSpPr/>
          <p:nvPr/>
        </p:nvGrpSpPr>
        <p:grpSpPr>
          <a:xfrm>
            <a:off x="1356516" y="5336409"/>
            <a:ext cx="14401803" cy="3645553"/>
            <a:chOff x="1356518" y="5638800"/>
            <a:chExt cx="13499371" cy="36455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57C490E-AE22-AAD6-5063-701A1F334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6518" y="5638800"/>
              <a:ext cx="13499371" cy="364555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F5C4560-BF98-3042-E411-DB196666A89D}"/>
                </a:ext>
              </a:extLst>
            </p:cNvPr>
            <p:cNvSpPr txBox="1"/>
            <p:nvPr/>
          </p:nvSpPr>
          <p:spPr>
            <a:xfrm>
              <a:off x="2508581" y="6079771"/>
              <a:ext cx="11658600" cy="2751522"/>
            </a:xfrm>
            <a:prstGeom prst="rect">
              <a:avLst/>
            </a:prstGeom>
            <a:solidFill>
              <a:srgbClr val="FFFAB2"/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Não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dây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“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50045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195086" y="3361"/>
            <a:ext cx="5199147" cy="899464"/>
            <a:chOff x="5047502" y="64320"/>
            <a:chExt cx="5111421" cy="899464"/>
          </a:xfrm>
        </p:grpSpPr>
        <p:sp>
          <p:nvSpPr>
            <p:cNvPr id="29" name="TextBox 28"/>
            <p:cNvSpPr txBox="1"/>
            <p:nvPr/>
          </p:nvSpPr>
          <p:spPr>
            <a:xfrm>
              <a:off x="5047502" y="64320"/>
              <a:ext cx="1816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15423" y="379009"/>
              <a:ext cx="44435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</p:grpSp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044EC7A1-567C-F8BB-3D97-B07089A3C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11" y="875789"/>
            <a:ext cx="8576467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17: CƠ QUAN THẦN KINH (T1)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04311B7-AA67-60E1-CE4F-497DA2EE2C82}"/>
              </a:ext>
            </a:extLst>
          </p:cNvPr>
          <p:cNvSpPr txBox="1"/>
          <p:nvPr/>
        </p:nvSpPr>
        <p:spPr>
          <a:xfrm>
            <a:off x="1573339" y="2313528"/>
            <a:ext cx="13240213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B89E7CF-C03F-73EA-B1D0-7110599BCF0C}"/>
              </a:ext>
            </a:extLst>
          </p:cNvPr>
          <p:cNvSpPr txBox="1"/>
          <p:nvPr/>
        </p:nvSpPr>
        <p:spPr>
          <a:xfrm>
            <a:off x="1573339" y="3536170"/>
            <a:ext cx="13357623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nghe, viết chính tả thì tai nghe, mắt nhìn, tay viết.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chạy: các cơ bắp, xương và các bộ phận mắt, mũi,... đều hoạt động.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0E4E1D7-893C-DA01-AC3A-41A9C0E14AD6}"/>
              </a:ext>
            </a:extLst>
          </p:cNvPr>
          <p:cNvSpPr/>
          <p:nvPr/>
        </p:nvSpPr>
        <p:spPr>
          <a:xfrm>
            <a:off x="1579563" y="1605651"/>
            <a:ext cx="324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F79DABB-8438-150D-B086-B076E0190A24}"/>
              </a:ext>
            </a:extLst>
          </p:cNvPr>
          <p:cNvGrpSpPr/>
          <p:nvPr/>
        </p:nvGrpSpPr>
        <p:grpSpPr>
          <a:xfrm>
            <a:off x="1586825" y="5029200"/>
            <a:ext cx="13781216" cy="3638124"/>
            <a:chOff x="1748503" y="5201076"/>
            <a:chExt cx="13357623" cy="31541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85CF7B6-6290-57ED-6041-A4A3D0AB506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8503" y="5201076"/>
              <a:ext cx="13357623" cy="315412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C0D3930-7A1D-B788-D952-8E686856EB7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44904" y="6186985"/>
              <a:ext cx="11887200" cy="2028697"/>
            </a:xfrm>
            <a:prstGeom prst="rect">
              <a:avLst/>
            </a:prstGeom>
            <a:solidFill>
              <a:srgbClr val="DDEDD8"/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não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ngừng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não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1762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10140</TotalTime>
  <Words>581</Words>
  <Application>Microsoft Office PowerPoint</Application>
  <PresentationFormat>Custom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Tran Mung</cp:lastModifiedBy>
  <cp:revision>1186</cp:revision>
  <dcterms:created xsi:type="dcterms:W3CDTF">2008-09-09T22:52:10Z</dcterms:created>
  <dcterms:modified xsi:type="dcterms:W3CDTF">2025-03-14T08:17:28Z</dcterms:modified>
</cp:coreProperties>
</file>