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43" r:id="rId2"/>
    <p:sldId id="444" r:id="rId3"/>
    <p:sldId id="453" r:id="rId4"/>
    <p:sldId id="448" r:id="rId5"/>
    <p:sldId id="447" r:id="rId6"/>
    <p:sldId id="454" r:id="rId7"/>
    <p:sldId id="446" r:id="rId8"/>
    <p:sldId id="445" r:id="rId9"/>
    <p:sldId id="455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C6F4"/>
    <a:srgbClr val="FFFAB2"/>
    <a:srgbClr val="FEEBBD"/>
    <a:srgbClr val="0000CC"/>
    <a:srgbClr val="CDA7C9"/>
    <a:srgbClr val="F082A3"/>
    <a:srgbClr val="ACD373"/>
    <a:srgbClr val="E97017"/>
    <a:srgbClr val="F1A56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E71166-4B86-4C9E-A3F4-15AFF68DD577}" v="24" dt="2022-08-27T22:55:15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7" d="100"/>
          <a:sy n="67" d="100"/>
        </p:scale>
        <p:origin x="350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8EE71166-4B86-4C9E-A3F4-15AFF68DD577}"/>
    <pc:docChg chg="undo custSel addSld delSld modSld">
      <pc:chgData name="T H" userId="270efafb50020bd6" providerId="LiveId" clId="{8EE71166-4B86-4C9E-A3F4-15AFF68DD577}" dt="2022-08-27T22:55:15.277" v="290" actId="478"/>
      <pc:docMkLst>
        <pc:docMk/>
      </pc:docMkLst>
      <pc:sldChg chg="modSp mod modAnim">
        <pc:chgData name="T H" userId="270efafb50020bd6" providerId="LiveId" clId="{8EE71166-4B86-4C9E-A3F4-15AFF68DD577}" dt="2022-08-27T22:38:17.362" v="26" actId="20577"/>
        <pc:sldMkLst>
          <pc:docMk/>
          <pc:sldMk cId="3348958241" sldId="433"/>
        </pc:sldMkLst>
        <pc:spChg chg="mod">
          <ac:chgData name="T H" userId="270efafb50020bd6" providerId="LiveId" clId="{8EE71166-4B86-4C9E-A3F4-15AFF68DD577}" dt="2022-08-27T22:36:35.418" v="13" actId="1076"/>
          <ac:spMkLst>
            <pc:docMk/>
            <pc:sldMk cId="3348958241" sldId="433"/>
            <ac:spMk id="2" creationId="{CAA51AA1-8B97-C1BA-0732-F2D494E11203}"/>
          </ac:spMkLst>
        </pc:spChg>
        <pc:spChg chg="mod">
          <ac:chgData name="T H" userId="270efafb50020bd6" providerId="LiveId" clId="{8EE71166-4B86-4C9E-A3F4-15AFF68DD577}" dt="2022-08-27T22:38:17.362" v="26" actId="20577"/>
          <ac:spMkLst>
            <pc:docMk/>
            <pc:sldMk cId="3348958241" sldId="433"/>
            <ac:spMk id="5" creationId="{0AE28852-CD1C-1563-94C3-D62F77ACECB3}"/>
          </ac:spMkLst>
        </pc:spChg>
        <pc:spChg chg="mod">
          <ac:chgData name="T H" userId="270efafb50020bd6" providerId="LiveId" clId="{8EE71166-4B86-4C9E-A3F4-15AFF68DD577}" dt="2022-08-27T22:38:05.317" v="21" actId="1076"/>
          <ac:spMkLst>
            <pc:docMk/>
            <pc:sldMk cId="3348958241" sldId="433"/>
            <ac:spMk id="7" creationId="{98A53CC9-2774-A9C9-BD5A-E84C2DA9C237}"/>
          </ac:spMkLst>
        </pc:spChg>
        <pc:grpChg chg="mod">
          <ac:chgData name="T H" userId="270efafb50020bd6" providerId="LiveId" clId="{8EE71166-4B86-4C9E-A3F4-15AFF68DD577}" dt="2022-08-27T22:37:21.289" v="18" actId="1076"/>
          <ac:grpSpMkLst>
            <pc:docMk/>
            <pc:sldMk cId="3348958241" sldId="433"/>
            <ac:grpSpMk id="4" creationId="{EF3ADC6F-728A-43DC-93E4-0ABB1202790F}"/>
          </ac:grpSpMkLst>
        </pc:grpChg>
        <pc:picChg chg="mod modCrop">
          <ac:chgData name="T H" userId="270efafb50020bd6" providerId="LiveId" clId="{8EE71166-4B86-4C9E-A3F4-15AFF68DD577}" dt="2022-08-27T22:35:40.224" v="5" actId="732"/>
          <ac:picMkLst>
            <pc:docMk/>
            <pc:sldMk cId="3348958241" sldId="433"/>
            <ac:picMk id="9" creationId="{B6261E78-73A5-B1D3-3FAC-B80FB379ADCA}"/>
          </ac:picMkLst>
        </pc:picChg>
      </pc:sldChg>
      <pc:sldChg chg="modSp mod">
        <pc:chgData name="T H" userId="270efafb50020bd6" providerId="LiveId" clId="{8EE71166-4B86-4C9E-A3F4-15AFF68DD577}" dt="2022-08-27T22:45:18.132" v="59" actId="255"/>
        <pc:sldMkLst>
          <pc:docMk/>
          <pc:sldMk cId="1818089509" sldId="434"/>
        </pc:sldMkLst>
        <pc:spChg chg="mod">
          <ac:chgData name="T H" userId="270efafb50020bd6" providerId="LiveId" clId="{8EE71166-4B86-4C9E-A3F4-15AFF68DD577}" dt="2022-08-27T22:38:46.644" v="28" actId="115"/>
          <ac:spMkLst>
            <pc:docMk/>
            <pc:sldMk cId="1818089509" sldId="434"/>
            <ac:spMk id="10" creationId="{00000000-0000-0000-0000-000000000000}"/>
          </ac:spMkLst>
        </pc:spChg>
        <pc:spChg chg="mod">
          <ac:chgData name="T H" userId="270efafb50020bd6" providerId="LiveId" clId="{8EE71166-4B86-4C9E-A3F4-15AFF68DD577}" dt="2022-08-27T22:45:18.132" v="59" actId="255"/>
          <ac:spMkLst>
            <pc:docMk/>
            <pc:sldMk cId="1818089509" sldId="434"/>
            <ac:spMk id="12" creationId="{B72C9229-D14E-C307-1F6C-D248345495E1}"/>
          </ac:spMkLst>
        </pc:spChg>
        <pc:spChg chg="mod">
          <ac:chgData name="T H" userId="270efafb50020bd6" providerId="LiveId" clId="{8EE71166-4B86-4C9E-A3F4-15AFF68DD577}" dt="2022-08-27T22:45:18.132" v="59" actId="255"/>
          <ac:spMkLst>
            <pc:docMk/>
            <pc:sldMk cId="1818089509" sldId="434"/>
            <ac:spMk id="13" creationId="{5628223A-E309-A512-13C5-E7C941E4E2C1}"/>
          </ac:spMkLst>
        </pc:spChg>
        <pc:spChg chg="mod">
          <ac:chgData name="T H" userId="270efafb50020bd6" providerId="LiveId" clId="{8EE71166-4B86-4C9E-A3F4-15AFF68DD577}" dt="2022-08-27T22:45:18.132" v="59" actId="255"/>
          <ac:spMkLst>
            <pc:docMk/>
            <pc:sldMk cId="1818089509" sldId="434"/>
            <ac:spMk id="14" creationId="{D8540BA9-A706-63D3-7C85-BBC0EBFAFB18}"/>
          </ac:spMkLst>
        </pc:spChg>
        <pc:spChg chg="mod">
          <ac:chgData name="T H" userId="270efafb50020bd6" providerId="LiveId" clId="{8EE71166-4B86-4C9E-A3F4-15AFF68DD577}" dt="2022-08-27T22:45:18.132" v="59" actId="255"/>
          <ac:spMkLst>
            <pc:docMk/>
            <pc:sldMk cId="1818089509" sldId="434"/>
            <ac:spMk id="15" creationId="{00B843EC-B1F7-B8A4-9B92-0333A9723BC3}"/>
          </ac:spMkLst>
        </pc:spChg>
        <pc:spChg chg="mod">
          <ac:chgData name="T H" userId="270efafb50020bd6" providerId="LiveId" clId="{8EE71166-4B86-4C9E-A3F4-15AFF68DD577}" dt="2022-08-27T22:45:18.132" v="59" actId="255"/>
          <ac:spMkLst>
            <pc:docMk/>
            <pc:sldMk cId="1818089509" sldId="434"/>
            <ac:spMk id="16" creationId="{CD4CF162-322D-67FF-71A0-845ACAE20449}"/>
          </ac:spMkLst>
        </pc:spChg>
        <pc:spChg chg="mod">
          <ac:chgData name="T H" userId="270efafb50020bd6" providerId="LiveId" clId="{8EE71166-4B86-4C9E-A3F4-15AFF68DD577}" dt="2022-08-27T22:45:18.132" v="59" actId="255"/>
          <ac:spMkLst>
            <pc:docMk/>
            <pc:sldMk cId="1818089509" sldId="434"/>
            <ac:spMk id="17" creationId="{DED35C63-CB9F-AB6C-B08B-36466B469C40}"/>
          </ac:spMkLst>
        </pc:spChg>
        <pc:spChg chg="mod">
          <ac:chgData name="T H" userId="270efafb50020bd6" providerId="LiveId" clId="{8EE71166-4B86-4C9E-A3F4-15AFF68DD577}" dt="2022-08-27T22:45:18.132" v="59" actId="255"/>
          <ac:spMkLst>
            <pc:docMk/>
            <pc:sldMk cId="1818089509" sldId="434"/>
            <ac:spMk id="18" creationId="{70FD2726-8BC2-D6DC-AC95-969CE1F590B0}"/>
          </ac:spMkLst>
        </pc:spChg>
        <pc:graphicFrameChg chg="mod modGraphic">
          <ac:chgData name="T H" userId="270efafb50020bd6" providerId="LiveId" clId="{8EE71166-4B86-4C9E-A3F4-15AFF68DD577}" dt="2022-08-27T22:44:48.569" v="57" actId="113"/>
          <ac:graphicFrameMkLst>
            <pc:docMk/>
            <pc:sldMk cId="1818089509" sldId="434"/>
            <ac:graphicFrameMk id="11" creationId="{AB17915B-3143-4B0B-8625-5545E363118D}"/>
          </ac:graphicFrameMkLst>
        </pc:graphicFrameChg>
      </pc:sldChg>
      <pc:sldChg chg="modSp mod">
        <pc:chgData name="T H" userId="270efafb50020bd6" providerId="LiveId" clId="{8EE71166-4B86-4C9E-A3F4-15AFF68DD577}" dt="2022-08-27T22:45:52.348" v="61" actId="1076"/>
        <pc:sldMkLst>
          <pc:docMk/>
          <pc:sldMk cId="1961290929" sldId="439"/>
        </pc:sldMkLst>
        <pc:spChg chg="mod">
          <ac:chgData name="T H" userId="270efafb50020bd6" providerId="LiveId" clId="{8EE71166-4B86-4C9E-A3F4-15AFF68DD577}" dt="2022-08-27T22:45:52.348" v="61" actId="1076"/>
          <ac:spMkLst>
            <pc:docMk/>
            <pc:sldMk cId="1961290929" sldId="439"/>
            <ac:spMk id="7" creationId="{E530F371-DB23-0374-E405-4662F64B79F5}"/>
          </ac:spMkLst>
        </pc:spChg>
        <pc:spChg chg="mod">
          <ac:chgData name="T H" userId="270efafb50020bd6" providerId="LiveId" clId="{8EE71166-4B86-4C9E-A3F4-15AFF68DD577}" dt="2022-08-27T22:45:46.870" v="60" actId="207"/>
          <ac:spMkLst>
            <pc:docMk/>
            <pc:sldMk cId="1961290929" sldId="439"/>
            <ac:spMk id="10" creationId="{00000000-0000-0000-0000-000000000000}"/>
          </ac:spMkLst>
        </pc:spChg>
      </pc:sldChg>
      <pc:sldChg chg="addSp delSp modSp mod modAnim">
        <pc:chgData name="T H" userId="270efafb50020bd6" providerId="LiveId" clId="{8EE71166-4B86-4C9E-A3F4-15AFF68DD577}" dt="2022-08-27T22:53:49.996" v="283"/>
        <pc:sldMkLst>
          <pc:docMk/>
          <pc:sldMk cId="444781518" sldId="440"/>
        </pc:sldMkLst>
        <pc:spChg chg="add mod">
          <ac:chgData name="T H" userId="270efafb50020bd6" providerId="LiveId" clId="{8EE71166-4B86-4C9E-A3F4-15AFF68DD577}" dt="2022-08-27T22:52:32.843" v="273" actId="1076"/>
          <ac:spMkLst>
            <pc:docMk/>
            <pc:sldMk cId="444781518" sldId="440"/>
            <ac:spMk id="2" creationId="{2E1E0E64-D1E4-0A10-C187-8461021F3752}"/>
          </ac:spMkLst>
        </pc:spChg>
        <pc:spChg chg="add del mod">
          <ac:chgData name="T H" userId="270efafb50020bd6" providerId="LiveId" clId="{8EE71166-4B86-4C9E-A3F4-15AFF68DD577}" dt="2022-08-27T22:49:00.049" v="158" actId="478"/>
          <ac:spMkLst>
            <pc:docMk/>
            <pc:sldMk cId="444781518" sldId="440"/>
            <ac:spMk id="3" creationId="{109343D8-F9C9-4E27-7C92-41A817E0D361}"/>
          </ac:spMkLst>
        </pc:spChg>
        <pc:spChg chg="mod">
          <ac:chgData name="T H" userId="270efafb50020bd6" providerId="LiveId" clId="{8EE71166-4B86-4C9E-A3F4-15AFF68DD577}" dt="2022-08-27T22:52:19.611" v="270" actId="1076"/>
          <ac:spMkLst>
            <pc:docMk/>
            <pc:sldMk cId="444781518" sldId="440"/>
            <ac:spMk id="4" creationId="{8E0DF2DF-71FD-6CB6-D745-6CD30D7CE103}"/>
          </ac:spMkLst>
        </pc:spChg>
        <pc:spChg chg="add mod">
          <ac:chgData name="T H" userId="270efafb50020bd6" providerId="LiveId" clId="{8EE71166-4B86-4C9E-A3F4-15AFF68DD577}" dt="2022-08-27T22:52:03.058" v="266" actId="207"/>
          <ac:spMkLst>
            <pc:docMk/>
            <pc:sldMk cId="444781518" sldId="440"/>
            <ac:spMk id="5" creationId="{492EA850-B45E-80F7-CEB2-CAB3DCFBAB6F}"/>
          </ac:spMkLst>
        </pc:spChg>
        <pc:spChg chg="mod">
          <ac:chgData name="T H" userId="270efafb50020bd6" providerId="LiveId" clId="{8EE71166-4B86-4C9E-A3F4-15AFF68DD577}" dt="2022-08-27T22:53:12.449" v="280" actId="1076"/>
          <ac:spMkLst>
            <pc:docMk/>
            <pc:sldMk cId="444781518" sldId="440"/>
            <ac:spMk id="7" creationId="{0460865A-E4E8-9064-D32B-3DA7628F1CD7}"/>
          </ac:spMkLst>
        </pc:spChg>
        <pc:picChg chg="mod modCrop">
          <ac:chgData name="T H" userId="270efafb50020bd6" providerId="LiveId" clId="{8EE71166-4B86-4C9E-A3F4-15AFF68DD577}" dt="2022-08-27T22:52:56.197" v="274" actId="1076"/>
          <ac:picMkLst>
            <pc:docMk/>
            <pc:sldMk cId="444781518" sldId="440"/>
            <ac:picMk id="6" creationId="{88391397-97C2-CB1A-32BA-65A50E9F52F4}"/>
          </ac:picMkLst>
        </pc:picChg>
        <pc:picChg chg="mod">
          <ac:chgData name="T H" userId="270efafb50020bd6" providerId="LiveId" clId="{8EE71166-4B86-4C9E-A3F4-15AFF68DD577}" dt="2022-08-27T22:53:08.723" v="279" actId="14100"/>
          <ac:picMkLst>
            <pc:docMk/>
            <pc:sldMk cId="444781518" sldId="440"/>
            <ac:picMk id="8" creationId="{0E23D62F-6AD5-1D42-933C-CD4E588E49B2}"/>
          </ac:picMkLst>
        </pc:picChg>
      </pc:sldChg>
      <pc:sldChg chg="modSp mod modAnim">
        <pc:chgData name="T H" userId="270efafb50020bd6" providerId="LiveId" clId="{8EE71166-4B86-4C9E-A3F4-15AFF68DD577}" dt="2022-08-27T22:42:04.718" v="48"/>
        <pc:sldMkLst>
          <pc:docMk/>
          <pc:sldMk cId="4080948197" sldId="441"/>
        </pc:sldMkLst>
        <pc:spChg chg="mod">
          <ac:chgData name="T H" userId="270efafb50020bd6" providerId="LiveId" clId="{8EE71166-4B86-4C9E-A3F4-15AFF68DD577}" dt="2022-08-27T22:39:20.687" v="31" actId="1076"/>
          <ac:spMkLst>
            <pc:docMk/>
            <pc:sldMk cId="4080948197" sldId="441"/>
            <ac:spMk id="5" creationId="{750D057A-5B56-BFE1-A193-01BBF7499D0A}"/>
          </ac:spMkLst>
        </pc:spChg>
        <pc:spChg chg="mod">
          <ac:chgData name="T H" userId="270efafb50020bd6" providerId="LiveId" clId="{8EE71166-4B86-4C9E-A3F4-15AFF68DD577}" dt="2022-08-27T22:38:57.066" v="29" actId="207"/>
          <ac:spMkLst>
            <pc:docMk/>
            <pc:sldMk cId="4080948197" sldId="441"/>
            <ac:spMk id="10" creationId="{00000000-0000-0000-0000-000000000000}"/>
          </ac:spMkLst>
        </pc:spChg>
        <pc:spChg chg="mod">
          <ac:chgData name="T H" userId="270efafb50020bd6" providerId="LiveId" clId="{8EE71166-4B86-4C9E-A3F4-15AFF68DD577}" dt="2022-08-27T22:41:50.259" v="46" actId="1076"/>
          <ac:spMkLst>
            <pc:docMk/>
            <pc:sldMk cId="4080948197" sldId="441"/>
            <ac:spMk id="19" creationId="{E3EA479E-50C6-62E7-3846-E2F56DF84586}"/>
          </ac:spMkLst>
        </pc:spChg>
        <pc:grpChg chg="mod">
          <ac:chgData name="T H" userId="270efafb50020bd6" providerId="LiveId" clId="{8EE71166-4B86-4C9E-A3F4-15AFF68DD577}" dt="2022-08-27T22:41:02.213" v="43" actId="1076"/>
          <ac:grpSpMkLst>
            <pc:docMk/>
            <pc:sldMk cId="4080948197" sldId="441"/>
            <ac:grpSpMk id="6" creationId="{6BB1C527-8230-3D22-6496-C0344592F689}"/>
          </ac:grpSpMkLst>
        </pc:grpChg>
        <pc:grpChg chg="mod">
          <ac:chgData name="T H" userId="270efafb50020bd6" providerId="LiveId" clId="{8EE71166-4B86-4C9E-A3F4-15AFF68DD577}" dt="2022-08-27T22:41:43.138" v="45" actId="14100"/>
          <ac:grpSpMkLst>
            <pc:docMk/>
            <pc:sldMk cId="4080948197" sldId="441"/>
            <ac:grpSpMk id="20" creationId="{F932C3C5-6555-F599-96D4-7DD6B92B5D16}"/>
          </ac:grpSpMkLst>
        </pc:grpChg>
      </pc:sldChg>
      <pc:sldChg chg="delSp modSp add mod delAnim">
        <pc:chgData name="T H" userId="270efafb50020bd6" providerId="LiveId" clId="{8EE71166-4B86-4C9E-A3F4-15AFF68DD577}" dt="2022-08-27T22:55:15.277" v="290" actId="478"/>
        <pc:sldMkLst>
          <pc:docMk/>
          <pc:sldMk cId="34934376" sldId="442"/>
        </pc:sldMkLst>
        <pc:spChg chg="del">
          <ac:chgData name="T H" userId="270efafb50020bd6" providerId="LiveId" clId="{8EE71166-4B86-4C9E-A3F4-15AFF68DD577}" dt="2022-08-27T22:55:03.955" v="287" actId="478"/>
          <ac:spMkLst>
            <pc:docMk/>
            <pc:sldMk cId="34934376" sldId="442"/>
            <ac:spMk id="2" creationId="{2E1E0E64-D1E4-0A10-C187-8461021F3752}"/>
          </ac:spMkLst>
        </pc:spChg>
        <pc:spChg chg="del mod">
          <ac:chgData name="T H" userId="270efafb50020bd6" providerId="LiveId" clId="{8EE71166-4B86-4C9E-A3F4-15AFF68DD577}" dt="2022-08-27T22:55:15.277" v="290" actId="478"/>
          <ac:spMkLst>
            <pc:docMk/>
            <pc:sldMk cId="34934376" sldId="442"/>
            <ac:spMk id="4" creationId="{8E0DF2DF-71FD-6CB6-D745-6CD30D7CE103}"/>
          </ac:spMkLst>
        </pc:spChg>
        <pc:spChg chg="del">
          <ac:chgData name="T H" userId="270efafb50020bd6" providerId="LiveId" clId="{8EE71166-4B86-4C9E-A3F4-15AFF68DD577}" dt="2022-08-27T22:55:03.955" v="287" actId="478"/>
          <ac:spMkLst>
            <pc:docMk/>
            <pc:sldMk cId="34934376" sldId="442"/>
            <ac:spMk id="5" creationId="{492EA850-B45E-80F7-CEB2-CAB3DCFBAB6F}"/>
          </ac:spMkLst>
        </pc:spChg>
        <pc:spChg chg="del">
          <ac:chgData name="T H" userId="270efafb50020bd6" providerId="LiveId" clId="{8EE71166-4B86-4C9E-A3F4-15AFF68DD577}" dt="2022-08-27T22:55:03.955" v="287" actId="478"/>
          <ac:spMkLst>
            <pc:docMk/>
            <pc:sldMk cId="34934376" sldId="442"/>
            <ac:spMk id="7" creationId="{0460865A-E4E8-9064-D32B-3DA7628F1CD7}"/>
          </ac:spMkLst>
        </pc:spChg>
        <pc:picChg chg="del">
          <ac:chgData name="T H" userId="270efafb50020bd6" providerId="LiveId" clId="{8EE71166-4B86-4C9E-A3F4-15AFF68DD577}" dt="2022-08-27T22:55:03.955" v="287" actId="478"/>
          <ac:picMkLst>
            <pc:docMk/>
            <pc:sldMk cId="34934376" sldId="442"/>
            <ac:picMk id="6" creationId="{88391397-97C2-CB1A-32BA-65A50E9F52F4}"/>
          </ac:picMkLst>
        </pc:picChg>
        <pc:picChg chg="del">
          <ac:chgData name="T H" userId="270efafb50020bd6" providerId="LiveId" clId="{8EE71166-4B86-4C9E-A3F4-15AFF68DD577}" dt="2022-08-27T22:55:03.955" v="287" actId="478"/>
          <ac:picMkLst>
            <pc:docMk/>
            <pc:sldMk cId="34934376" sldId="442"/>
            <ac:picMk id="8" creationId="{0E23D62F-6AD5-1D42-933C-CD4E588E49B2}"/>
          </ac:picMkLst>
        </pc:picChg>
      </pc:sldChg>
      <pc:sldChg chg="new del">
        <pc:chgData name="T H" userId="270efafb50020bd6" providerId="LiveId" clId="{8EE71166-4B86-4C9E-A3F4-15AFF68DD577}" dt="2022-08-27T22:54:19.728" v="285" actId="47"/>
        <pc:sldMkLst>
          <pc:docMk/>
          <pc:sldMk cId="421057078" sldId="44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03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738689" y="1173035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latin typeface="Times New Roman" pitchFamily="18" charset="0"/>
              </a:rPr>
              <a:t>Thứ</a:t>
            </a:r>
            <a:r>
              <a:rPr lang="en-US" altLang="en-US" sz="3500" b="1" dirty="0">
                <a:latin typeface="Times New Roman" pitchFamily="18" charset="0"/>
              </a:rPr>
              <a:t>  Ba  </a:t>
            </a:r>
            <a:r>
              <a:rPr lang="en-US" altLang="en-US" sz="3500" b="1" dirty="0" err="1">
                <a:latin typeface="Times New Roman" pitchFamily="18" charset="0"/>
              </a:rPr>
              <a:t>ngày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vi-VN" altLang="en-US" sz="3500" b="1" dirty="0" smtClean="0">
                <a:latin typeface="Times New Roman" pitchFamily="18" charset="0"/>
              </a:rPr>
              <a:t>11</a:t>
            </a:r>
            <a:r>
              <a:rPr lang="en-US" altLang="en-US" sz="3500" b="1" dirty="0" smtClean="0">
                <a:latin typeface="Times New Roman" pitchFamily="18" charset="0"/>
              </a:rPr>
              <a:t>  </a:t>
            </a:r>
            <a:r>
              <a:rPr lang="en-US" altLang="en-US" sz="3500" b="1" dirty="0" err="1">
                <a:latin typeface="Times New Roman" pitchFamily="18" charset="0"/>
              </a:rPr>
              <a:t>tháng</a:t>
            </a:r>
            <a:r>
              <a:rPr lang="en-US" altLang="en-US" sz="3500" b="1" dirty="0">
                <a:latin typeface="Times New Roman" pitchFamily="18" charset="0"/>
              </a:rPr>
              <a:t> 3 </a:t>
            </a:r>
            <a:r>
              <a:rPr lang="en-US" altLang="en-US" sz="3500" b="1" dirty="0" err="1">
                <a:latin typeface="Times New Roman" pitchFamily="18" charset="0"/>
              </a:rPr>
              <a:t>năm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 smtClean="0">
                <a:latin typeface="Times New Roman" pitchFamily="18" charset="0"/>
              </a:rPr>
              <a:t>202</a:t>
            </a:r>
            <a:r>
              <a:rPr lang="vi-VN" altLang="en-US" sz="3500" b="1" smtClean="0">
                <a:latin typeface="Times New Roman" pitchFamily="18" charset="0"/>
              </a:rPr>
              <a:t>5</a:t>
            </a:r>
            <a:endParaRPr lang="en-US" altLang="en-US" sz="3500" b="1" dirty="0">
              <a:latin typeface="Times New Roman" pitchFamily="18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823119" y="2049177"/>
            <a:ext cx="13868400" cy="277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DANH LAM THẮNG CẢNH TẠI TỈNH LÀO CAI (TIẾT 2)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4792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2631" t="25756" r="23424" b="36890"/>
          <a:stretch/>
        </p:blipFill>
        <p:spPr bwMode="auto">
          <a:xfrm>
            <a:off x="670719" y="2209800"/>
            <a:ext cx="13944600" cy="678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4719" y="438834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HOẠT ĐỘNG 3: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8919" y="1141208"/>
            <a:ext cx="143744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-  HS </a:t>
            </a:r>
            <a:r>
              <a:rPr lang="en-US" sz="3200" b="1" dirty="0" err="1"/>
              <a:t>trưng</a:t>
            </a:r>
            <a:r>
              <a:rPr lang="en-US" sz="3200" b="1" dirty="0"/>
              <a:t> </a:t>
            </a:r>
            <a:r>
              <a:rPr lang="en-US" sz="3200" b="1" dirty="0" err="1"/>
              <a:t>bày</a:t>
            </a:r>
            <a:r>
              <a:rPr lang="en-US" sz="3200" b="1" dirty="0"/>
              <a:t> </a:t>
            </a:r>
            <a:r>
              <a:rPr lang="en-US" sz="3200" b="1" dirty="0" err="1"/>
              <a:t>sản</a:t>
            </a:r>
            <a:r>
              <a:rPr lang="en-US" sz="3200" b="1" dirty="0"/>
              <a:t> </a:t>
            </a:r>
            <a:r>
              <a:rPr lang="en-US" sz="3200" b="1" dirty="0" err="1"/>
              <a:t>phẩm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mình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4</a:t>
            </a:r>
          </a:p>
          <a:p>
            <a:r>
              <a:rPr lang="en-US" sz="3200" b="1" dirty="0"/>
              <a:t>-  </a:t>
            </a:r>
            <a:r>
              <a:rPr lang="en-US" sz="3200" b="1" dirty="0" err="1"/>
              <a:t>Cử</a:t>
            </a:r>
            <a:r>
              <a:rPr lang="en-US" sz="3200" b="1" dirty="0"/>
              <a:t> </a:t>
            </a:r>
            <a:r>
              <a:rPr lang="en-US" sz="3200" b="1" dirty="0" err="1"/>
              <a:t>đại</a:t>
            </a:r>
            <a:r>
              <a:rPr lang="en-US" sz="3200" b="1" dirty="0"/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thi</a:t>
            </a:r>
            <a:r>
              <a:rPr lang="en-US" sz="3200" b="1" dirty="0"/>
              <a:t> </a:t>
            </a:r>
            <a:r>
              <a:rPr lang="en-US" sz="3200" b="1" dirty="0" err="1"/>
              <a:t>nhau</a:t>
            </a:r>
            <a:r>
              <a:rPr lang="en-US" sz="3200" b="1" dirty="0"/>
              <a:t> </a:t>
            </a:r>
            <a:r>
              <a:rPr lang="en-US" sz="3200" b="1" dirty="0" err="1"/>
              <a:t>giới</a:t>
            </a:r>
            <a:r>
              <a:rPr lang="en-US" sz="3200" b="1" dirty="0"/>
              <a:t> </a:t>
            </a:r>
            <a:r>
              <a:rPr lang="en-US" sz="3200" b="1" dirty="0" err="1"/>
              <a:t>thiệu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danh</a:t>
            </a:r>
            <a:r>
              <a:rPr lang="en-US" sz="3200" b="1" dirty="0"/>
              <a:t> lam </a:t>
            </a:r>
            <a:r>
              <a:rPr lang="en-US" sz="3200" b="1" dirty="0" err="1"/>
              <a:t>thắng</a:t>
            </a:r>
            <a:r>
              <a:rPr lang="en-US" sz="3200" b="1" dirty="0"/>
              <a:t> </a:t>
            </a:r>
            <a:r>
              <a:rPr lang="en-US" sz="3200" b="1" dirty="0" err="1"/>
              <a:t>cảnh</a:t>
            </a:r>
            <a:r>
              <a:rPr lang="en-US" sz="3200" b="1" dirty="0"/>
              <a:t> </a:t>
            </a:r>
            <a:r>
              <a:rPr lang="en-US" sz="3200" b="1" dirty="0" err="1"/>
              <a:t>tại</a:t>
            </a:r>
            <a:r>
              <a:rPr lang="en-US" sz="3200" b="1" dirty="0"/>
              <a:t> </a:t>
            </a:r>
            <a:r>
              <a:rPr lang="en-US" sz="3200" b="1" dirty="0" err="1"/>
              <a:t>địa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845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7650" t="32429" r="29379" b="29143"/>
          <a:stretch/>
        </p:blipFill>
        <p:spPr bwMode="auto">
          <a:xfrm>
            <a:off x="1661319" y="1752600"/>
            <a:ext cx="13030200" cy="670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1719" y="990600"/>
            <a:ext cx="14395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-  HS </a:t>
            </a:r>
            <a:r>
              <a:rPr lang="en-US" sz="3200" b="1" dirty="0" err="1"/>
              <a:t>dựa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ý </a:t>
            </a:r>
            <a:r>
              <a:rPr lang="en-US" sz="3200" b="1" dirty="0" err="1"/>
              <a:t>để</a:t>
            </a:r>
            <a:r>
              <a:rPr lang="en-US" sz="3200" b="1" dirty="0"/>
              <a:t>  </a:t>
            </a:r>
            <a:r>
              <a:rPr lang="en-US" sz="3200" b="1" dirty="0" err="1"/>
              <a:t>giới</a:t>
            </a:r>
            <a:r>
              <a:rPr lang="en-US" sz="3200" b="1" dirty="0"/>
              <a:t> </a:t>
            </a:r>
            <a:r>
              <a:rPr lang="en-US" sz="3200" b="1" dirty="0" err="1"/>
              <a:t>thiệu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danh</a:t>
            </a:r>
            <a:r>
              <a:rPr lang="en-US" sz="3200" b="1" dirty="0"/>
              <a:t> lam </a:t>
            </a:r>
            <a:r>
              <a:rPr lang="en-US" sz="3200" b="1" dirty="0" err="1"/>
              <a:t>thắng</a:t>
            </a:r>
            <a:r>
              <a:rPr lang="en-US" sz="3200" b="1" dirty="0"/>
              <a:t> </a:t>
            </a:r>
            <a:r>
              <a:rPr lang="en-US" sz="3200" b="1" dirty="0" err="1"/>
              <a:t>cảnh</a:t>
            </a:r>
            <a:r>
              <a:rPr lang="en-US" sz="3200" b="1" dirty="0"/>
              <a:t> </a:t>
            </a:r>
            <a:r>
              <a:rPr lang="en-US" sz="3200" b="1" dirty="0" err="1"/>
              <a:t>tại</a:t>
            </a:r>
            <a:r>
              <a:rPr lang="en-US" sz="3200" b="1" dirty="0"/>
              <a:t> </a:t>
            </a:r>
            <a:r>
              <a:rPr lang="en-US" sz="3200" b="1" dirty="0" err="1"/>
              <a:t>địa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728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3174" t="26722" r="29939" b="28954"/>
          <a:stretch/>
        </p:blipFill>
        <p:spPr bwMode="auto">
          <a:xfrm>
            <a:off x="1204119" y="609600"/>
            <a:ext cx="13182600" cy="716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009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2965" t="21696" r="28701" b="5735"/>
          <a:stretch/>
        </p:blipFill>
        <p:spPr bwMode="auto">
          <a:xfrm>
            <a:off x="1051719" y="457200"/>
            <a:ext cx="13792200" cy="777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645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8021" y="-252982"/>
            <a:ext cx="16256000" cy="922888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6" name="Picture 35" descr="A group of flowers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3" y="6365109"/>
            <a:ext cx="16671803" cy="294986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318" y="2271041"/>
            <a:ext cx="7895972" cy="7661040"/>
            <a:chOff x="5493176" y="224576"/>
            <a:chExt cx="6326086" cy="6326086"/>
          </a:xfrm>
        </p:grpSpPr>
        <p:grpSp>
          <p:nvGrpSpPr>
            <p:cNvPr id="13" name="Group 12"/>
            <p:cNvGrpSpPr/>
            <p:nvPr/>
          </p:nvGrpSpPr>
          <p:grpSpPr>
            <a:xfrm>
              <a:off x="5493176" y="224576"/>
              <a:ext cx="6326086" cy="6326086"/>
              <a:chOff x="5188376" y="-556888"/>
              <a:chExt cx="6326086" cy="6326086"/>
            </a:xfrm>
          </p:grpSpPr>
          <p:pic>
            <p:nvPicPr>
              <p:cNvPr id="15" name="Picture 14" descr="Shape&#10;&#10;Description automatically generated with medium confidenc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376" y="-556888"/>
                <a:ext cx="6326086" cy="6326086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6517372" y="1131710"/>
                <a:ext cx="3668094" cy="1448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 err="1">
                    <a:solidFill>
                      <a:srgbClr val="FF0000"/>
                    </a:solidFill>
                    <a:latin typeface="Calibri" panose="020F0502020204030204"/>
                  </a:rPr>
                  <a:t>Đại</a:t>
                </a:r>
                <a:r>
                  <a:rPr lang="en-US" sz="5400" b="1" dirty="0">
                    <a:solidFill>
                      <a:srgbClr val="FF0000"/>
                    </a:solidFill>
                    <a:latin typeface="Calibri" panose="020F0502020204030204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Calibri" panose="020F0502020204030204"/>
                  </a:rPr>
                  <a:t>diện</a:t>
                </a:r>
                <a:r>
                  <a:rPr lang="en-US" sz="5400" b="1" dirty="0">
                    <a:solidFill>
                      <a:srgbClr val="FF0000"/>
                    </a:solidFill>
                    <a:latin typeface="Calibri" panose="020F0502020204030204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Calibri" panose="020F0502020204030204"/>
                  </a:rPr>
                  <a:t>nhóm</a:t>
                </a:r>
                <a:r>
                  <a:rPr lang="en-US" sz="5400" b="1" dirty="0">
                    <a:solidFill>
                      <a:srgbClr val="FF0000"/>
                    </a:solidFill>
                    <a:latin typeface="Calibri" panose="020F0502020204030204"/>
                  </a:rPr>
                  <a:t> chia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Calibri" panose="020F0502020204030204"/>
                  </a:rPr>
                  <a:t>sẻ</a:t>
                </a:r>
                <a:endParaRPr lang="en-US" sz="5400" b="1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4" name="Picture 13" descr="Icon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0279" y="3701474"/>
              <a:ext cx="1362666" cy="174618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940166" y="1942408"/>
            <a:ext cx="7360901" cy="7341523"/>
            <a:chOff x="5494074" y="-76580"/>
            <a:chExt cx="6577773" cy="6577773"/>
          </a:xfrm>
        </p:grpSpPr>
        <p:grpSp>
          <p:nvGrpSpPr>
            <p:cNvPr id="18" name="Group 17"/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20" name="Picture 19" descr="Shape&#10;&#10;Description automatically generated with medium confidence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6555506" y="946712"/>
                <a:ext cx="3942887" cy="1737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b="1" dirty="0" err="1">
                    <a:solidFill>
                      <a:srgbClr val="FF0000"/>
                    </a:solidFill>
                    <a:latin typeface="Calibri" panose="020F0502020204030204"/>
                  </a:rPr>
                  <a:t>Nhận</a:t>
                </a:r>
                <a:r>
                  <a:rPr lang="en-US" sz="6000" b="1" dirty="0">
                    <a:solidFill>
                      <a:srgbClr val="FF0000"/>
                    </a:solidFill>
                    <a:latin typeface="Calibri" panose="020F0502020204030204"/>
                  </a:rPr>
                  <a:t> </a:t>
                </a:r>
                <a:r>
                  <a:rPr lang="en-US" sz="6000" b="1" dirty="0" err="1">
                    <a:solidFill>
                      <a:srgbClr val="FF0000"/>
                    </a:solidFill>
                    <a:latin typeface="Calibri" panose="020F0502020204030204"/>
                  </a:rPr>
                  <a:t>xét</a:t>
                </a:r>
                <a:r>
                  <a:rPr lang="en-US" sz="6000" b="1" dirty="0">
                    <a:solidFill>
                      <a:srgbClr val="FF0000"/>
                    </a:solidFill>
                    <a:latin typeface="Calibri" panose="020F0502020204030204"/>
                  </a:rPr>
                  <a:t>, </a:t>
                </a:r>
              </a:p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b="1" dirty="0" err="1">
                    <a:solidFill>
                      <a:srgbClr val="FF0000"/>
                    </a:solidFill>
                    <a:latin typeface="Calibri" panose="020F0502020204030204"/>
                  </a:rPr>
                  <a:t>bổ</a:t>
                </a:r>
                <a:r>
                  <a:rPr lang="en-US" sz="6000" b="1" dirty="0">
                    <a:solidFill>
                      <a:srgbClr val="FF0000"/>
                    </a:solidFill>
                    <a:latin typeface="Calibri" panose="020F0502020204030204"/>
                  </a:rPr>
                  <a:t> sung </a:t>
                </a:r>
              </a:p>
            </p:txBody>
          </p:sp>
        </p:grpSp>
        <p:pic>
          <p:nvPicPr>
            <p:cNvPr id="19" name="Picture 18" descr="Icon&#10;&#10;Description automatically generated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4369903" y="244415"/>
            <a:ext cx="5902016" cy="2941617"/>
            <a:chOff x="84595" y="2353938"/>
            <a:chExt cx="2340000" cy="1703573"/>
          </a:xfrm>
        </p:grpSpPr>
        <p:sp>
          <p:nvSpPr>
            <p:cNvPr id="37" name="Speech Bubble: Oval 36"/>
            <p:cNvSpPr/>
            <p:nvPr/>
          </p:nvSpPr>
          <p:spPr>
            <a:xfrm flipH="1">
              <a:off x="84595" y="2353938"/>
              <a:ext cx="2340000" cy="1620000"/>
            </a:xfrm>
            <a:custGeom>
              <a:avLst/>
              <a:gdLst>
                <a:gd name="connsiteX0" fmla="*/ 124488 w 2340000"/>
                <a:gd name="connsiteY0" fmla="*/ 1439645 h 1620000"/>
                <a:gd name="connsiteX1" fmla="*/ 156954 w 2340000"/>
                <a:gd name="connsiteY1" fmla="*/ 1215244 h 1620000"/>
                <a:gd name="connsiteX2" fmla="*/ 784623 w 2340000"/>
                <a:gd name="connsiteY2" fmla="*/ 45201 h 1620000"/>
                <a:gd name="connsiteX3" fmla="*/ 2043317 w 2340000"/>
                <a:gd name="connsiteY3" fmla="*/ 270970 h 1620000"/>
                <a:gd name="connsiteX4" fmla="*/ 1705364 w 2340000"/>
                <a:gd name="connsiteY4" fmla="*/ 1530229 h 1620000"/>
                <a:gd name="connsiteX5" fmla="*/ 449996 w 2340000"/>
                <a:gd name="connsiteY5" fmla="*/ 1448463 h 1620000"/>
                <a:gd name="connsiteX6" fmla="*/ 124488 w 2340000"/>
                <a:gd name="connsiteY6" fmla="*/ 1439645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0000" h="1620000" fill="none" extrusionOk="0">
                  <a:moveTo>
                    <a:pt x="124488" y="1439645"/>
                  </a:moveTo>
                  <a:cubicBezTo>
                    <a:pt x="145637" y="1371646"/>
                    <a:pt x="149847" y="1282996"/>
                    <a:pt x="156954" y="1215244"/>
                  </a:cubicBezTo>
                  <a:cubicBezTo>
                    <a:pt x="-226941" y="781637"/>
                    <a:pt x="85866" y="349007"/>
                    <a:pt x="784623" y="45201"/>
                  </a:cubicBezTo>
                  <a:cubicBezTo>
                    <a:pt x="1264969" y="-92483"/>
                    <a:pt x="1738883" y="-19681"/>
                    <a:pt x="2043317" y="270970"/>
                  </a:cubicBezTo>
                  <a:cubicBezTo>
                    <a:pt x="2707736" y="653647"/>
                    <a:pt x="2358246" y="1316532"/>
                    <a:pt x="1705364" y="1530229"/>
                  </a:cubicBezTo>
                  <a:cubicBezTo>
                    <a:pt x="1324606" y="1676424"/>
                    <a:pt x="833504" y="1601832"/>
                    <a:pt x="449996" y="1448463"/>
                  </a:cubicBezTo>
                  <a:cubicBezTo>
                    <a:pt x="353875" y="1459143"/>
                    <a:pt x="241875" y="1426900"/>
                    <a:pt x="124488" y="1439645"/>
                  </a:cubicBezTo>
                  <a:close/>
                </a:path>
                <a:path w="2340000" h="1620000" stroke="0" extrusionOk="0">
                  <a:moveTo>
                    <a:pt x="124488" y="1439645"/>
                  </a:moveTo>
                  <a:cubicBezTo>
                    <a:pt x="132189" y="1368287"/>
                    <a:pt x="157360" y="1282043"/>
                    <a:pt x="156954" y="1215244"/>
                  </a:cubicBezTo>
                  <a:cubicBezTo>
                    <a:pt x="-339270" y="754081"/>
                    <a:pt x="49086" y="60973"/>
                    <a:pt x="784623" y="45201"/>
                  </a:cubicBezTo>
                  <a:cubicBezTo>
                    <a:pt x="1194754" y="-77347"/>
                    <a:pt x="1713880" y="46353"/>
                    <a:pt x="2043317" y="270970"/>
                  </a:cubicBezTo>
                  <a:cubicBezTo>
                    <a:pt x="2523151" y="738672"/>
                    <a:pt x="2443872" y="1310179"/>
                    <a:pt x="1705364" y="1530229"/>
                  </a:cubicBezTo>
                  <a:cubicBezTo>
                    <a:pt x="1377679" y="1618509"/>
                    <a:pt x="828125" y="1711397"/>
                    <a:pt x="449996" y="1448463"/>
                  </a:cubicBezTo>
                  <a:cubicBezTo>
                    <a:pt x="318684" y="1436831"/>
                    <a:pt x="227152" y="1457721"/>
                    <a:pt x="124488" y="1439645"/>
                  </a:cubicBezTo>
                  <a:close/>
                </a:path>
              </a:pathLst>
            </a:custGeom>
            <a:solidFill>
              <a:srgbClr val="FFDDFF"/>
            </a:solidFill>
            <a:ln w="12700">
              <a:solidFill>
                <a:srgbClr val="CC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667" b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6188" y="2567428"/>
              <a:ext cx="2116815" cy="1490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 err="1">
                  <a:latin typeface="Calibri" panose="020F0502020204030204"/>
                </a:rPr>
                <a:t>Thực</a:t>
              </a:r>
              <a:r>
                <a:rPr lang="en-US" sz="6600" b="1" dirty="0">
                  <a:latin typeface="Calibri" panose="020F0502020204030204"/>
                </a:rPr>
                <a:t> </a:t>
              </a:r>
              <a:r>
                <a:rPr lang="en-US" sz="6600" b="1" dirty="0" err="1">
                  <a:latin typeface="Calibri" panose="020F0502020204030204"/>
                </a:rPr>
                <a:t>hành</a:t>
              </a:r>
              <a:endParaRPr lang="en-US" sz="6600" b="1" dirty="0">
                <a:latin typeface="Calibri" panose="020F0502020204030204"/>
              </a:endParaRPr>
            </a:p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 err="1">
                  <a:latin typeface="Calibri" panose="020F0502020204030204"/>
                </a:rPr>
                <a:t>Nhóm</a:t>
              </a:r>
              <a:r>
                <a:rPr lang="en-US" sz="6600" b="1" dirty="0">
                  <a:latin typeface="Calibri" panose="020F0502020204030204"/>
                </a:rPr>
                <a:t> 4 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518410" y="-108181"/>
            <a:ext cx="3120000" cy="2575313"/>
            <a:chOff x="0" y="2686369"/>
            <a:chExt cx="5455920" cy="4503431"/>
          </a:xfrm>
        </p:grpSpPr>
        <p:pic>
          <p:nvPicPr>
            <p:cNvPr id="40" name="Picture 39" descr="A picture containing icon&#10;&#10;Description automatically generated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41" name="Picture 40" descr="Icon&#10;&#10;Description automatically generated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948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2628" t="70857" r="26867" b="17236"/>
          <a:stretch/>
        </p:blipFill>
        <p:spPr bwMode="auto">
          <a:xfrm>
            <a:off x="518319" y="381000"/>
            <a:ext cx="14935199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18519" y="4114800"/>
            <a:ext cx="109744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/>
              <a:t>- G</a:t>
            </a:r>
            <a:r>
              <a:rPr lang="en-US" sz="4800" dirty="0"/>
              <a:t>V </a:t>
            </a:r>
            <a:r>
              <a:rPr lang="en-US" sz="4800" dirty="0" err="1"/>
              <a:t>hướng</a:t>
            </a:r>
            <a:r>
              <a:rPr lang="en-US" sz="4800" dirty="0"/>
              <a:t> </a:t>
            </a:r>
            <a:r>
              <a:rPr lang="vi-VN" sz="4800" dirty="0"/>
              <a:t>dẫn</a:t>
            </a:r>
            <a:r>
              <a:rPr lang="en-US" sz="4800" dirty="0"/>
              <a:t> </a:t>
            </a:r>
            <a:r>
              <a:rPr lang="en-US" sz="4800" dirty="0" err="1"/>
              <a:t>học</a:t>
            </a:r>
            <a:r>
              <a:rPr lang="en-US" sz="4800" dirty="0"/>
              <a:t> </a:t>
            </a:r>
            <a:r>
              <a:rPr lang="en-US" sz="4800" dirty="0" err="1"/>
              <a:t>sinh</a:t>
            </a:r>
            <a:r>
              <a:rPr lang="en-US" sz="4800" dirty="0"/>
              <a:t> </a:t>
            </a:r>
            <a:r>
              <a:rPr lang="en-US" sz="4800" dirty="0" err="1"/>
              <a:t>viết</a:t>
            </a:r>
            <a:r>
              <a:rPr lang="en-US" sz="4800" dirty="0"/>
              <a:t> </a:t>
            </a:r>
            <a:r>
              <a:rPr lang="en-US" sz="4800" dirty="0" err="1"/>
              <a:t>đoạn</a:t>
            </a:r>
            <a:r>
              <a:rPr lang="en-US" sz="4800" dirty="0"/>
              <a:t> </a:t>
            </a:r>
            <a:r>
              <a:rPr lang="en-US" sz="4800" dirty="0" err="1"/>
              <a:t>văn</a:t>
            </a:r>
            <a:endParaRPr lang="en-US" sz="4800" dirty="0"/>
          </a:p>
          <a:p>
            <a:r>
              <a:rPr lang="en-US" sz="4800" dirty="0"/>
              <a:t>- </a:t>
            </a:r>
            <a:r>
              <a:rPr lang="en-US" sz="4800" dirty="0" err="1"/>
              <a:t>Giao</a:t>
            </a:r>
            <a:r>
              <a:rPr lang="en-US" sz="4800" dirty="0"/>
              <a:t> </a:t>
            </a:r>
            <a:r>
              <a:rPr lang="en-US" sz="4800" dirty="0" err="1"/>
              <a:t>về</a:t>
            </a:r>
            <a:r>
              <a:rPr lang="en-US" sz="4800" dirty="0"/>
              <a:t> </a:t>
            </a:r>
            <a:r>
              <a:rPr lang="en-US" sz="4800" dirty="0" err="1"/>
              <a:t>nhà</a:t>
            </a:r>
            <a:r>
              <a:rPr lang="en-US" sz="4800" dirty="0"/>
              <a:t> </a:t>
            </a:r>
            <a:r>
              <a:rPr lang="en-US" sz="4800" dirty="0" err="1"/>
              <a:t>học</a:t>
            </a:r>
            <a:r>
              <a:rPr lang="en-US" sz="4800" dirty="0"/>
              <a:t> </a:t>
            </a:r>
            <a:r>
              <a:rPr lang="en-US" sz="4800" dirty="0" err="1"/>
              <a:t>sinh</a:t>
            </a:r>
            <a:r>
              <a:rPr lang="en-US" sz="4800" dirty="0"/>
              <a:t> </a:t>
            </a:r>
            <a:r>
              <a:rPr lang="en-US" sz="4800" dirty="0" err="1"/>
              <a:t>viết</a:t>
            </a:r>
            <a:r>
              <a:rPr lang="en-US" sz="4800" dirty="0"/>
              <a:t> </a:t>
            </a:r>
          </a:p>
          <a:p>
            <a:r>
              <a:rPr lang="en-US" sz="4800" dirty="0"/>
              <a:t>- </a:t>
            </a:r>
            <a:r>
              <a:rPr lang="vi-VN" sz="4800" dirty="0"/>
              <a:t>Giờ </a:t>
            </a:r>
            <a:r>
              <a:rPr lang="en-US" sz="4800" dirty="0"/>
              <a:t> </a:t>
            </a:r>
            <a:r>
              <a:rPr lang="en-US" sz="4800" dirty="0" err="1"/>
              <a:t>sau</a:t>
            </a:r>
            <a:r>
              <a:rPr lang="en-US" sz="4800" dirty="0"/>
              <a:t> chia </a:t>
            </a:r>
            <a:r>
              <a:rPr lang="en-US" sz="4800" dirty="0" err="1"/>
              <a:t>sẻ</a:t>
            </a:r>
            <a:r>
              <a:rPr lang="en-US" sz="4800" dirty="0"/>
              <a:t> </a:t>
            </a:r>
            <a:r>
              <a:rPr lang="en-US" sz="4800" dirty="0" err="1"/>
              <a:t>sản</a:t>
            </a:r>
            <a:r>
              <a:rPr lang="en-US" sz="4800" dirty="0"/>
              <a:t> </a:t>
            </a:r>
            <a:r>
              <a:rPr lang="en-US" sz="4800" dirty="0" err="1"/>
              <a:t>phẩm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711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2451" t="21571" r="28853" b="31080"/>
          <a:stretch/>
        </p:blipFill>
        <p:spPr bwMode="auto">
          <a:xfrm>
            <a:off x="899319" y="304800"/>
            <a:ext cx="14097000" cy="777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4319" y="8077200"/>
            <a:ext cx="9611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- Học sinh nối tiếp chia sẻ phần đánh giá của mình.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149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>
                <a:solidFill>
                  <a:srgbClr val="FF0000"/>
                </a:solidFill>
              </a:rPr>
              <a:t>VẬN DỤNG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38" y="2209800"/>
            <a:ext cx="15308981" cy="6034088"/>
          </a:xfrm>
        </p:spPr>
        <p:txBody>
          <a:bodyPr/>
          <a:lstStyle/>
          <a:p>
            <a:pPr marL="0" indent="0">
              <a:buNone/>
            </a:pPr>
            <a:r>
              <a:rPr lang="vi-VN" dirty="0"/>
              <a:t>- Em cần làm gì để giữ gìn cảnh đẹp của địa phương em?</a:t>
            </a:r>
          </a:p>
          <a:p>
            <a:pPr marL="0" indent="0">
              <a:buNone/>
            </a:pPr>
            <a:r>
              <a:rPr lang="vi-VN" dirty="0"/>
              <a:t>- Em làm thế nào để quảng bá cảnh đẹp của địa phương mình cho nhiều người biết đến?</a:t>
            </a:r>
          </a:p>
          <a:p>
            <a:pPr marL="0" indent="0">
              <a:buNone/>
            </a:pPr>
            <a:r>
              <a:rPr lang="vi-VN" dirty="0"/>
              <a:t>- Giới thiệu, chia sẻ với người thân về các cảnh </a:t>
            </a:r>
          </a:p>
          <a:p>
            <a:pPr marL="0" indent="0">
              <a:buNone/>
            </a:pPr>
            <a:r>
              <a:rPr lang="vi-VN" dirty="0"/>
              <a:t>Đẹp ở địa phương mình.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8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10691</TotalTime>
  <Words>194</Words>
  <Application>Microsoft Office PowerPoint</Application>
  <PresentationFormat>Custom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Tran Mung</cp:lastModifiedBy>
  <cp:revision>1206</cp:revision>
  <dcterms:created xsi:type="dcterms:W3CDTF">2008-09-09T22:52:10Z</dcterms:created>
  <dcterms:modified xsi:type="dcterms:W3CDTF">2025-03-14T08:17:09Z</dcterms:modified>
</cp:coreProperties>
</file>