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6" r:id="rId3"/>
    <p:sldId id="261" r:id="rId4"/>
    <p:sldId id="264" r:id="rId5"/>
    <p:sldId id="266" r:id="rId6"/>
    <p:sldId id="267" r:id="rId7"/>
    <p:sldId id="284" r:id="rId8"/>
    <p:sldId id="285" r:id="rId9"/>
    <p:sldId id="269" r:id="rId10"/>
    <p:sldId id="270" r:id="rId11"/>
    <p:sldId id="271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5BA"/>
    <a:srgbClr val="BA8CDC"/>
    <a:srgbClr val="F9C6D3"/>
    <a:srgbClr val="FF6DB6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01" autoAdjust="0"/>
  </p:normalViewPr>
  <p:slideViewPr>
    <p:cSldViewPr snapToGrid="0">
      <p:cViewPr>
        <p:scale>
          <a:sx n="77" d="100"/>
          <a:sy n="77" d="100"/>
        </p:scale>
        <p:origin x="-11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26-01-2024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19167"/>
            <a:ext cx="80213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1520E9-C8EB-49BA-A273-5E6CE75FF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72" y="1836836"/>
            <a:ext cx="7726305" cy="3785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87A386-C566-44A8-932F-B91FA0AEBAAE}"/>
              </a:ext>
            </a:extLst>
          </p:cNvPr>
          <p:cNvSpPr txBox="1"/>
          <p:nvPr/>
        </p:nvSpPr>
        <p:spPr>
          <a:xfrm>
            <a:off x="3471378" y="242861"/>
            <a:ext cx="21499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Chú chim sâu</a:t>
            </a:r>
            <a:endParaRPr lang="en-US" sz="2600" b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457AA9-ABCE-440F-A79D-4DE974E280B2}"/>
              </a:ext>
            </a:extLst>
          </p:cNvPr>
          <p:cNvSpPr txBox="1"/>
          <p:nvPr/>
        </p:nvSpPr>
        <p:spPr>
          <a:xfrm>
            <a:off x="558163" y="1934153"/>
            <a:ext cx="8299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‒ Sao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mi?</a:t>
            </a:r>
          </a:p>
          <a:p>
            <a:pPr algn="just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mi? –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‒ Con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con. –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2A63EF-1A05-47D3-BA9A-45737F5A2376}"/>
              </a:ext>
            </a:extLst>
          </p:cNvPr>
          <p:cNvSpPr txBox="1"/>
          <p:nvPr/>
        </p:nvSpPr>
        <p:spPr>
          <a:xfrm>
            <a:off x="627971" y="4117938"/>
            <a:ext cx="8229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…”.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spc="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spc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    ‒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zh-CN" sz="2200" spc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spc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D480FFC-8744-4806-92CB-5FA8FD05E2F1}"/>
              </a:ext>
            </a:extLst>
          </p:cNvPr>
          <p:cNvSpPr txBox="1"/>
          <p:nvPr/>
        </p:nvSpPr>
        <p:spPr>
          <a:xfrm>
            <a:off x="267702" y="19496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ECB952-E620-4629-93D4-327E7BCF6BBD}"/>
              </a:ext>
            </a:extLst>
          </p:cNvPr>
          <p:cNvSpPr txBox="1"/>
          <p:nvPr/>
        </p:nvSpPr>
        <p:spPr>
          <a:xfrm>
            <a:off x="310200" y="4108007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9D597A-A9E2-42B4-BC66-F91F5B537C21}"/>
              </a:ext>
            </a:extLst>
          </p:cNvPr>
          <p:cNvSpPr txBox="1"/>
          <p:nvPr/>
        </p:nvSpPr>
        <p:spPr>
          <a:xfrm>
            <a:off x="5027831" y="5566386"/>
            <a:ext cx="347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Nguyễn Đình Quảng)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6C932AE-7357-478D-BBA3-2A8EE070F5D3}"/>
              </a:ext>
            </a:extLst>
          </p:cNvPr>
          <p:cNvSpPr txBox="1"/>
          <p:nvPr/>
        </p:nvSpPr>
        <p:spPr>
          <a:xfrm>
            <a:off x="1500279" y="6033335"/>
            <a:ext cx="550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đọc giúp em biết gì về loài chim sâu?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3E0B9C5-2FE4-4EAF-A8A5-BE52B07F4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1271586" y="6025444"/>
            <a:ext cx="305241" cy="3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225 -0.36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21D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9691" y="2795814"/>
            <a:ext cx="65646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6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6600" b="1" dirty="0" smtClean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6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043" y="1621942"/>
            <a:ext cx="3262249" cy="2167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873888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Nói những điều em biết về chim chóc.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AF22F6-0C01-4E85-9C5F-8125C1511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22" y="4000985"/>
            <a:ext cx="4023956" cy="2399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A43772-06FE-4C2A-86A4-BAE282690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21" y="1621942"/>
            <a:ext cx="3512215" cy="21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61514"/>
            <a:ext cx="721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4436" y="158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5CC63E-A491-41A7-B893-D82F89B10613}"/>
              </a:ext>
            </a:extLst>
          </p:cNvPr>
          <p:cNvSpPr txBox="1"/>
          <p:nvPr/>
        </p:nvSpPr>
        <p:spPr>
          <a:xfrm>
            <a:off x="1443748" y="1465676"/>
            <a:ext cx="7215486" cy="145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,…).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16301"/>
            <a:ext cx="80213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4548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029" y="2084502"/>
            <a:ext cx="39154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Thức dậy, bé ngơ ngác</a:t>
            </a:r>
          </a:p>
          <a:p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Vội chạy đi tìm trăng</a:t>
            </a:r>
          </a:p>
          <a:p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Trăng trốn đâu kĩ thế</a:t>
            </a:r>
          </a:p>
          <a:p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Để sân trời bỏ không?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923" y="208450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763622" y="2582603"/>
            <a:ext cx="793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2702855" y="3083402"/>
            <a:ext cx="5244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70972"/>
            <a:ext cx="73167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Tìm tên viết đúng cho mỗi hình ( chọn 1 hoặc 2).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4548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C36175-ABCF-4C9A-AC43-AE3D10620C6F}"/>
              </a:ext>
            </a:extLst>
          </p:cNvPr>
          <p:cNvSpPr txBox="1"/>
          <p:nvPr/>
        </p:nvSpPr>
        <p:spPr>
          <a:xfrm>
            <a:off x="820271" y="759759"/>
            <a:ext cx="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18DB654-5DD7-4C91-A987-65680E08C9E9}"/>
              </a:ext>
            </a:extLst>
          </p:cNvPr>
          <p:cNvSpPr/>
          <p:nvPr/>
        </p:nvSpPr>
        <p:spPr>
          <a:xfrm>
            <a:off x="1046674" y="212144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cừu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DD78F8FB-7BFD-4A58-B2AF-EE138F8417E0}"/>
              </a:ext>
            </a:extLst>
          </p:cNvPr>
          <p:cNvSpPr/>
          <p:nvPr/>
        </p:nvSpPr>
        <p:spPr>
          <a:xfrm>
            <a:off x="1046674" y="3537871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 lịu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03B8CB80-AEFB-4B7A-9E60-9E85916FE280}"/>
              </a:ext>
            </a:extLst>
          </p:cNvPr>
          <p:cNvSpPr/>
          <p:nvPr/>
        </p:nvSpPr>
        <p:spPr>
          <a:xfrm>
            <a:off x="6387358" y="212144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con cìu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A69A28F-2091-4F22-AD5A-B6035D08B2E2}"/>
              </a:ext>
            </a:extLst>
          </p:cNvPr>
          <p:cNvSpPr/>
          <p:nvPr/>
        </p:nvSpPr>
        <p:spPr>
          <a:xfrm>
            <a:off x="6387358" y="3537871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58D81E-37DF-4F37-8FDA-0C754F45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3177" y="1008419"/>
            <a:ext cx="3205732" cy="2151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5EB95B5-5F0A-4604-A322-7DE949767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122" y="3340080"/>
            <a:ext cx="2207830" cy="18521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0DC443C-CD49-4857-898C-58D6A5404938}"/>
              </a:ext>
            </a:extLst>
          </p:cNvPr>
          <p:cNvSpPr txBox="1"/>
          <p:nvPr/>
        </p:nvSpPr>
        <p:spPr>
          <a:xfrm>
            <a:off x="2620739" y="5721728"/>
            <a:ext cx="390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Chép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tên tìm được vào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vở.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A46227F-F944-4E4A-AAA7-4B12832AA160}"/>
              </a:ext>
            </a:extLst>
          </p:cNvPr>
          <p:cNvSpPr/>
          <p:nvPr/>
        </p:nvSpPr>
        <p:spPr>
          <a:xfrm>
            <a:off x="945918" y="188326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6D5C8B1-8D1A-451A-9B44-833B91719BFF}"/>
              </a:ext>
            </a:extLst>
          </p:cNvPr>
          <p:cNvSpPr/>
          <p:nvPr/>
        </p:nvSpPr>
        <p:spPr>
          <a:xfrm>
            <a:off x="6264676" y="3340080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9E130D3-9F61-4623-ABA1-2933453E540E}"/>
              </a:ext>
            </a:extLst>
          </p:cNvPr>
          <p:cNvSpPr/>
          <p:nvPr/>
        </p:nvSpPr>
        <p:spPr>
          <a:xfrm rot="2700000">
            <a:off x="1489939" y="370301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078B7D0-95EC-40B5-887E-70FDA1D8E318}"/>
              </a:ext>
            </a:extLst>
          </p:cNvPr>
          <p:cNvSpPr/>
          <p:nvPr/>
        </p:nvSpPr>
        <p:spPr>
          <a:xfrm rot="8100000">
            <a:off x="1489939" y="3703016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D8A19A-8E66-4B95-A547-B1E8FDE8D54C}"/>
              </a:ext>
            </a:extLst>
          </p:cNvPr>
          <p:cNvSpPr/>
          <p:nvPr/>
        </p:nvSpPr>
        <p:spPr>
          <a:xfrm rot="2700000">
            <a:off x="6921089" y="2344011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3763B96-E84E-4F5F-8CDD-C8025D5085BD}"/>
              </a:ext>
            </a:extLst>
          </p:cNvPr>
          <p:cNvSpPr/>
          <p:nvPr/>
        </p:nvSpPr>
        <p:spPr>
          <a:xfrm rot="8100000">
            <a:off x="6921089" y="234401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13" grpId="0"/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C36175-ABCF-4C9A-AC43-AE3D10620C6F}"/>
              </a:ext>
            </a:extLst>
          </p:cNvPr>
          <p:cNvSpPr txBox="1"/>
          <p:nvPr/>
        </p:nvSpPr>
        <p:spPr>
          <a:xfrm>
            <a:off x="820271" y="759759"/>
            <a:ext cx="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18DB654-5DD7-4C91-A987-65680E08C9E9}"/>
              </a:ext>
            </a:extLst>
          </p:cNvPr>
          <p:cNvSpPr/>
          <p:nvPr/>
        </p:nvSpPr>
        <p:spPr>
          <a:xfrm>
            <a:off x="1046674" y="2121447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nhải dai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DD78F8FB-7BFD-4A58-B2AF-EE138F8417E0}"/>
              </a:ext>
            </a:extLst>
          </p:cNvPr>
          <p:cNvSpPr/>
          <p:nvPr/>
        </p:nvSpPr>
        <p:spPr>
          <a:xfrm>
            <a:off x="1024640" y="3791262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 cháy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03B8CB80-AEFB-4B7A-9E60-9E85916FE280}"/>
              </a:ext>
            </a:extLst>
          </p:cNvPr>
          <p:cNvSpPr/>
          <p:nvPr/>
        </p:nvSpPr>
        <p:spPr>
          <a:xfrm>
            <a:off x="6387358" y="2121447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 dây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A69A28F-2091-4F22-AD5A-B6035D08B2E2}"/>
              </a:ext>
            </a:extLst>
          </p:cNvPr>
          <p:cNvSpPr/>
          <p:nvPr/>
        </p:nvSpPr>
        <p:spPr>
          <a:xfrm>
            <a:off x="6365324" y="3791262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 chái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58D81E-37DF-4F37-8FDA-0C754F45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868" y="1089733"/>
            <a:ext cx="3602898" cy="2523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5EB95B5-5F0A-4604-A322-7DE949767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598" y="3037647"/>
            <a:ext cx="1210747" cy="20687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0DC443C-CD49-4857-898C-58D6A5404938}"/>
              </a:ext>
            </a:extLst>
          </p:cNvPr>
          <p:cNvSpPr txBox="1"/>
          <p:nvPr/>
        </p:nvSpPr>
        <p:spPr>
          <a:xfrm>
            <a:off x="2670315" y="5688677"/>
            <a:ext cx="380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A46227F-F944-4E4A-AAA7-4B12832AA160}"/>
              </a:ext>
            </a:extLst>
          </p:cNvPr>
          <p:cNvSpPr/>
          <p:nvPr/>
        </p:nvSpPr>
        <p:spPr>
          <a:xfrm>
            <a:off x="945809" y="3575571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6D5C8B1-8D1A-451A-9B44-833B91719BFF}"/>
              </a:ext>
            </a:extLst>
          </p:cNvPr>
          <p:cNvSpPr/>
          <p:nvPr/>
        </p:nvSpPr>
        <p:spPr>
          <a:xfrm>
            <a:off x="6295441" y="1905838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9E130D3-9F61-4623-ABA1-2933453E540E}"/>
              </a:ext>
            </a:extLst>
          </p:cNvPr>
          <p:cNvSpPr/>
          <p:nvPr/>
        </p:nvSpPr>
        <p:spPr>
          <a:xfrm rot="2700000">
            <a:off x="1489939" y="2344008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078B7D0-95EC-40B5-887E-70FDA1D8E318}"/>
              </a:ext>
            </a:extLst>
          </p:cNvPr>
          <p:cNvSpPr/>
          <p:nvPr/>
        </p:nvSpPr>
        <p:spPr>
          <a:xfrm rot="8100000">
            <a:off x="1489939" y="2344009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D8A19A-8E66-4B95-A547-B1E8FDE8D54C}"/>
              </a:ext>
            </a:extLst>
          </p:cNvPr>
          <p:cNvSpPr/>
          <p:nvPr/>
        </p:nvSpPr>
        <p:spPr>
          <a:xfrm rot="2700000">
            <a:off x="6851990" y="400184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3763B96-E84E-4F5F-8CDD-C8025D5085BD}"/>
              </a:ext>
            </a:extLst>
          </p:cNvPr>
          <p:cNvSpPr/>
          <p:nvPr/>
        </p:nvSpPr>
        <p:spPr>
          <a:xfrm rot="8100000">
            <a:off x="6851990" y="40018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13" grpId="0"/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499" y="896285"/>
            <a:ext cx="802137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a) –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spc="-5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spc="-5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i="1" spc="-5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– Chia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nhân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những</a:t>
            </a:r>
            <a:endParaRPr lang="en-US" sz="2400" spc="-5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5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spc="-5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spc="-5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411</Words>
  <Application>Microsoft Office PowerPoint</Application>
  <PresentationFormat>On-screen Show (4:3)</PresentationFormat>
  <Paragraphs>57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 MINH TUAN</cp:lastModifiedBy>
  <cp:revision>120</cp:revision>
  <dcterms:created xsi:type="dcterms:W3CDTF">2019-11-27T07:37:57Z</dcterms:created>
  <dcterms:modified xsi:type="dcterms:W3CDTF">2024-01-26T03:40:12Z</dcterms:modified>
</cp:coreProperties>
</file>