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443" r:id="rId2"/>
    <p:sldId id="432" r:id="rId3"/>
    <p:sldId id="433" r:id="rId4"/>
    <p:sldId id="434" r:id="rId5"/>
    <p:sldId id="441" r:id="rId6"/>
    <p:sldId id="439" r:id="rId7"/>
    <p:sldId id="440" r:id="rId8"/>
    <p:sldId id="431"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B2"/>
    <a:srgbClr val="FEEBBD"/>
    <a:srgbClr val="0000CC"/>
    <a:srgbClr val="CDA7C9"/>
    <a:srgbClr val="5BC6F4"/>
    <a:srgbClr val="F082A3"/>
    <a:srgbClr val="ACD373"/>
    <a:srgbClr val="E97017"/>
    <a:srgbClr val="F1A56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E71166-4B86-4C9E-A3F4-15AFF68DD577}" v="24" dt="2022-08-27T22:55:15.2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67" d="100"/>
          <a:sy n="67" d="100"/>
        </p:scale>
        <p:origin x="350" y="6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8EE71166-4B86-4C9E-A3F4-15AFF68DD577}"/>
    <pc:docChg chg="undo custSel addSld delSld modSld">
      <pc:chgData name="T H" userId="270efafb50020bd6" providerId="LiveId" clId="{8EE71166-4B86-4C9E-A3F4-15AFF68DD577}" dt="2022-08-27T22:55:15.277" v="290" actId="478"/>
      <pc:docMkLst>
        <pc:docMk/>
      </pc:docMkLst>
      <pc:sldChg chg="modSp mod modAnim">
        <pc:chgData name="T H" userId="270efafb50020bd6" providerId="LiveId" clId="{8EE71166-4B86-4C9E-A3F4-15AFF68DD577}" dt="2022-08-27T22:38:17.362" v="26" actId="20577"/>
        <pc:sldMkLst>
          <pc:docMk/>
          <pc:sldMk cId="3348958241" sldId="433"/>
        </pc:sldMkLst>
        <pc:spChg chg="mod">
          <ac:chgData name="T H" userId="270efafb50020bd6" providerId="LiveId" clId="{8EE71166-4B86-4C9E-A3F4-15AFF68DD577}" dt="2022-08-27T22:36:35.418" v="13" actId="1076"/>
          <ac:spMkLst>
            <pc:docMk/>
            <pc:sldMk cId="3348958241" sldId="433"/>
            <ac:spMk id="2" creationId="{CAA51AA1-8B97-C1BA-0732-F2D494E11203}"/>
          </ac:spMkLst>
        </pc:spChg>
        <pc:spChg chg="mod">
          <ac:chgData name="T H" userId="270efafb50020bd6" providerId="LiveId" clId="{8EE71166-4B86-4C9E-A3F4-15AFF68DD577}" dt="2022-08-27T22:38:17.362" v="26" actId="20577"/>
          <ac:spMkLst>
            <pc:docMk/>
            <pc:sldMk cId="3348958241" sldId="433"/>
            <ac:spMk id="5" creationId="{0AE28852-CD1C-1563-94C3-D62F77ACECB3}"/>
          </ac:spMkLst>
        </pc:spChg>
        <pc:spChg chg="mod">
          <ac:chgData name="T H" userId="270efafb50020bd6" providerId="LiveId" clId="{8EE71166-4B86-4C9E-A3F4-15AFF68DD577}" dt="2022-08-27T22:38:05.317" v="21" actId="1076"/>
          <ac:spMkLst>
            <pc:docMk/>
            <pc:sldMk cId="3348958241" sldId="433"/>
            <ac:spMk id="7" creationId="{98A53CC9-2774-A9C9-BD5A-E84C2DA9C237}"/>
          </ac:spMkLst>
        </pc:spChg>
        <pc:grpChg chg="mod">
          <ac:chgData name="T H" userId="270efafb50020bd6" providerId="LiveId" clId="{8EE71166-4B86-4C9E-A3F4-15AFF68DD577}" dt="2022-08-27T22:37:21.289" v="18" actId="1076"/>
          <ac:grpSpMkLst>
            <pc:docMk/>
            <pc:sldMk cId="3348958241" sldId="433"/>
            <ac:grpSpMk id="4" creationId="{EF3ADC6F-728A-43DC-93E4-0ABB1202790F}"/>
          </ac:grpSpMkLst>
        </pc:grpChg>
        <pc:picChg chg="mod modCrop">
          <ac:chgData name="T H" userId="270efafb50020bd6" providerId="LiveId" clId="{8EE71166-4B86-4C9E-A3F4-15AFF68DD577}" dt="2022-08-27T22:35:40.224" v="5" actId="732"/>
          <ac:picMkLst>
            <pc:docMk/>
            <pc:sldMk cId="3348958241" sldId="433"/>
            <ac:picMk id="9" creationId="{B6261E78-73A5-B1D3-3FAC-B80FB379ADCA}"/>
          </ac:picMkLst>
        </pc:picChg>
      </pc:sldChg>
      <pc:sldChg chg="modSp mod">
        <pc:chgData name="T H" userId="270efafb50020bd6" providerId="LiveId" clId="{8EE71166-4B86-4C9E-A3F4-15AFF68DD577}" dt="2022-08-27T22:45:18.132" v="59" actId="255"/>
        <pc:sldMkLst>
          <pc:docMk/>
          <pc:sldMk cId="1818089509" sldId="434"/>
        </pc:sldMkLst>
        <pc:spChg chg="mod">
          <ac:chgData name="T H" userId="270efafb50020bd6" providerId="LiveId" clId="{8EE71166-4B86-4C9E-A3F4-15AFF68DD577}" dt="2022-08-27T22:38:46.644" v="28" actId="115"/>
          <ac:spMkLst>
            <pc:docMk/>
            <pc:sldMk cId="1818089509" sldId="434"/>
            <ac:spMk id="10" creationId="{00000000-0000-0000-0000-000000000000}"/>
          </ac:spMkLst>
        </pc:spChg>
        <pc:spChg chg="mod">
          <ac:chgData name="T H" userId="270efafb50020bd6" providerId="LiveId" clId="{8EE71166-4B86-4C9E-A3F4-15AFF68DD577}" dt="2022-08-27T22:45:18.132" v="59" actId="255"/>
          <ac:spMkLst>
            <pc:docMk/>
            <pc:sldMk cId="1818089509" sldId="434"/>
            <ac:spMk id="12" creationId="{B72C9229-D14E-C307-1F6C-D248345495E1}"/>
          </ac:spMkLst>
        </pc:spChg>
        <pc:spChg chg="mod">
          <ac:chgData name="T H" userId="270efafb50020bd6" providerId="LiveId" clId="{8EE71166-4B86-4C9E-A3F4-15AFF68DD577}" dt="2022-08-27T22:45:18.132" v="59" actId="255"/>
          <ac:spMkLst>
            <pc:docMk/>
            <pc:sldMk cId="1818089509" sldId="434"/>
            <ac:spMk id="13" creationId="{5628223A-E309-A512-13C5-E7C941E4E2C1}"/>
          </ac:spMkLst>
        </pc:spChg>
        <pc:spChg chg="mod">
          <ac:chgData name="T H" userId="270efafb50020bd6" providerId="LiveId" clId="{8EE71166-4B86-4C9E-A3F4-15AFF68DD577}" dt="2022-08-27T22:45:18.132" v="59" actId="255"/>
          <ac:spMkLst>
            <pc:docMk/>
            <pc:sldMk cId="1818089509" sldId="434"/>
            <ac:spMk id="14" creationId="{D8540BA9-A706-63D3-7C85-BBC0EBFAFB18}"/>
          </ac:spMkLst>
        </pc:spChg>
        <pc:spChg chg="mod">
          <ac:chgData name="T H" userId="270efafb50020bd6" providerId="LiveId" clId="{8EE71166-4B86-4C9E-A3F4-15AFF68DD577}" dt="2022-08-27T22:45:18.132" v="59" actId="255"/>
          <ac:spMkLst>
            <pc:docMk/>
            <pc:sldMk cId="1818089509" sldId="434"/>
            <ac:spMk id="15" creationId="{00B843EC-B1F7-B8A4-9B92-0333A9723BC3}"/>
          </ac:spMkLst>
        </pc:spChg>
        <pc:spChg chg="mod">
          <ac:chgData name="T H" userId="270efafb50020bd6" providerId="LiveId" clId="{8EE71166-4B86-4C9E-A3F4-15AFF68DD577}" dt="2022-08-27T22:45:18.132" v="59" actId="255"/>
          <ac:spMkLst>
            <pc:docMk/>
            <pc:sldMk cId="1818089509" sldId="434"/>
            <ac:spMk id="16" creationId="{CD4CF162-322D-67FF-71A0-845ACAE20449}"/>
          </ac:spMkLst>
        </pc:spChg>
        <pc:spChg chg="mod">
          <ac:chgData name="T H" userId="270efafb50020bd6" providerId="LiveId" clId="{8EE71166-4B86-4C9E-A3F4-15AFF68DD577}" dt="2022-08-27T22:45:18.132" v="59" actId="255"/>
          <ac:spMkLst>
            <pc:docMk/>
            <pc:sldMk cId="1818089509" sldId="434"/>
            <ac:spMk id="17" creationId="{DED35C63-CB9F-AB6C-B08B-36466B469C40}"/>
          </ac:spMkLst>
        </pc:spChg>
        <pc:spChg chg="mod">
          <ac:chgData name="T H" userId="270efafb50020bd6" providerId="LiveId" clId="{8EE71166-4B86-4C9E-A3F4-15AFF68DD577}" dt="2022-08-27T22:45:18.132" v="59" actId="255"/>
          <ac:spMkLst>
            <pc:docMk/>
            <pc:sldMk cId="1818089509" sldId="434"/>
            <ac:spMk id="18" creationId="{70FD2726-8BC2-D6DC-AC95-969CE1F590B0}"/>
          </ac:spMkLst>
        </pc:spChg>
        <pc:graphicFrameChg chg="mod modGraphic">
          <ac:chgData name="T H" userId="270efafb50020bd6" providerId="LiveId" clId="{8EE71166-4B86-4C9E-A3F4-15AFF68DD577}" dt="2022-08-27T22:44:48.569" v="57" actId="113"/>
          <ac:graphicFrameMkLst>
            <pc:docMk/>
            <pc:sldMk cId="1818089509" sldId="434"/>
            <ac:graphicFrameMk id="11" creationId="{AB17915B-3143-4B0B-8625-5545E363118D}"/>
          </ac:graphicFrameMkLst>
        </pc:graphicFrameChg>
      </pc:sldChg>
      <pc:sldChg chg="modSp mod">
        <pc:chgData name="T H" userId="270efafb50020bd6" providerId="LiveId" clId="{8EE71166-4B86-4C9E-A3F4-15AFF68DD577}" dt="2022-08-27T22:45:52.348" v="61" actId="1076"/>
        <pc:sldMkLst>
          <pc:docMk/>
          <pc:sldMk cId="1961290929" sldId="439"/>
        </pc:sldMkLst>
        <pc:spChg chg="mod">
          <ac:chgData name="T H" userId="270efafb50020bd6" providerId="LiveId" clId="{8EE71166-4B86-4C9E-A3F4-15AFF68DD577}" dt="2022-08-27T22:45:52.348" v="61" actId="1076"/>
          <ac:spMkLst>
            <pc:docMk/>
            <pc:sldMk cId="1961290929" sldId="439"/>
            <ac:spMk id="7" creationId="{E530F371-DB23-0374-E405-4662F64B79F5}"/>
          </ac:spMkLst>
        </pc:spChg>
        <pc:spChg chg="mod">
          <ac:chgData name="T H" userId="270efafb50020bd6" providerId="LiveId" clId="{8EE71166-4B86-4C9E-A3F4-15AFF68DD577}" dt="2022-08-27T22:45:46.870" v="60" actId="207"/>
          <ac:spMkLst>
            <pc:docMk/>
            <pc:sldMk cId="1961290929" sldId="439"/>
            <ac:spMk id="10" creationId="{00000000-0000-0000-0000-000000000000}"/>
          </ac:spMkLst>
        </pc:spChg>
      </pc:sldChg>
      <pc:sldChg chg="addSp delSp modSp mod modAnim">
        <pc:chgData name="T H" userId="270efafb50020bd6" providerId="LiveId" clId="{8EE71166-4B86-4C9E-A3F4-15AFF68DD577}" dt="2022-08-27T22:53:49.996" v="283"/>
        <pc:sldMkLst>
          <pc:docMk/>
          <pc:sldMk cId="444781518" sldId="440"/>
        </pc:sldMkLst>
        <pc:spChg chg="add mod">
          <ac:chgData name="T H" userId="270efafb50020bd6" providerId="LiveId" clId="{8EE71166-4B86-4C9E-A3F4-15AFF68DD577}" dt="2022-08-27T22:52:32.843" v="273" actId="1076"/>
          <ac:spMkLst>
            <pc:docMk/>
            <pc:sldMk cId="444781518" sldId="440"/>
            <ac:spMk id="2" creationId="{2E1E0E64-D1E4-0A10-C187-8461021F3752}"/>
          </ac:spMkLst>
        </pc:spChg>
        <pc:spChg chg="add del mod">
          <ac:chgData name="T H" userId="270efafb50020bd6" providerId="LiveId" clId="{8EE71166-4B86-4C9E-A3F4-15AFF68DD577}" dt="2022-08-27T22:49:00.049" v="158" actId="478"/>
          <ac:spMkLst>
            <pc:docMk/>
            <pc:sldMk cId="444781518" sldId="440"/>
            <ac:spMk id="3" creationId="{109343D8-F9C9-4E27-7C92-41A817E0D361}"/>
          </ac:spMkLst>
        </pc:spChg>
        <pc:spChg chg="mod">
          <ac:chgData name="T H" userId="270efafb50020bd6" providerId="LiveId" clId="{8EE71166-4B86-4C9E-A3F4-15AFF68DD577}" dt="2022-08-27T22:52:19.611" v="270" actId="1076"/>
          <ac:spMkLst>
            <pc:docMk/>
            <pc:sldMk cId="444781518" sldId="440"/>
            <ac:spMk id="4" creationId="{8E0DF2DF-71FD-6CB6-D745-6CD30D7CE103}"/>
          </ac:spMkLst>
        </pc:spChg>
        <pc:spChg chg="add mod">
          <ac:chgData name="T H" userId="270efafb50020bd6" providerId="LiveId" clId="{8EE71166-4B86-4C9E-A3F4-15AFF68DD577}" dt="2022-08-27T22:52:03.058" v="266" actId="207"/>
          <ac:spMkLst>
            <pc:docMk/>
            <pc:sldMk cId="444781518" sldId="440"/>
            <ac:spMk id="5" creationId="{492EA850-B45E-80F7-CEB2-CAB3DCFBAB6F}"/>
          </ac:spMkLst>
        </pc:spChg>
        <pc:spChg chg="mod">
          <ac:chgData name="T H" userId="270efafb50020bd6" providerId="LiveId" clId="{8EE71166-4B86-4C9E-A3F4-15AFF68DD577}" dt="2022-08-27T22:53:12.449" v="280" actId="1076"/>
          <ac:spMkLst>
            <pc:docMk/>
            <pc:sldMk cId="444781518" sldId="440"/>
            <ac:spMk id="7" creationId="{0460865A-E4E8-9064-D32B-3DA7628F1CD7}"/>
          </ac:spMkLst>
        </pc:spChg>
        <pc:picChg chg="mod modCrop">
          <ac:chgData name="T H" userId="270efafb50020bd6" providerId="LiveId" clId="{8EE71166-4B86-4C9E-A3F4-15AFF68DD577}" dt="2022-08-27T22:52:56.197" v="274" actId="1076"/>
          <ac:picMkLst>
            <pc:docMk/>
            <pc:sldMk cId="444781518" sldId="440"/>
            <ac:picMk id="6" creationId="{88391397-97C2-CB1A-32BA-65A50E9F52F4}"/>
          </ac:picMkLst>
        </pc:picChg>
        <pc:picChg chg="mod">
          <ac:chgData name="T H" userId="270efafb50020bd6" providerId="LiveId" clId="{8EE71166-4B86-4C9E-A3F4-15AFF68DD577}" dt="2022-08-27T22:53:08.723" v="279" actId="14100"/>
          <ac:picMkLst>
            <pc:docMk/>
            <pc:sldMk cId="444781518" sldId="440"/>
            <ac:picMk id="8" creationId="{0E23D62F-6AD5-1D42-933C-CD4E588E49B2}"/>
          </ac:picMkLst>
        </pc:picChg>
      </pc:sldChg>
      <pc:sldChg chg="modSp mod modAnim">
        <pc:chgData name="T H" userId="270efafb50020bd6" providerId="LiveId" clId="{8EE71166-4B86-4C9E-A3F4-15AFF68DD577}" dt="2022-08-27T22:42:04.718" v="48"/>
        <pc:sldMkLst>
          <pc:docMk/>
          <pc:sldMk cId="4080948197" sldId="441"/>
        </pc:sldMkLst>
        <pc:spChg chg="mod">
          <ac:chgData name="T H" userId="270efafb50020bd6" providerId="LiveId" clId="{8EE71166-4B86-4C9E-A3F4-15AFF68DD577}" dt="2022-08-27T22:39:20.687" v="31" actId="1076"/>
          <ac:spMkLst>
            <pc:docMk/>
            <pc:sldMk cId="4080948197" sldId="441"/>
            <ac:spMk id="5" creationId="{750D057A-5B56-BFE1-A193-01BBF7499D0A}"/>
          </ac:spMkLst>
        </pc:spChg>
        <pc:spChg chg="mod">
          <ac:chgData name="T H" userId="270efafb50020bd6" providerId="LiveId" clId="{8EE71166-4B86-4C9E-A3F4-15AFF68DD577}" dt="2022-08-27T22:38:57.066" v="29" actId="207"/>
          <ac:spMkLst>
            <pc:docMk/>
            <pc:sldMk cId="4080948197" sldId="441"/>
            <ac:spMk id="10" creationId="{00000000-0000-0000-0000-000000000000}"/>
          </ac:spMkLst>
        </pc:spChg>
        <pc:spChg chg="mod">
          <ac:chgData name="T H" userId="270efafb50020bd6" providerId="LiveId" clId="{8EE71166-4B86-4C9E-A3F4-15AFF68DD577}" dt="2022-08-27T22:41:50.259" v="46" actId="1076"/>
          <ac:spMkLst>
            <pc:docMk/>
            <pc:sldMk cId="4080948197" sldId="441"/>
            <ac:spMk id="19" creationId="{E3EA479E-50C6-62E7-3846-E2F56DF84586}"/>
          </ac:spMkLst>
        </pc:spChg>
        <pc:grpChg chg="mod">
          <ac:chgData name="T H" userId="270efafb50020bd6" providerId="LiveId" clId="{8EE71166-4B86-4C9E-A3F4-15AFF68DD577}" dt="2022-08-27T22:41:02.213" v="43" actId="1076"/>
          <ac:grpSpMkLst>
            <pc:docMk/>
            <pc:sldMk cId="4080948197" sldId="441"/>
            <ac:grpSpMk id="6" creationId="{6BB1C527-8230-3D22-6496-C0344592F689}"/>
          </ac:grpSpMkLst>
        </pc:grpChg>
        <pc:grpChg chg="mod">
          <ac:chgData name="T H" userId="270efafb50020bd6" providerId="LiveId" clId="{8EE71166-4B86-4C9E-A3F4-15AFF68DD577}" dt="2022-08-27T22:41:43.138" v="45" actId="14100"/>
          <ac:grpSpMkLst>
            <pc:docMk/>
            <pc:sldMk cId="4080948197" sldId="441"/>
            <ac:grpSpMk id="20" creationId="{F932C3C5-6555-F599-96D4-7DD6B92B5D16}"/>
          </ac:grpSpMkLst>
        </pc:grpChg>
      </pc:sldChg>
      <pc:sldChg chg="delSp modSp add mod delAnim">
        <pc:chgData name="T H" userId="270efafb50020bd6" providerId="LiveId" clId="{8EE71166-4B86-4C9E-A3F4-15AFF68DD577}" dt="2022-08-27T22:55:15.277" v="290" actId="478"/>
        <pc:sldMkLst>
          <pc:docMk/>
          <pc:sldMk cId="34934376" sldId="442"/>
        </pc:sldMkLst>
        <pc:spChg chg="del">
          <ac:chgData name="T H" userId="270efafb50020bd6" providerId="LiveId" clId="{8EE71166-4B86-4C9E-A3F4-15AFF68DD577}" dt="2022-08-27T22:55:03.955" v="287" actId="478"/>
          <ac:spMkLst>
            <pc:docMk/>
            <pc:sldMk cId="34934376" sldId="442"/>
            <ac:spMk id="2" creationId="{2E1E0E64-D1E4-0A10-C187-8461021F3752}"/>
          </ac:spMkLst>
        </pc:spChg>
        <pc:spChg chg="del mod">
          <ac:chgData name="T H" userId="270efafb50020bd6" providerId="LiveId" clId="{8EE71166-4B86-4C9E-A3F4-15AFF68DD577}" dt="2022-08-27T22:55:15.277" v="290" actId="478"/>
          <ac:spMkLst>
            <pc:docMk/>
            <pc:sldMk cId="34934376" sldId="442"/>
            <ac:spMk id="4" creationId="{8E0DF2DF-71FD-6CB6-D745-6CD30D7CE103}"/>
          </ac:spMkLst>
        </pc:spChg>
        <pc:spChg chg="del">
          <ac:chgData name="T H" userId="270efafb50020bd6" providerId="LiveId" clId="{8EE71166-4B86-4C9E-A3F4-15AFF68DD577}" dt="2022-08-27T22:55:03.955" v="287" actId="478"/>
          <ac:spMkLst>
            <pc:docMk/>
            <pc:sldMk cId="34934376" sldId="442"/>
            <ac:spMk id="5" creationId="{492EA850-B45E-80F7-CEB2-CAB3DCFBAB6F}"/>
          </ac:spMkLst>
        </pc:spChg>
        <pc:spChg chg="del">
          <ac:chgData name="T H" userId="270efafb50020bd6" providerId="LiveId" clId="{8EE71166-4B86-4C9E-A3F4-15AFF68DD577}" dt="2022-08-27T22:55:03.955" v="287" actId="478"/>
          <ac:spMkLst>
            <pc:docMk/>
            <pc:sldMk cId="34934376" sldId="442"/>
            <ac:spMk id="7" creationId="{0460865A-E4E8-9064-D32B-3DA7628F1CD7}"/>
          </ac:spMkLst>
        </pc:spChg>
        <pc:picChg chg="del">
          <ac:chgData name="T H" userId="270efafb50020bd6" providerId="LiveId" clId="{8EE71166-4B86-4C9E-A3F4-15AFF68DD577}" dt="2022-08-27T22:55:03.955" v="287" actId="478"/>
          <ac:picMkLst>
            <pc:docMk/>
            <pc:sldMk cId="34934376" sldId="442"/>
            <ac:picMk id="6" creationId="{88391397-97C2-CB1A-32BA-65A50E9F52F4}"/>
          </ac:picMkLst>
        </pc:picChg>
        <pc:picChg chg="del">
          <ac:chgData name="T H" userId="270efafb50020bd6" providerId="LiveId" clId="{8EE71166-4B86-4C9E-A3F4-15AFF68DD577}" dt="2022-08-27T22:55:03.955" v="287" actId="478"/>
          <ac:picMkLst>
            <pc:docMk/>
            <pc:sldMk cId="34934376" sldId="442"/>
            <ac:picMk id="8" creationId="{0E23D62F-6AD5-1D42-933C-CD4E588E49B2}"/>
          </ac:picMkLst>
        </pc:picChg>
      </pc:sldChg>
      <pc:sldChg chg="new del">
        <pc:chgData name="T H" userId="270efafb50020bd6" providerId="LiveId" clId="{8EE71166-4B86-4C9E-A3F4-15AFF68DD577}" dt="2022-08-27T22:54:19.728" v="285" actId="47"/>
        <pc:sldMkLst>
          <pc:docMk/>
          <pc:sldMk cId="421057078" sldId="4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2978646" y="484509"/>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err="1">
                <a:latin typeface="Times New Roman" pitchFamily="18" charset="0"/>
              </a:rPr>
              <a:t>Thứ</a:t>
            </a:r>
            <a:r>
              <a:rPr lang="en-US" altLang="en-US" sz="3500" b="1" dirty="0">
                <a:latin typeface="Times New Roman" pitchFamily="18" charset="0"/>
              </a:rPr>
              <a:t>  </a:t>
            </a:r>
            <a:r>
              <a:rPr lang="en-US" altLang="en-US" sz="3500" b="1" dirty="0" err="1">
                <a:latin typeface="Times New Roman" pitchFamily="18" charset="0"/>
              </a:rPr>
              <a:t>Tư</a:t>
            </a:r>
            <a:r>
              <a:rPr lang="en-US" altLang="en-US" sz="3500" b="1" dirty="0">
                <a:latin typeface="Times New Roman" pitchFamily="18" charset="0"/>
              </a:rPr>
              <a:t>  </a:t>
            </a:r>
            <a:r>
              <a:rPr lang="en-US" altLang="en-US" sz="3500" b="1" dirty="0" err="1">
                <a:latin typeface="Times New Roman" pitchFamily="18" charset="0"/>
              </a:rPr>
              <a:t>ngày</a:t>
            </a:r>
            <a:r>
              <a:rPr lang="en-US" altLang="en-US" sz="3500" b="1" dirty="0">
                <a:latin typeface="Times New Roman" pitchFamily="18" charset="0"/>
              </a:rPr>
              <a:t> </a:t>
            </a:r>
            <a:r>
              <a:rPr lang="vi-VN" altLang="en-US" sz="3500" b="1" dirty="0" smtClean="0">
                <a:latin typeface="Times New Roman" pitchFamily="18" charset="0"/>
              </a:rPr>
              <a:t>12</a:t>
            </a:r>
            <a:r>
              <a:rPr lang="en-US" altLang="en-US" sz="3500" b="1" dirty="0" smtClean="0">
                <a:latin typeface="Times New Roman" pitchFamily="18" charset="0"/>
              </a:rPr>
              <a:t> </a:t>
            </a:r>
            <a:r>
              <a:rPr lang="en-US" altLang="en-US" sz="3500" b="1" dirty="0" err="1">
                <a:latin typeface="Times New Roman" pitchFamily="18" charset="0"/>
              </a:rPr>
              <a:t>tháng</a:t>
            </a:r>
            <a:r>
              <a:rPr lang="en-US" altLang="en-US" sz="3500" b="1" dirty="0">
                <a:latin typeface="Times New Roman" pitchFamily="18" charset="0"/>
              </a:rPr>
              <a:t> 3 </a:t>
            </a:r>
            <a:r>
              <a:rPr lang="en-US" altLang="en-US" sz="3500" b="1" dirty="0" err="1">
                <a:latin typeface="Times New Roman" pitchFamily="18" charset="0"/>
              </a:rPr>
              <a:t>năm</a:t>
            </a:r>
            <a:r>
              <a:rPr lang="en-US" altLang="en-US" sz="3500" b="1" dirty="0">
                <a:latin typeface="Times New Roman" pitchFamily="18" charset="0"/>
              </a:rPr>
              <a:t> </a:t>
            </a:r>
            <a:r>
              <a:rPr lang="en-US" altLang="en-US" sz="3500" b="1" dirty="0" smtClean="0">
                <a:latin typeface="Times New Roman" pitchFamily="18" charset="0"/>
              </a:rPr>
              <a:t>202</a:t>
            </a:r>
            <a:r>
              <a:rPr lang="vi-VN" altLang="en-US" sz="3500" b="1" dirty="0" smtClean="0">
                <a:latin typeface="Times New Roman" pitchFamily="18" charset="0"/>
              </a:rPr>
              <a:t>5</a:t>
            </a:r>
            <a:endParaRPr lang="en-US" altLang="en-US" sz="3500" b="1" dirty="0">
              <a:latin typeface="Times New Roman" pitchFamily="18" charset="0"/>
            </a:endParaRPr>
          </a:p>
        </p:txBody>
      </p:sp>
      <p:sp>
        <p:nvSpPr>
          <p:cNvPr id="28" name="Text Box 14"/>
          <p:cNvSpPr txBox="1">
            <a:spLocks noChangeArrowheads="1"/>
          </p:cNvSpPr>
          <p:nvPr/>
        </p:nvSpPr>
        <p:spPr bwMode="auto">
          <a:xfrm>
            <a:off x="1063076" y="1658379"/>
            <a:ext cx="13868400" cy="1945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5400" b="1" u="sng" dirty="0" err="1">
                <a:effectLst>
                  <a:outerShdw blurRad="38100" dist="38100" dir="2700000" algn="tl">
                    <a:srgbClr val="000000">
                      <a:alpha val="43137"/>
                    </a:srgbClr>
                  </a:outerShdw>
                </a:effectLst>
                <a:latin typeface="Times New Roman" pitchFamily="18" charset="0"/>
                <a:cs typeface="Times New Roman" pitchFamily="18" charset="0"/>
              </a:rPr>
              <a:t>Tự</a:t>
            </a:r>
            <a:r>
              <a:rPr lang="en-US" sz="54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5400" b="1" u="sng" dirty="0" err="1">
                <a:effectLst>
                  <a:outerShdw blurRad="38100" dist="38100" dir="2700000" algn="tl">
                    <a:srgbClr val="000000">
                      <a:alpha val="43137"/>
                    </a:srgbClr>
                  </a:outerShdw>
                </a:effectLst>
                <a:latin typeface="Times New Roman" pitchFamily="18" charset="0"/>
                <a:cs typeface="Times New Roman" pitchFamily="18" charset="0"/>
              </a:rPr>
              <a:t>nhiên</a:t>
            </a:r>
            <a:r>
              <a:rPr lang="en-US" sz="54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5400" b="1" u="sng" dirty="0" err="1">
                <a:effectLst>
                  <a:outerShdw blurRad="38100" dist="38100" dir="2700000" algn="tl">
                    <a:srgbClr val="000000">
                      <a:alpha val="43137"/>
                    </a:srgbClr>
                  </a:outerShdw>
                </a:effectLst>
                <a:latin typeface="Times New Roman" pitchFamily="18" charset="0"/>
                <a:cs typeface="Times New Roman" pitchFamily="18" charset="0"/>
              </a:rPr>
              <a:t>xã</a:t>
            </a:r>
            <a:r>
              <a:rPr lang="en-US" sz="54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5400" b="1" u="sng" dirty="0" err="1">
                <a:effectLst>
                  <a:outerShdw blurRad="38100" dist="38100" dir="2700000" algn="tl">
                    <a:srgbClr val="000000">
                      <a:alpha val="43137"/>
                    </a:srgbClr>
                  </a:outerShdw>
                </a:effectLst>
                <a:latin typeface="Times New Roman" pitchFamily="18" charset="0"/>
                <a:cs typeface="Times New Roman" pitchFamily="18" charset="0"/>
              </a:rPr>
              <a:t>hội</a:t>
            </a:r>
            <a:r>
              <a:rPr lang="en-US" sz="5400" b="1" u="sng" dirty="0">
                <a:effectLst>
                  <a:outerShdw blurRad="38100" dist="38100" dir="2700000" algn="tl">
                    <a:srgbClr val="000000">
                      <a:alpha val="43137"/>
                    </a:srgbClr>
                  </a:outerShdw>
                </a:effectLst>
                <a:latin typeface="Times New Roman" pitchFamily="18" charset="0"/>
                <a:cs typeface="Times New Roman" pitchFamily="18" charset="0"/>
              </a:rPr>
              <a:t> </a:t>
            </a: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17: CƠ QUAN THẦN KINH (T2)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2" name="Picture 7" descr="BƯỚM 5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479291"/>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5211494" y="103853"/>
            <a:ext cx="4875775" cy="792030"/>
            <a:chOff x="5063633" y="164812"/>
            <a:chExt cx="4793506" cy="792030"/>
          </a:xfrm>
        </p:grpSpPr>
        <p:sp>
          <p:nvSpPr>
            <p:cNvPr id="29" name="TextBox 28"/>
            <p:cNvSpPr txBox="1"/>
            <p:nvPr/>
          </p:nvSpPr>
          <p:spPr>
            <a:xfrm>
              <a:off x="5063633" y="164812"/>
              <a:ext cx="181614" cy="553998"/>
            </a:xfrm>
            <a:prstGeom prst="rect">
              <a:avLst/>
            </a:prstGeom>
            <a:noFill/>
          </p:spPr>
          <p:txBody>
            <a:bodyPr wrap="none" rtlCol="0">
              <a:spAutoFit/>
            </a:bodyPr>
            <a:lstStyle/>
            <a:p>
              <a:endParaRPr lang="en-US" sz="3000" dirty="0">
                <a:solidFill>
                  <a:srgbClr val="0000CC"/>
                </a:solidFill>
                <a:latin typeface="Times New Roman" pitchFamily="18" charset="0"/>
                <a:cs typeface="Times New Roman" pitchFamily="18" charset="0"/>
              </a:endParaRPr>
            </a:p>
          </p:txBody>
        </p:sp>
        <p:sp>
          <p:nvSpPr>
            <p:cNvPr id="30" name="TextBox 29"/>
            <p:cNvSpPr txBox="1"/>
            <p:nvPr/>
          </p:nvSpPr>
          <p:spPr>
            <a:xfrm>
              <a:off x="5950093" y="433622"/>
              <a:ext cx="3907046" cy="523220"/>
            </a:xfrm>
            <a:prstGeom prst="rect">
              <a:avLst/>
            </a:prstGeom>
            <a:noFill/>
          </p:spPr>
          <p:txBody>
            <a:bodyPr wrap="none" rtlCol="0">
              <a:spAutoFit/>
            </a:bodyPr>
            <a:lstStyle/>
            <a:p>
              <a:r>
                <a:rPr lang="en-US" sz="2800" b="1" dirty="0">
                  <a:latin typeface="Times New Roman" pitchFamily="18" charset="0"/>
                  <a:cs typeface="Times New Roman" pitchFamily="18" charset="0"/>
                </a:rPr>
                <a:t>TỰ NHIÊN VÀ XÃ HỘI</a:t>
              </a:r>
            </a:p>
          </p:txBody>
        </p:sp>
      </p:grpSp>
      <p:sp>
        <p:nvSpPr>
          <p:cNvPr id="10" name="Rectangle 9"/>
          <p:cNvSpPr/>
          <p:nvPr/>
        </p:nvSpPr>
        <p:spPr>
          <a:xfrm>
            <a:off x="1573151" y="1547684"/>
            <a:ext cx="13194570" cy="646331"/>
          </a:xfrm>
          <a:prstGeom prst="rect">
            <a:avLst/>
          </a:prstGeom>
        </p:spPr>
        <p:txBody>
          <a:bodyPr wrap="square">
            <a:spAutoFit/>
          </a:bodyPr>
          <a:lstStyle/>
          <a:p>
            <a:pPr marL="742950" indent="-742950">
              <a:buAutoNum type="arabicPeriod"/>
            </a:pPr>
            <a:r>
              <a:rPr lang="nl-NL" sz="3600" b="1" u="sng" dirty="0">
                <a:latin typeface="Times New Roman" pitchFamily="18" charset="0"/>
                <a:cs typeface="Times New Roman" pitchFamily="18" charset="0"/>
              </a:rPr>
              <a:t>Chức năng của cơ quan thần kinh.</a:t>
            </a:r>
          </a:p>
        </p:txBody>
      </p:sp>
      <p:sp>
        <p:nvSpPr>
          <p:cNvPr id="15" name="Text Box 14"/>
          <p:cNvSpPr txBox="1">
            <a:spLocks noChangeArrowheads="1"/>
          </p:cNvSpPr>
          <p:nvPr/>
        </p:nvSpPr>
        <p:spPr bwMode="auto">
          <a:xfrm>
            <a:off x="4643719" y="838395"/>
            <a:ext cx="7543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FF0000"/>
                </a:solidFill>
                <a:effectLst>
                  <a:outerShdw blurRad="38100" dist="38100" dir="2700000" algn="tl">
                    <a:srgbClr val="000000">
                      <a:alpha val="43137"/>
                    </a:srgbClr>
                  </a:outerShdw>
                </a:effectLst>
                <a:latin typeface="Times New Roman" pitchFamily="18" charset="0"/>
              </a:rPr>
              <a:t>Bài</a:t>
            </a:r>
            <a:r>
              <a:rPr lang="en-US" sz="3200" b="1" dirty="0">
                <a:solidFill>
                  <a:srgbClr val="FF0000"/>
                </a:solidFill>
                <a:effectLst>
                  <a:outerShdw blurRad="38100" dist="38100" dir="2700000" algn="tl">
                    <a:srgbClr val="000000">
                      <a:alpha val="43137"/>
                    </a:srgbClr>
                  </a:outerShdw>
                </a:effectLst>
                <a:latin typeface="Times New Roman" pitchFamily="18" charset="0"/>
              </a:rPr>
              <a:t> 17: CƠ QUAN THẦN KINH (T2)</a:t>
            </a:r>
          </a:p>
        </p:txBody>
      </p:sp>
      <p:pic>
        <p:nvPicPr>
          <p:cNvPr id="5" name="Picture 4">
            <a:extLst>
              <a:ext uri="{FF2B5EF4-FFF2-40B4-BE49-F238E27FC236}">
                <a16:creationId xmlns:a16="http://schemas.microsoft.com/office/drawing/2014/main" xmlns="" id="{50501B4A-AB0A-C575-00E9-0B89E5E7379A}"/>
              </a:ext>
            </a:extLst>
          </p:cNvPr>
          <p:cNvPicPr>
            <a:picLocks noChangeAspect="1"/>
          </p:cNvPicPr>
          <p:nvPr/>
        </p:nvPicPr>
        <p:blipFill rotWithShape="1">
          <a:blip r:embed="rId3"/>
          <a:srcRect l="52409" t="13030" r="2170" b="2057"/>
          <a:stretch/>
        </p:blipFill>
        <p:spPr>
          <a:xfrm>
            <a:off x="9200426" y="3429000"/>
            <a:ext cx="3546620" cy="4304417"/>
          </a:xfrm>
          <a:prstGeom prst="rect">
            <a:avLst/>
          </a:prstGeom>
        </p:spPr>
      </p:pic>
      <p:grpSp>
        <p:nvGrpSpPr>
          <p:cNvPr id="8" name="Group 7">
            <a:extLst>
              <a:ext uri="{FF2B5EF4-FFF2-40B4-BE49-F238E27FC236}">
                <a16:creationId xmlns:a16="http://schemas.microsoft.com/office/drawing/2014/main" xmlns="" id="{D2261396-B62F-54EA-9DF2-DBE08993DDC3}"/>
              </a:ext>
            </a:extLst>
          </p:cNvPr>
          <p:cNvGrpSpPr/>
          <p:nvPr/>
        </p:nvGrpSpPr>
        <p:grpSpPr>
          <a:xfrm>
            <a:off x="1573151" y="2667561"/>
            <a:ext cx="13999895" cy="1143000"/>
            <a:chOff x="1204120" y="2488588"/>
            <a:chExt cx="14302739" cy="1206256"/>
          </a:xfrm>
        </p:grpSpPr>
        <p:pic>
          <p:nvPicPr>
            <p:cNvPr id="14" name="Picture 13">
              <a:extLst>
                <a:ext uri="{FF2B5EF4-FFF2-40B4-BE49-F238E27FC236}">
                  <a16:creationId xmlns:a16="http://schemas.microsoft.com/office/drawing/2014/main" xmlns="" id="{134898B7-4B72-5C73-709C-49C9EC280AEC}"/>
                </a:ext>
              </a:extLst>
            </p:cNvPr>
            <p:cNvPicPr>
              <a:picLocks noChangeAspect="1"/>
            </p:cNvPicPr>
            <p:nvPr/>
          </p:nvPicPr>
          <p:blipFill rotWithShape="1">
            <a:blip r:embed="rId4"/>
            <a:srcRect r="91601"/>
            <a:stretch/>
          </p:blipFill>
          <p:spPr>
            <a:xfrm>
              <a:off x="1204120" y="2488588"/>
              <a:ext cx="1108168" cy="1206256"/>
            </a:xfrm>
            <a:prstGeom prst="rect">
              <a:avLst/>
            </a:prstGeom>
          </p:spPr>
        </p:pic>
        <p:sp>
          <p:nvSpPr>
            <p:cNvPr id="16" name="TextBox 15">
              <a:extLst>
                <a:ext uri="{FF2B5EF4-FFF2-40B4-BE49-F238E27FC236}">
                  <a16:creationId xmlns:a16="http://schemas.microsoft.com/office/drawing/2014/main" xmlns="" id="{029BEE5F-AD70-75F8-436A-7EAB8F88B7D3}"/>
                </a:ext>
              </a:extLst>
            </p:cNvPr>
            <p:cNvSpPr txBox="1"/>
            <p:nvPr/>
          </p:nvSpPr>
          <p:spPr>
            <a:xfrm>
              <a:off x="2312288" y="2715400"/>
              <a:ext cx="13194571" cy="617138"/>
            </a:xfrm>
            <a:prstGeom prst="rect">
              <a:avLst/>
            </a:prstGeom>
            <a:solidFill>
              <a:schemeClr val="bg1"/>
            </a:solidFill>
          </p:spPr>
          <p:txBody>
            <a:bodyPr wrap="square" rtlCol="0">
              <a:spAutoFit/>
            </a:bodyPr>
            <a:lstStyle/>
            <a:p>
              <a:pPr algn="just"/>
              <a:r>
                <a:rPr lang="en-US" sz="3200" b="1" dirty="0">
                  <a:solidFill>
                    <a:srgbClr val="0000CC"/>
                  </a:solidFill>
                  <a:latin typeface="Times New Roman" panose="02020603050405020304" pitchFamily="18" charset="0"/>
                  <a:cs typeface="Times New Roman" panose="02020603050405020304" pitchFamily="18" charset="0"/>
                </a:rPr>
                <a:t>1. </a:t>
              </a:r>
              <a:r>
                <a:rPr lang="en-US" sz="3200" b="1" dirty="0" err="1">
                  <a:solidFill>
                    <a:srgbClr val="0000CC"/>
                  </a:solidFill>
                  <a:latin typeface="Times New Roman" panose="02020603050405020304" pitchFamily="18" charset="0"/>
                  <a:cs typeface="Times New Roman" panose="02020603050405020304" pitchFamily="18" charset="0"/>
                </a:rPr>
                <a:t>Em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sẽ</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phản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ứng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như</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thế</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nào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bất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ngờ</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chạm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tay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vào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vật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nóng</a:t>
              </a:r>
              <a:r>
                <a:rPr lang="en-US" sz="3200" b="1" dirty="0">
                  <a:solidFill>
                    <a:srgbClr val="0000CC"/>
                  </a:solidFill>
                  <a:latin typeface="Times New Roman" panose="02020603050405020304" pitchFamily="18" charset="0"/>
                  <a:cs typeface="Times New Roman" panose="02020603050405020304" pitchFamily="18" charset="0"/>
                </a:rPr>
                <a:t>?</a:t>
              </a:r>
            </a:p>
          </p:txBody>
        </p:sp>
      </p:grpSp>
      <p:pic>
        <p:nvPicPr>
          <p:cNvPr id="17" name="Picture 16">
            <a:extLst>
              <a:ext uri="{FF2B5EF4-FFF2-40B4-BE49-F238E27FC236}">
                <a16:creationId xmlns:a16="http://schemas.microsoft.com/office/drawing/2014/main" xmlns="" id="{DD658526-9F6F-03B6-A558-4F103CB28EF6}"/>
              </a:ext>
            </a:extLst>
          </p:cNvPr>
          <p:cNvPicPr>
            <a:picLocks noChangeAspect="1"/>
          </p:cNvPicPr>
          <p:nvPr/>
        </p:nvPicPr>
        <p:blipFill rotWithShape="1">
          <a:blip r:embed="rId3"/>
          <a:srcRect l="6988" t="15087" r="47591"/>
          <a:stretch/>
        </p:blipFill>
        <p:spPr>
          <a:xfrm>
            <a:off x="3477623" y="3607342"/>
            <a:ext cx="3546620" cy="4304417"/>
          </a:xfrm>
          <a:prstGeom prst="rect">
            <a:avLst/>
          </a:prstGeom>
        </p:spPr>
      </p:pic>
      <p:sp>
        <p:nvSpPr>
          <p:cNvPr id="21" name="TextBox 20">
            <a:extLst>
              <a:ext uri="{FF2B5EF4-FFF2-40B4-BE49-F238E27FC236}">
                <a16:creationId xmlns:a16="http://schemas.microsoft.com/office/drawing/2014/main" xmlns="" id="{DE3F9F44-E9AB-4C06-22B6-4D063A3920FA}"/>
              </a:ext>
            </a:extLst>
          </p:cNvPr>
          <p:cNvSpPr txBox="1"/>
          <p:nvPr/>
        </p:nvSpPr>
        <p:spPr>
          <a:xfrm>
            <a:off x="2100422" y="7962929"/>
            <a:ext cx="12630395" cy="1077218"/>
          </a:xfrm>
          <a:prstGeom prst="rect">
            <a:avLst/>
          </a:prstGeom>
          <a:noFill/>
        </p:spPr>
        <p:txBody>
          <a:bodyPr wrap="square" rtlCol="0">
            <a:spAutoFit/>
          </a:bodyPr>
          <a:lstStyle/>
          <a:p>
            <a:pPr algn="just"/>
            <a:r>
              <a:rPr lang="en-US" sz="3200" b="1">
                <a:solidFill>
                  <a:srgbClr val="0000CC"/>
                </a:solidFill>
                <a:latin typeface="Times New Roman" panose="02020603050405020304" pitchFamily="18" charset="0"/>
                <a:cs typeface="Times New Roman" panose="02020603050405020304" pitchFamily="18" charset="0"/>
              </a:rPr>
              <a:t>2. Nêu ví dụ khác về phản ứng của cơ thể khi bất ngờ gặp kích thích từ bên ngoài.</a:t>
            </a:r>
          </a:p>
        </p:txBody>
      </p:sp>
      <p:sp>
        <p:nvSpPr>
          <p:cNvPr id="3" name="TextBox 2">
            <a:extLst>
              <a:ext uri="{FF2B5EF4-FFF2-40B4-BE49-F238E27FC236}">
                <a16:creationId xmlns:a16="http://schemas.microsoft.com/office/drawing/2014/main" xmlns="" id="{33313AD5-06C9-FD5E-E1F3-25E11F4CD25B}"/>
              </a:ext>
            </a:extLst>
          </p:cNvPr>
          <p:cNvSpPr txBox="1"/>
          <p:nvPr/>
        </p:nvSpPr>
        <p:spPr>
          <a:xfrm>
            <a:off x="2242344" y="2127730"/>
            <a:ext cx="8134350" cy="646331"/>
          </a:xfrm>
          <a:prstGeom prst="rect">
            <a:avLst/>
          </a:prstGeom>
          <a:noFill/>
        </p:spPr>
        <p:txBody>
          <a:bodyPr wrap="square">
            <a:spAutoFit/>
          </a:bodyPr>
          <a:lstStyle/>
          <a:p>
            <a:r>
              <a:rPr lang="nl-NL" sz="3600" b="1" dirty="0">
                <a:solidFill>
                  <a:srgbClr val="FF0000"/>
                </a:solidFill>
                <a:latin typeface="Times New Roman" pitchFamily="18" charset="0"/>
                <a:cs typeface="Times New Roman" pitchFamily="18" charset="0"/>
              </a:rPr>
              <a:t> - Chức năng của tủy sống</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5211494" y="103853"/>
            <a:ext cx="4875775" cy="795508"/>
            <a:chOff x="5063633" y="164812"/>
            <a:chExt cx="4793506" cy="795508"/>
          </a:xfrm>
        </p:grpSpPr>
        <p:sp>
          <p:nvSpPr>
            <p:cNvPr id="29" name="TextBox 28"/>
            <p:cNvSpPr txBox="1"/>
            <p:nvPr/>
          </p:nvSpPr>
          <p:spPr>
            <a:xfrm>
              <a:off x="5063633" y="164812"/>
              <a:ext cx="181614" cy="553998"/>
            </a:xfrm>
            <a:prstGeom prst="rect">
              <a:avLst/>
            </a:prstGeom>
            <a:noFill/>
          </p:spPr>
          <p:txBody>
            <a:bodyPr wrap="none" rtlCol="0">
              <a:spAutoFit/>
            </a:bodyPr>
            <a:lstStyle/>
            <a:p>
              <a:endParaRPr lang="en-US" sz="3000" dirty="0">
                <a:solidFill>
                  <a:srgbClr val="0000CC"/>
                </a:solidFill>
                <a:latin typeface="Times New Roman" pitchFamily="18" charset="0"/>
                <a:cs typeface="Times New Roman" pitchFamily="18" charset="0"/>
              </a:endParaRPr>
            </a:p>
          </p:txBody>
        </p:sp>
        <p:sp>
          <p:nvSpPr>
            <p:cNvPr id="30" name="TextBox 29"/>
            <p:cNvSpPr txBox="1"/>
            <p:nvPr/>
          </p:nvSpPr>
          <p:spPr>
            <a:xfrm>
              <a:off x="5950093" y="437100"/>
              <a:ext cx="3907046" cy="523220"/>
            </a:xfrm>
            <a:prstGeom prst="rect">
              <a:avLst/>
            </a:prstGeom>
            <a:noFill/>
          </p:spPr>
          <p:txBody>
            <a:bodyPr wrap="none" rtlCol="0">
              <a:spAutoFit/>
            </a:bodyPr>
            <a:lstStyle/>
            <a:p>
              <a:r>
                <a:rPr lang="en-US" sz="2800" b="1" dirty="0">
                  <a:latin typeface="Times New Roman" pitchFamily="18" charset="0"/>
                  <a:cs typeface="Times New Roman" pitchFamily="18" charset="0"/>
                </a:rPr>
                <a:t>TỰ NHIÊN VÀ XÃ HỘI</a:t>
              </a:r>
            </a:p>
          </p:txBody>
        </p:sp>
      </p:grpSp>
      <p:sp>
        <p:nvSpPr>
          <p:cNvPr id="3" name="Text Box 14">
            <a:extLst>
              <a:ext uri="{FF2B5EF4-FFF2-40B4-BE49-F238E27FC236}">
                <a16:creationId xmlns:a16="http://schemas.microsoft.com/office/drawing/2014/main" xmlns="" id="{CD3A977E-0D50-9159-B9C0-FD75FC21D498}"/>
              </a:ext>
            </a:extLst>
          </p:cNvPr>
          <p:cNvSpPr txBox="1">
            <a:spLocks noChangeArrowheads="1"/>
          </p:cNvSpPr>
          <p:nvPr/>
        </p:nvSpPr>
        <p:spPr bwMode="auto">
          <a:xfrm>
            <a:off x="3642519" y="816314"/>
            <a:ext cx="9220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FF0000"/>
                </a:solidFill>
                <a:effectLst>
                  <a:outerShdw blurRad="38100" dist="38100" dir="2700000" algn="tl">
                    <a:srgbClr val="000000">
                      <a:alpha val="43137"/>
                    </a:srgbClr>
                  </a:outerShdw>
                </a:effectLst>
                <a:latin typeface="Times New Roman" pitchFamily="18" charset="0"/>
              </a:rPr>
              <a:t>Bài</a:t>
            </a:r>
            <a:r>
              <a:rPr lang="en-US" sz="3200" b="1" dirty="0">
                <a:solidFill>
                  <a:srgbClr val="FF0000"/>
                </a:solidFill>
                <a:effectLst>
                  <a:outerShdw blurRad="38100" dist="38100" dir="2700000" algn="tl">
                    <a:srgbClr val="000000">
                      <a:alpha val="43137"/>
                    </a:srgbClr>
                  </a:outerShdw>
                </a:effectLst>
                <a:latin typeface="Times New Roman" pitchFamily="18" charset="0"/>
              </a:rPr>
              <a:t> 17: CƠ QUAN THẦN KINH (T2)</a:t>
            </a:r>
          </a:p>
        </p:txBody>
      </p:sp>
      <p:grpSp>
        <p:nvGrpSpPr>
          <p:cNvPr id="4" name="Group 3">
            <a:extLst>
              <a:ext uri="{FF2B5EF4-FFF2-40B4-BE49-F238E27FC236}">
                <a16:creationId xmlns:a16="http://schemas.microsoft.com/office/drawing/2014/main" xmlns="" id="{EF3ADC6F-728A-43DC-93E4-0ABB1202790F}"/>
              </a:ext>
            </a:extLst>
          </p:cNvPr>
          <p:cNvGrpSpPr/>
          <p:nvPr/>
        </p:nvGrpSpPr>
        <p:grpSpPr>
          <a:xfrm>
            <a:off x="1204119" y="3048000"/>
            <a:ext cx="12954000" cy="4724400"/>
            <a:chOff x="887672" y="3020750"/>
            <a:chExt cx="14859000" cy="2870678"/>
          </a:xfrm>
        </p:grpSpPr>
        <p:pic>
          <p:nvPicPr>
            <p:cNvPr id="9" name="Picture 8">
              <a:extLst>
                <a:ext uri="{FF2B5EF4-FFF2-40B4-BE49-F238E27FC236}">
                  <a16:creationId xmlns:a16="http://schemas.microsoft.com/office/drawing/2014/main" xmlns="" id="{B6261E78-73A5-B1D3-3FAC-B80FB379ADCA}"/>
                </a:ext>
              </a:extLst>
            </p:cNvPr>
            <p:cNvPicPr>
              <a:picLocks noChangeAspect="1"/>
            </p:cNvPicPr>
            <p:nvPr/>
          </p:nvPicPr>
          <p:blipFill rotWithShape="1">
            <a:blip r:embed="rId3"/>
            <a:srcRect t="2334"/>
            <a:stretch/>
          </p:blipFill>
          <p:spPr>
            <a:xfrm>
              <a:off x="887672" y="3020750"/>
              <a:ext cx="14859000" cy="2870678"/>
            </a:xfrm>
            <a:prstGeom prst="rect">
              <a:avLst/>
            </a:prstGeom>
          </p:spPr>
        </p:pic>
        <p:sp>
          <p:nvSpPr>
            <p:cNvPr id="2" name="TextBox 1">
              <a:extLst>
                <a:ext uri="{FF2B5EF4-FFF2-40B4-BE49-F238E27FC236}">
                  <a16:creationId xmlns:a16="http://schemas.microsoft.com/office/drawing/2014/main" xmlns="" id="{CAA51AA1-8B97-C1BA-0732-F2D494E11203}"/>
                </a:ext>
              </a:extLst>
            </p:cNvPr>
            <p:cNvSpPr txBox="1"/>
            <p:nvPr/>
          </p:nvSpPr>
          <p:spPr>
            <a:xfrm>
              <a:off x="2144178" y="3548018"/>
              <a:ext cx="13182600" cy="1931981"/>
            </a:xfrm>
            <a:prstGeom prst="rect">
              <a:avLst/>
            </a:prstGeom>
            <a:solidFill>
              <a:srgbClr val="FFFAB2"/>
            </a:solidFill>
          </p:spPr>
          <p:txBody>
            <a:bodyPr wrap="square" rtlCol="0">
              <a:spAutoFit/>
            </a:bodyPr>
            <a:lstStyle/>
            <a:p>
              <a:pPr algn="just">
                <a:lnSpc>
                  <a:spcPct val="120000"/>
                </a:lnSpc>
              </a:pPr>
              <a:r>
                <a:rPr lang="en-US" sz="4500" b="1" i="1">
                  <a:solidFill>
                    <a:srgbClr val="FF0000"/>
                  </a:solidFill>
                  <a:latin typeface="Times New Roman" panose="02020603050405020304" pitchFamily="18" charset="0"/>
                  <a:cs typeface="Times New Roman" panose="02020603050405020304" pitchFamily="18" charset="0"/>
                </a:rPr>
                <a:t>Khi gặp một kích thích bất ngờ, cơ thể tự động phản ứng rất nhanh. Những phản ứng như vậy gọi là phản xạ. Tủy sống điều khiển những phản xạ này.</a:t>
              </a:r>
            </a:p>
          </p:txBody>
        </p:sp>
      </p:grpSp>
      <p:sp>
        <p:nvSpPr>
          <p:cNvPr id="5" name="Rectangle 4">
            <a:extLst>
              <a:ext uri="{FF2B5EF4-FFF2-40B4-BE49-F238E27FC236}">
                <a16:creationId xmlns:a16="http://schemas.microsoft.com/office/drawing/2014/main" xmlns="" id="{0AE28852-CD1C-1563-94C3-D62F77ACECB3}"/>
              </a:ext>
            </a:extLst>
          </p:cNvPr>
          <p:cNvSpPr/>
          <p:nvPr/>
        </p:nvSpPr>
        <p:spPr>
          <a:xfrm>
            <a:off x="1813719" y="1687073"/>
            <a:ext cx="13194570" cy="646331"/>
          </a:xfrm>
          <a:prstGeom prst="rect">
            <a:avLst/>
          </a:prstGeom>
        </p:spPr>
        <p:txBody>
          <a:bodyPr wrap="square">
            <a:spAutoFit/>
          </a:bodyPr>
          <a:lstStyle/>
          <a:p>
            <a:r>
              <a:rPr lang="nl-NL" sz="3600" b="1" u="sng" dirty="0">
                <a:latin typeface="Times New Roman" pitchFamily="18" charset="0"/>
                <a:cs typeface="Times New Roman" pitchFamily="18" charset="0"/>
              </a:rPr>
              <a:t>1. Chức năng của cơ quan thần kinh.</a:t>
            </a:r>
          </a:p>
        </p:txBody>
      </p:sp>
      <p:sp>
        <p:nvSpPr>
          <p:cNvPr id="7" name="TextBox 6">
            <a:extLst>
              <a:ext uri="{FF2B5EF4-FFF2-40B4-BE49-F238E27FC236}">
                <a16:creationId xmlns:a16="http://schemas.microsoft.com/office/drawing/2014/main" xmlns="" id="{98A53CC9-2774-A9C9-BD5A-E84C2DA9C237}"/>
              </a:ext>
            </a:extLst>
          </p:cNvPr>
          <p:cNvSpPr txBox="1"/>
          <p:nvPr/>
        </p:nvSpPr>
        <p:spPr>
          <a:xfrm>
            <a:off x="2242344" y="2338124"/>
            <a:ext cx="8134350" cy="646331"/>
          </a:xfrm>
          <a:prstGeom prst="rect">
            <a:avLst/>
          </a:prstGeom>
          <a:noFill/>
        </p:spPr>
        <p:txBody>
          <a:bodyPr wrap="square">
            <a:spAutoFit/>
          </a:bodyPr>
          <a:lstStyle/>
          <a:p>
            <a:r>
              <a:rPr lang="nl-NL" sz="3600" b="1" dirty="0">
                <a:solidFill>
                  <a:srgbClr val="FF0000"/>
                </a:solidFill>
                <a:latin typeface="Times New Roman" pitchFamily="18" charset="0"/>
                <a:cs typeface="Times New Roman" pitchFamily="18" charset="0"/>
              </a:rPr>
              <a:t> - Chức năng của tủy sống</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489582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186884" y="0"/>
            <a:ext cx="4919726" cy="994830"/>
            <a:chOff x="5063633" y="164812"/>
            <a:chExt cx="4836715" cy="994830"/>
          </a:xfrm>
        </p:grpSpPr>
        <p:grpSp>
          <p:nvGrpSpPr>
            <p:cNvPr id="27" name="Group 26"/>
            <p:cNvGrpSpPr/>
            <p:nvPr/>
          </p:nvGrpSpPr>
          <p:grpSpPr>
            <a:xfrm>
              <a:off x="5063633" y="164812"/>
              <a:ext cx="4836715" cy="994830"/>
              <a:chOff x="5063633" y="164812"/>
              <a:chExt cx="4836715" cy="994830"/>
            </a:xfrm>
          </p:grpSpPr>
          <p:sp>
            <p:nvSpPr>
              <p:cNvPr id="29" name="TextBox 28"/>
              <p:cNvSpPr txBox="1"/>
              <p:nvPr/>
            </p:nvSpPr>
            <p:spPr>
              <a:xfrm>
                <a:off x="5063633" y="164812"/>
                <a:ext cx="181614" cy="553998"/>
              </a:xfrm>
              <a:prstGeom prst="rect">
                <a:avLst/>
              </a:prstGeom>
              <a:noFill/>
            </p:spPr>
            <p:txBody>
              <a:bodyPr wrap="none" rtlCol="0">
                <a:spAutoFit/>
              </a:bodyPr>
              <a:lstStyle/>
              <a:p>
                <a:endParaRPr lang="en-US" sz="3000" dirty="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dirty="0">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32719" y="1563469"/>
            <a:ext cx="8229600" cy="646331"/>
          </a:xfrm>
          <a:prstGeom prst="rect">
            <a:avLst/>
          </a:prstGeom>
        </p:spPr>
        <p:txBody>
          <a:bodyPr wrap="square">
            <a:spAutoFit/>
          </a:bodyPr>
          <a:lstStyle/>
          <a:p>
            <a:pPr algn="just"/>
            <a:r>
              <a:rPr lang="en-US" sz="3600" b="1" u="sng" dirty="0">
                <a:latin typeface="Times New Roman" pitchFamily="18" charset="0"/>
                <a:cs typeface="Times New Roman" pitchFamily="18" charset="0"/>
              </a:rPr>
              <a:t>2. </a:t>
            </a:r>
            <a:r>
              <a:rPr lang="nl-NL" sz="3600" b="1" u="sng" dirty="0">
                <a:latin typeface="Times New Roman" pitchFamily="18" charset="0"/>
                <a:cs typeface="Times New Roman" pitchFamily="18" charset="0"/>
              </a:rPr>
              <a:t>Chức năng của cơ quan thần kinh</a:t>
            </a:r>
            <a:endParaRPr lang="en-US" sz="3600" b="1" u="sng" dirty="0">
              <a:latin typeface="Times New Roman" pitchFamily="18" charset="0"/>
              <a:cs typeface="Times New Roman" pitchFamily="18" charset="0"/>
            </a:endParaRPr>
          </a:p>
        </p:txBody>
      </p:sp>
      <p:sp>
        <p:nvSpPr>
          <p:cNvPr id="4" name="Text Box 14">
            <a:extLst>
              <a:ext uri="{FF2B5EF4-FFF2-40B4-BE49-F238E27FC236}">
                <a16:creationId xmlns:a16="http://schemas.microsoft.com/office/drawing/2014/main" xmlns="" id="{8E0DF2DF-71FD-6CB6-D745-6CD30D7CE103}"/>
              </a:ext>
            </a:extLst>
          </p:cNvPr>
          <p:cNvSpPr txBox="1">
            <a:spLocks noChangeArrowheads="1"/>
          </p:cNvSpPr>
          <p:nvPr/>
        </p:nvSpPr>
        <p:spPr bwMode="auto">
          <a:xfrm>
            <a:off x="4633119" y="972978"/>
            <a:ext cx="77724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FF0000"/>
                </a:solidFill>
                <a:effectLst>
                  <a:outerShdw blurRad="38100" dist="38100" dir="2700000" algn="tl">
                    <a:srgbClr val="000000">
                      <a:alpha val="43137"/>
                    </a:srgbClr>
                  </a:outerShdw>
                </a:effectLst>
                <a:latin typeface="Times New Roman" pitchFamily="18" charset="0"/>
              </a:rPr>
              <a:t>Bài</a:t>
            </a:r>
            <a:r>
              <a:rPr lang="en-US" sz="3200" b="1" dirty="0">
                <a:solidFill>
                  <a:srgbClr val="FF0000"/>
                </a:solidFill>
                <a:effectLst>
                  <a:outerShdw blurRad="38100" dist="38100" dir="2700000" algn="tl">
                    <a:srgbClr val="000000">
                      <a:alpha val="43137"/>
                    </a:srgbClr>
                  </a:outerShdw>
                </a:effectLst>
                <a:latin typeface="Times New Roman" pitchFamily="18" charset="0"/>
              </a:rPr>
              <a:t> 17: CƠ QUAN THẦN KINH (T2)</a:t>
            </a:r>
          </a:p>
        </p:txBody>
      </p:sp>
      <p:graphicFrame>
        <p:nvGraphicFramePr>
          <p:cNvPr id="11" name="Table 10">
            <a:extLst>
              <a:ext uri="{FF2B5EF4-FFF2-40B4-BE49-F238E27FC236}">
                <a16:creationId xmlns:a16="http://schemas.microsoft.com/office/drawing/2014/main" xmlns="" id="{AB17915B-3143-4B0B-8625-5545E363118D}"/>
              </a:ext>
            </a:extLst>
          </p:cNvPr>
          <p:cNvGraphicFramePr>
            <a:graphicFrameLocks noGrp="1"/>
          </p:cNvGraphicFramePr>
          <p:nvPr>
            <p:extLst>
              <p:ext uri="{D42A27DB-BD31-4B8C-83A1-F6EECF244321}">
                <p14:modId xmlns:p14="http://schemas.microsoft.com/office/powerpoint/2010/main" val="223451182"/>
              </p:ext>
            </p:extLst>
          </p:nvPr>
        </p:nvGraphicFramePr>
        <p:xfrm>
          <a:off x="1432719" y="2309863"/>
          <a:ext cx="13944600" cy="6360682"/>
        </p:xfrm>
        <a:graphic>
          <a:graphicData uri="http://schemas.openxmlformats.org/drawingml/2006/table">
            <a:tbl>
              <a:tblPr firstRow="1" firstCol="1" bandRow="1">
                <a:tableStyleId>{5C22544A-7EE6-4342-B048-85BDC9FD1C3A}</a:tableStyleId>
              </a:tblPr>
              <a:tblGrid>
                <a:gridCol w="7016981">
                  <a:extLst>
                    <a:ext uri="{9D8B030D-6E8A-4147-A177-3AD203B41FA5}">
                      <a16:colId xmlns:a16="http://schemas.microsoft.com/office/drawing/2014/main" xmlns="" val="191581323"/>
                    </a:ext>
                  </a:extLst>
                </a:gridCol>
                <a:gridCol w="3498619">
                  <a:extLst>
                    <a:ext uri="{9D8B030D-6E8A-4147-A177-3AD203B41FA5}">
                      <a16:colId xmlns:a16="http://schemas.microsoft.com/office/drawing/2014/main" xmlns="" val="2820851951"/>
                    </a:ext>
                  </a:extLst>
                </a:gridCol>
                <a:gridCol w="3429000">
                  <a:extLst>
                    <a:ext uri="{9D8B030D-6E8A-4147-A177-3AD203B41FA5}">
                      <a16:colId xmlns:a16="http://schemas.microsoft.com/office/drawing/2014/main" xmlns="" val="586966216"/>
                    </a:ext>
                  </a:extLst>
                </a:gridCol>
              </a:tblGrid>
              <a:tr h="657925">
                <a:tc>
                  <a:txBody>
                    <a:bodyPr/>
                    <a:lstStyle/>
                    <a:p>
                      <a:pPr algn="ctr">
                        <a:lnSpc>
                          <a:spcPct val="120000"/>
                        </a:lnSpc>
                      </a:pPr>
                      <a:r>
                        <a:rPr lang="nl-NL" sz="2800" dirty="0">
                          <a:solidFill>
                            <a:srgbClr val="FF0000"/>
                          </a:solidFill>
                          <a:effectLst/>
                          <a:latin typeface="Times New Roman" panose="02020603050405020304" pitchFamily="18" charset="0"/>
                          <a:cs typeface="Times New Roman" panose="02020603050405020304" pitchFamily="18" charset="0"/>
                        </a:rPr>
                        <a:t>Hoạt động</a:t>
                      </a:r>
                      <a:endParaRPr lang="en-US" sz="4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B2"/>
                    </a:solidFill>
                  </a:tcPr>
                </a:tc>
                <a:tc>
                  <a:txBody>
                    <a:bodyPr/>
                    <a:lstStyle/>
                    <a:p>
                      <a:pPr algn="ctr">
                        <a:lnSpc>
                          <a:spcPct val="120000"/>
                        </a:lnSpc>
                      </a:pPr>
                      <a:r>
                        <a:rPr lang="nl-NL" sz="2800" dirty="0">
                          <a:solidFill>
                            <a:srgbClr val="FF0000"/>
                          </a:solidFill>
                          <a:effectLst/>
                          <a:latin typeface="Times New Roman" panose="02020603050405020304" pitchFamily="18" charset="0"/>
                          <a:cs typeface="Times New Roman" panose="02020603050405020304" pitchFamily="18" charset="0"/>
                        </a:rPr>
                        <a:t>Do tủy sống điề</a:t>
                      </a:r>
                      <a:r>
                        <a:rPr lang="nl-NL" sz="2800" dirty="0">
                          <a:solidFill>
                            <a:srgbClr val="002060"/>
                          </a:solidFill>
                          <a:effectLst/>
                          <a:latin typeface="Times New Roman" panose="02020603050405020304" pitchFamily="18" charset="0"/>
                          <a:cs typeface="Times New Roman" panose="02020603050405020304" pitchFamily="18" charset="0"/>
                        </a:rPr>
                        <a:t>u khiển</a:t>
                      </a:r>
                      <a:endParaRPr lang="en-US" sz="4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B2"/>
                    </a:solidFill>
                  </a:tcPr>
                </a:tc>
                <a:tc>
                  <a:txBody>
                    <a:bodyPr/>
                    <a:lstStyle/>
                    <a:p>
                      <a:pPr algn="ctr">
                        <a:lnSpc>
                          <a:spcPct val="120000"/>
                        </a:lnSpc>
                      </a:pPr>
                      <a:r>
                        <a:rPr lang="nl-NL" sz="2800" dirty="0">
                          <a:solidFill>
                            <a:srgbClr val="FF0000"/>
                          </a:solidFill>
                          <a:effectLst/>
                          <a:latin typeface="Times New Roman" panose="02020603050405020304" pitchFamily="18" charset="0"/>
                          <a:cs typeface="Times New Roman" panose="02020603050405020304" pitchFamily="18" charset="0"/>
                        </a:rPr>
                        <a:t>Do não điều khiển</a:t>
                      </a:r>
                      <a:endParaRPr lang="en-US" sz="4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B2"/>
                    </a:solidFill>
                  </a:tcPr>
                </a:tc>
                <a:extLst>
                  <a:ext uri="{0D108BD9-81ED-4DB2-BD59-A6C34878D82A}">
                    <a16:rowId xmlns:a16="http://schemas.microsoft.com/office/drawing/2014/main" xmlns="" val="2043843070"/>
                  </a:ext>
                </a:extLst>
              </a:tr>
              <a:tr h="752574">
                <a:tc>
                  <a:txBody>
                    <a:bodyPr/>
                    <a:lstStyle/>
                    <a:p>
                      <a:pPr algn="ctr">
                        <a:lnSpc>
                          <a:spcPct val="100000"/>
                        </a:lnSpc>
                      </a:pPr>
                      <a:r>
                        <a:rPr lang="nl-NL" sz="3200" dirty="0">
                          <a:solidFill>
                            <a:schemeClr val="tx1"/>
                          </a:solidFill>
                          <a:effectLst/>
                          <a:latin typeface="Times New Roman" panose="02020603050405020304" pitchFamily="18" charset="0"/>
                          <a:cs typeface="Times New Roman" panose="02020603050405020304" pitchFamily="18" charset="0"/>
                        </a:rPr>
                        <a:t>Múa, hát</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B2"/>
                    </a:solidFill>
                  </a:tcPr>
                </a:tc>
                <a:tc>
                  <a:txBody>
                    <a:bodyPr/>
                    <a:lstStyle/>
                    <a:p>
                      <a:pPr algn="ctr">
                        <a:lnSpc>
                          <a:spcPct val="100000"/>
                        </a:lnSpc>
                      </a:pPr>
                      <a:r>
                        <a:rPr lang="nl-NL" sz="2800" b="0">
                          <a:solidFill>
                            <a:srgbClr val="0000CC"/>
                          </a:solidFill>
                          <a:effectLst/>
                          <a:latin typeface="Times New Roman" panose="02020603050405020304" pitchFamily="18" charset="0"/>
                          <a:cs typeface="Times New Roman" panose="02020603050405020304" pitchFamily="18" charset="0"/>
                        </a:rPr>
                        <a:t> </a:t>
                      </a: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B2"/>
                    </a:solidFill>
                  </a:tcPr>
                </a:tc>
                <a:tc>
                  <a:txBody>
                    <a:bodyPr/>
                    <a:lstStyle/>
                    <a:p>
                      <a:pPr algn="ctr">
                        <a:lnSpc>
                          <a:spcPct val="100000"/>
                        </a:lnSpc>
                      </a:pP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B2"/>
                    </a:solidFill>
                  </a:tcPr>
                </a:tc>
                <a:extLst>
                  <a:ext uri="{0D108BD9-81ED-4DB2-BD59-A6C34878D82A}">
                    <a16:rowId xmlns:a16="http://schemas.microsoft.com/office/drawing/2014/main" xmlns="" val="1883975504"/>
                  </a:ext>
                </a:extLst>
              </a:tr>
              <a:tr h="797485">
                <a:tc>
                  <a:txBody>
                    <a:bodyPr/>
                    <a:lstStyle/>
                    <a:p>
                      <a:pPr algn="ctr">
                        <a:lnSpc>
                          <a:spcPct val="100000"/>
                        </a:lnSpc>
                      </a:pPr>
                      <a:r>
                        <a:rPr lang="nl-NL" sz="3200" dirty="0">
                          <a:solidFill>
                            <a:schemeClr val="tx1"/>
                          </a:solidFill>
                          <a:effectLst/>
                          <a:latin typeface="Times New Roman" panose="02020603050405020304" pitchFamily="18" charset="0"/>
                          <a:cs typeface="Times New Roman" panose="02020603050405020304" pitchFamily="18" charset="0"/>
                        </a:rPr>
                        <a:t>Giật mình khi nghe tiếng động mạnh</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B2"/>
                    </a:solidFill>
                  </a:tcPr>
                </a:tc>
                <a:tc>
                  <a:txBody>
                    <a:bodyPr/>
                    <a:lstStyle/>
                    <a:p>
                      <a:pPr algn="ctr">
                        <a:lnSpc>
                          <a:spcPct val="100000"/>
                        </a:lnSpc>
                      </a:pPr>
                      <a:endParaRPr lang="en-US" sz="20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B2"/>
                    </a:solidFill>
                  </a:tcPr>
                </a:tc>
                <a:tc>
                  <a:txBody>
                    <a:bodyPr/>
                    <a:lstStyle/>
                    <a:p>
                      <a:pPr algn="ctr">
                        <a:lnSpc>
                          <a:spcPct val="100000"/>
                        </a:lnSpc>
                      </a:pPr>
                      <a:r>
                        <a:rPr lang="nl-NL" sz="2000" b="0">
                          <a:solidFill>
                            <a:srgbClr val="0000CC"/>
                          </a:solidFill>
                          <a:effectLst/>
                          <a:latin typeface="Times New Roman" panose="02020603050405020304" pitchFamily="18" charset="0"/>
                          <a:cs typeface="Times New Roman" panose="02020603050405020304" pitchFamily="18" charset="0"/>
                        </a:rPr>
                        <a:t> </a:t>
                      </a:r>
                      <a:endParaRPr lang="en-US" sz="20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B2"/>
                    </a:solidFill>
                  </a:tcPr>
                </a:tc>
                <a:extLst>
                  <a:ext uri="{0D108BD9-81ED-4DB2-BD59-A6C34878D82A}">
                    <a16:rowId xmlns:a16="http://schemas.microsoft.com/office/drawing/2014/main" xmlns="" val="3805229731"/>
                  </a:ext>
                </a:extLst>
              </a:tr>
              <a:tr h="657925">
                <a:tc>
                  <a:txBody>
                    <a:bodyPr/>
                    <a:lstStyle/>
                    <a:p>
                      <a:pPr algn="ctr">
                        <a:lnSpc>
                          <a:spcPct val="100000"/>
                        </a:lnSpc>
                      </a:pPr>
                      <a:r>
                        <a:rPr lang="nl-NL" sz="3200" dirty="0">
                          <a:solidFill>
                            <a:schemeClr val="tx1"/>
                          </a:solidFill>
                          <a:effectLst/>
                          <a:latin typeface="Times New Roman" panose="02020603050405020304" pitchFamily="18" charset="0"/>
                          <a:cs typeface="Times New Roman" panose="02020603050405020304" pitchFamily="18" charset="0"/>
                        </a:rPr>
                        <a:t>Chớp mắt khi có vật chạm vào</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B2"/>
                    </a:solidFill>
                  </a:tcPr>
                </a:tc>
                <a:tc>
                  <a:txBody>
                    <a:bodyPr/>
                    <a:lstStyle/>
                    <a:p>
                      <a:pPr algn="ctr">
                        <a:lnSpc>
                          <a:spcPct val="100000"/>
                        </a:lnSpc>
                      </a:pPr>
                      <a:endParaRPr lang="en-US" sz="20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B2"/>
                    </a:solidFill>
                  </a:tcPr>
                </a:tc>
                <a:tc>
                  <a:txBody>
                    <a:bodyPr/>
                    <a:lstStyle/>
                    <a:p>
                      <a:pPr algn="ctr">
                        <a:lnSpc>
                          <a:spcPct val="100000"/>
                        </a:lnSpc>
                      </a:pPr>
                      <a:r>
                        <a:rPr lang="nl-NL" sz="2000" b="0">
                          <a:solidFill>
                            <a:srgbClr val="0000CC"/>
                          </a:solidFill>
                          <a:effectLst/>
                          <a:latin typeface="Times New Roman" panose="02020603050405020304" pitchFamily="18" charset="0"/>
                          <a:cs typeface="Times New Roman" panose="02020603050405020304" pitchFamily="18" charset="0"/>
                        </a:rPr>
                        <a:t> </a:t>
                      </a:r>
                      <a:endParaRPr lang="en-US" sz="20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B2"/>
                    </a:solidFill>
                  </a:tcPr>
                </a:tc>
                <a:extLst>
                  <a:ext uri="{0D108BD9-81ED-4DB2-BD59-A6C34878D82A}">
                    <a16:rowId xmlns:a16="http://schemas.microsoft.com/office/drawing/2014/main" xmlns="" val="2826493095"/>
                  </a:ext>
                </a:extLst>
              </a:tr>
              <a:tr h="777548">
                <a:tc>
                  <a:txBody>
                    <a:bodyPr/>
                    <a:lstStyle/>
                    <a:p>
                      <a:pPr algn="ctr">
                        <a:lnSpc>
                          <a:spcPct val="100000"/>
                        </a:lnSpc>
                      </a:pPr>
                      <a:r>
                        <a:rPr lang="nl-NL" sz="3200" dirty="0">
                          <a:solidFill>
                            <a:schemeClr val="tx1"/>
                          </a:solidFill>
                          <a:effectLst/>
                          <a:latin typeface="Times New Roman" panose="02020603050405020304" pitchFamily="18" charset="0"/>
                          <a:cs typeface="Times New Roman" panose="02020603050405020304" pitchFamily="18" charset="0"/>
                        </a:rPr>
                        <a:t>Chơi trò chơi</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B2"/>
                    </a:solidFill>
                  </a:tcPr>
                </a:tc>
                <a:tc>
                  <a:txBody>
                    <a:bodyPr/>
                    <a:lstStyle/>
                    <a:p>
                      <a:pPr algn="ctr">
                        <a:lnSpc>
                          <a:spcPct val="100000"/>
                        </a:lnSpc>
                      </a:pPr>
                      <a:r>
                        <a:rPr lang="nl-NL" sz="2000" b="0" dirty="0">
                          <a:solidFill>
                            <a:srgbClr val="0000CC"/>
                          </a:solidFill>
                          <a:effectLst/>
                          <a:latin typeface="Times New Roman" panose="02020603050405020304" pitchFamily="18" charset="0"/>
                          <a:cs typeface="Times New Roman" panose="02020603050405020304" pitchFamily="18" charset="0"/>
                        </a:rPr>
                        <a:t> </a:t>
                      </a:r>
                      <a:endParaRPr lang="en-US" sz="20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B2"/>
                    </a:solidFill>
                  </a:tcPr>
                </a:tc>
                <a:tc>
                  <a:txBody>
                    <a:bodyPr/>
                    <a:lstStyle/>
                    <a:p>
                      <a:pPr algn="ctr">
                        <a:lnSpc>
                          <a:spcPct val="100000"/>
                        </a:lnSpc>
                      </a:pPr>
                      <a:endParaRPr lang="en-US" sz="20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B2"/>
                    </a:solidFill>
                  </a:tcPr>
                </a:tc>
                <a:extLst>
                  <a:ext uri="{0D108BD9-81ED-4DB2-BD59-A6C34878D82A}">
                    <a16:rowId xmlns:a16="http://schemas.microsoft.com/office/drawing/2014/main" xmlns="" val="3620325765"/>
                  </a:ext>
                </a:extLst>
              </a:tr>
              <a:tr h="717737">
                <a:tc>
                  <a:txBody>
                    <a:bodyPr/>
                    <a:lstStyle/>
                    <a:p>
                      <a:pPr algn="ctr">
                        <a:lnSpc>
                          <a:spcPct val="100000"/>
                        </a:lnSpc>
                      </a:pPr>
                      <a:r>
                        <a:rPr lang="nl-NL" sz="3200" dirty="0">
                          <a:solidFill>
                            <a:schemeClr val="tx1"/>
                          </a:solidFill>
                          <a:effectLst/>
                          <a:latin typeface="Times New Roman" panose="02020603050405020304" pitchFamily="18" charset="0"/>
                          <a:cs typeface="Times New Roman" panose="02020603050405020304" pitchFamily="18" charset="0"/>
                        </a:rPr>
                        <a:t>Chạm vào vật nóng rụt tay lại</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B2"/>
                    </a:solidFill>
                  </a:tcPr>
                </a:tc>
                <a:tc>
                  <a:txBody>
                    <a:bodyPr/>
                    <a:lstStyle/>
                    <a:p>
                      <a:pPr algn="ctr">
                        <a:lnSpc>
                          <a:spcPct val="100000"/>
                        </a:lnSpc>
                      </a:pPr>
                      <a:endParaRPr lang="en-US" sz="20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B2"/>
                    </a:solidFill>
                  </a:tcPr>
                </a:tc>
                <a:tc>
                  <a:txBody>
                    <a:bodyPr/>
                    <a:lstStyle/>
                    <a:p>
                      <a:pPr algn="ctr">
                        <a:lnSpc>
                          <a:spcPct val="100000"/>
                        </a:lnSpc>
                      </a:pPr>
                      <a:r>
                        <a:rPr lang="nl-NL" sz="2000" b="0">
                          <a:solidFill>
                            <a:srgbClr val="0000CC"/>
                          </a:solidFill>
                          <a:effectLst/>
                          <a:latin typeface="Times New Roman" panose="02020603050405020304" pitchFamily="18" charset="0"/>
                          <a:cs typeface="Times New Roman" panose="02020603050405020304" pitchFamily="18" charset="0"/>
                        </a:rPr>
                        <a:t> </a:t>
                      </a:r>
                      <a:endParaRPr lang="en-US" sz="20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B2"/>
                    </a:solidFill>
                  </a:tcPr>
                </a:tc>
                <a:extLst>
                  <a:ext uri="{0D108BD9-81ED-4DB2-BD59-A6C34878D82A}">
                    <a16:rowId xmlns:a16="http://schemas.microsoft.com/office/drawing/2014/main" xmlns="" val="489629894"/>
                  </a:ext>
                </a:extLst>
              </a:tr>
              <a:tr h="892043">
                <a:tc>
                  <a:txBody>
                    <a:bodyPr/>
                    <a:lstStyle/>
                    <a:p>
                      <a:pPr algn="ctr">
                        <a:lnSpc>
                          <a:spcPct val="100000"/>
                        </a:lnSpc>
                      </a:pPr>
                      <a:r>
                        <a:rPr lang="nl-NL" sz="3200" dirty="0">
                          <a:solidFill>
                            <a:schemeClr val="tx1"/>
                          </a:solidFill>
                          <a:effectLst/>
                          <a:latin typeface="Times New Roman" panose="02020603050405020304" pitchFamily="18" charset="0"/>
                          <a:cs typeface="Times New Roman" panose="02020603050405020304" pitchFamily="18" charset="0"/>
                        </a:rPr>
                        <a:t>Khi đi qua đường thấy đèn đỏ thì dừng lại.</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B2"/>
                    </a:solidFill>
                  </a:tcPr>
                </a:tc>
                <a:tc>
                  <a:txBody>
                    <a:bodyPr/>
                    <a:lstStyle/>
                    <a:p>
                      <a:pPr algn="ctr">
                        <a:lnSpc>
                          <a:spcPct val="100000"/>
                        </a:lnSpc>
                      </a:pPr>
                      <a:r>
                        <a:rPr lang="nl-NL" sz="2000" b="0" dirty="0">
                          <a:solidFill>
                            <a:srgbClr val="0000CC"/>
                          </a:solidFill>
                          <a:effectLst/>
                          <a:latin typeface="Times New Roman" panose="02020603050405020304" pitchFamily="18" charset="0"/>
                          <a:cs typeface="Times New Roman" panose="02020603050405020304" pitchFamily="18" charset="0"/>
                        </a:rPr>
                        <a:t> </a:t>
                      </a:r>
                      <a:endParaRPr lang="en-US" sz="20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B2"/>
                    </a:solidFill>
                  </a:tcPr>
                </a:tc>
                <a:tc>
                  <a:txBody>
                    <a:bodyPr/>
                    <a:lstStyle/>
                    <a:p>
                      <a:pPr algn="ctr">
                        <a:lnSpc>
                          <a:spcPct val="100000"/>
                        </a:lnSpc>
                      </a:pPr>
                      <a:endParaRPr lang="en-US" sz="20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B2"/>
                    </a:solidFill>
                  </a:tcPr>
                </a:tc>
                <a:extLst>
                  <a:ext uri="{0D108BD9-81ED-4DB2-BD59-A6C34878D82A}">
                    <a16:rowId xmlns:a16="http://schemas.microsoft.com/office/drawing/2014/main" xmlns="" val="3679084202"/>
                  </a:ext>
                </a:extLst>
              </a:tr>
              <a:tr h="657925">
                <a:tc>
                  <a:txBody>
                    <a:bodyPr/>
                    <a:lstStyle/>
                    <a:p>
                      <a:pPr algn="ctr">
                        <a:lnSpc>
                          <a:spcPct val="100000"/>
                        </a:lnSpc>
                      </a:pPr>
                      <a:r>
                        <a:rPr lang="nl-NL" sz="3200" dirty="0">
                          <a:solidFill>
                            <a:schemeClr val="tx1"/>
                          </a:solidFill>
                          <a:effectLst/>
                          <a:latin typeface="Times New Roman" panose="02020603050405020304" pitchFamily="18" charset="0"/>
                          <a:cs typeface="Times New Roman" panose="02020603050405020304" pitchFamily="18" charset="0"/>
                        </a:rPr>
                        <a:t>Phát biểu ý kiến trong giờ học.</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B2"/>
                    </a:solidFill>
                  </a:tcPr>
                </a:tc>
                <a:tc>
                  <a:txBody>
                    <a:bodyPr/>
                    <a:lstStyle/>
                    <a:p>
                      <a:pPr algn="ctr">
                        <a:lnSpc>
                          <a:spcPct val="100000"/>
                        </a:lnSpc>
                      </a:pPr>
                      <a:r>
                        <a:rPr lang="nl-NL" sz="2000" b="0">
                          <a:solidFill>
                            <a:srgbClr val="0000CC"/>
                          </a:solidFill>
                          <a:effectLst/>
                          <a:latin typeface="Times New Roman" panose="02020603050405020304" pitchFamily="18" charset="0"/>
                          <a:cs typeface="Times New Roman" panose="02020603050405020304" pitchFamily="18" charset="0"/>
                        </a:rPr>
                        <a:t> </a:t>
                      </a:r>
                      <a:endParaRPr lang="en-US" sz="20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B2"/>
                    </a:solidFill>
                  </a:tcPr>
                </a:tc>
                <a:tc>
                  <a:txBody>
                    <a:bodyPr/>
                    <a:lstStyle/>
                    <a:p>
                      <a:pPr algn="ctr">
                        <a:lnSpc>
                          <a:spcPct val="100000"/>
                        </a:lnSpc>
                      </a:pPr>
                      <a:endParaRPr lang="en-US" sz="20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B2"/>
                    </a:solidFill>
                  </a:tcPr>
                </a:tc>
                <a:extLst>
                  <a:ext uri="{0D108BD9-81ED-4DB2-BD59-A6C34878D82A}">
                    <a16:rowId xmlns:a16="http://schemas.microsoft.com/office/drawing/2014/main" xmlns="" val="2142770366"/>
                  </a:ext>
                </a:extLst>
              </a:tr>
            </a:tbl>
          </a:graphicData>
        </a:graphic>
      </p:graphicFrame>
      <p:sp>
        <p:nvSpPr>
          <p:cNvPr id="12" name="TextBox 11">
            <a:extLst>
              <a:ext uri="{FF2B5EF4-FFF2-40B4-BE49-F238E27FC236}">
                <a16:creationId xmlns:a16="http://schemas.microsoft.com/office/drawing/2014/main" xmlns="" id="{B72C9229-D14E-C307-1F6C-D248345495E1}"/>
              </a:ext>
            </a:extLst>
          </p:cNvPr>
          <p:cNvSpPr txBox="1"/>
          <p:nvPr/>
        </p:nvSpPr>
        <p:spPr>
          <a:xfrm>
            <a:off x="13422702" y="3276600"/>
            <a:ext cx="430617" cy="646331"/>
          </a:xfrm>
          <a:prstGeom prst="rect">
            <a:avLst/>
          </a:prstGeom>
          <a:noFill/>
        </p:spPr>
        <p:txBody>
          <a:bodyPr wrap="square" rtlCol="0">
            <a:spAutoFit/>
          </a:bodyPr>
          <a:lstStyle/>
          <a:p>
            <a:r>
              <a:rPr lang="en-US" sz="3600" dirty="0">
                <a:solidFill>
                  <a:srgbClr val="0000CC"/>
                </a:solidFill>
                <a:latin typeface="Times New Roman" panose="02020603050405020304" pitchFamily="18" charset="0"/>
                <a:cs typeface="Times New Roman" panose="02020603050405020304" pitchFamily="18" charset="0"/>
              </a:rPr>
              <a:t>X</a:t>
            </a:r>
          </a:p>
        </p:txBody>
      </p:sp>
      <p:sp>
        <p:nvSpPr>
          <p:cNvPr id="13" name="TextBox 12">
            <a:extLst>
              <a:ext uri="{FF2B5EF4-FFF2-40B4-BE49-F238E27FC236}">
                <a16:creationId xmlns:a16="http://schemas.microsoft.com/office/drawing/2014/main" xmlns="" id="{5628223A-E309-A512-13C5-E7C941E4E2C1}"/>
              </a:ext>
            </a:extLst>
          </p:cNvPr>
          <p:cNvSpPr txBox="1"/>
          <p:nvPr/>
        </p:nvSpPr>
        <p:spPr>
          <a:xfrm>
            <a:off x="9942509" y="4122242"/>
            <a:ext cx="457200" cy="646331"/>
          </a:xfrm>
          <a:prstGeom prst="rect">
            <a:avLst/>
          </a:prstGeom>
          <a:noFill/>
        </p:spPr>
        <p:txBody>
          <a:bodyPr wrap="square" rtlCol="0">
            <a:spAutoFit/>
          </a:bodyPr>
          <a:lstStyle/>
          <a:p>
            <a:r>
              <a:rPr lang="en-US" sz="3600" dirty="0">
                <a:solidFill>
                  <a:srgbClr val="0000CC"/>
                </a:solidFill>
                <a:latin typeface="Times New Roman" panose="02020603050405020304" pitchFamily="18" charset="0"/>
                <a:cs typeface="Times New Roman" panose="02020603050405020304" pitchFamily="18" charset="0"/>
              </a:rPr>
              <a:t>X</a:t>
            </a:r>
          </a:p>
        </p:txBody>
      </p:sp>
      <p:sp>
        <p:nvSpPr>
          <p:cNvPr id="14" name="TextBox 13">
            <a:extLst>
              <a:ext uri="{FF2B5EF4-FFF2-40B4-BE49-F238E27FC236}">
                <a16:creationId xmlns:a16="http://schemas.microsoft.com/office/drawing/2014/main" xmlns="" id="{D8540BA9-A706-63D3-7C85-BBC0EBFAFB18}"/>
              </a:ext>
            </a:extLst>
          </p:cNvPr>
          <p:cNvSpPr txBox="1"/>
          <p:nvPr/>
        </p:nvSpPr>
        <p:spPr>
          <a:xfrm>
            <a:off x="9938961" y="4876800"/>
            <a:ext cx="457200" cy="646331"/>
          </a:xfrm>
          <a:prstGeom prst="rect">
            <a:avLst/>
          </a:prstGeom>
          <a:noFill/>
        </p:spPr>
        <p:txBody>
          <a:bodyPr wrap="square" rtlCol="0">
            <a:spAutoFit/>
          </a:bodyPr>
          <a:lstStyle/>
          <a:p>
            <a:r>
              <a:rPr lang="en-US" sz="3600" dirty="0">
                <a:solidFill>
                  <a:srgbClr val="0000CC"/>
                </a:solidFill>
                <a:latin typeface="Times New Roman" panose="02020603050405020304" pitchFamily="18" charset="0"/>
                <a:cs typeface="Times New Roman" panose="02020603050405020304" pitchFamily="18" charset="0"/>
              </a:rPr>
              <a:t>X</a:t>
            </a:r>
          </a:p>
        </p:txBody>
      </p:sp>
      <p:sp>
        <p:nvSpPr>
          <p:cNvPr id="15" name="TextBox 14">
            <a:extLst>
              <a:ext uri="{FF2B5EF4-FFF2-40B4-BE49-F238E27FC236}">
                <a16:creationId xmlns:a16="http://schemas.microsoft.com/office/drawing/2014/main" xmlns="" id="{00B843EC-B1F7-B8A4-9B92-0333A9723BC3}"/>
              </a:ext>
            </a:extLst>
          </p:cNvPr>
          <p:cNvSpPr txBox="1"/>
          <p:nvPr/>
        </p:nvSpPr>
        <p:spPr>
          <a:xfrm>
            <a:off x="13396119" y="5602069"/>
            <a:ext cx="457200" cy="646331"/>
          </a:xfrm>
          <a:prstGeom prst="rect">
            <a:avLst/>
          </a:prstGeom>
          <a:noFill/>
        </p:spPr>
        <p:txBody>
          <a:bodyPr wrap="square" rtlCol="0">
            <a:spAutoFit/>
          </a:bodyPr>
          <a:lstStyle/>
          <a:p>
            <a:r>
              <a:rPr lang="en-US" sz="3600" dirty="0">
                <a:solidFill>
                  <a:srgbClr val="0000CC"/>
                </a:solidFill>
                <a:latin typeface="Times New Roman" panose="02020603050405020304" pitchFamily="18" charset="0"/>
                <a:cs typeface="Times New Roman" panose="02020603050405020304" pitchFamily="18" charset="0"/>
              </a:rPr>
              <a:t>X</a:t>
            </a:r>
          </a:p>
        </p:txBody>
      </p:sp>
      <p:sp>
        <p:nvSpPr>
          <p:cNvPr id="16" name="TextBox 15">
            <a:extLst>
              <a:ext uri="{FF2B5EF4-FFF2-40B4-BE49-F238E27FC236}">
                <a16:creationId xmlns:a16="http://schemas.microsoft.com/office/drawing/2014/main" xmlns="" id="{CD4CF162-322D-67FF-71A0-845ACAE20449}"/>
              </a:ext>
            </a:extLst>
          </p:cNvPr>
          <p:cNvSpPr txBox="1"/>
          <p:nvPr/>
        </p:nvSpPr>
        <p:spPr>
          <a:xfrm>
            <a:off x="9952665" y="6248400"/>
            <a:ext cx="457200" cy="646331"/>
          </a:xfrm>
          <a:prstGeom prst="rect">
            <a:avLst/>
          </a:prstGeom>
          <a:noFill/>
        </p:spPr>
        <p:txBody>
          <a:bodyPr wrap="square" rtlCol="0">
            <a:spAutoFit/>
          </a:bodyPr>
          <a:lstStyle/>
          <a:p>
            <a:r>
              <a:rPr lang="en-US" sz="3600" dirty="0">
                <a:solidFill>
                  <a:srgbClr val="0000CC"/>
                </a:solidFill>
                <a:latin typeface="Times New Roman" panose="02020603050405020304" pitchFamily="18" charset="0"/>
                <a:cs typeface="Times New Roman" panose="02020603050405020304" pitchFamily="18" charset="0"/>
              </a:rPr>
              <a:t>X</a:t>
            </a:r>
          </a:p>
        </p:txBody>
      </p:sp>
      <p:sp>
        <p:nvSpPr>
          <p:cNvPr id="17" name="TextBox 16">
            <a:extLst>
              <a:ext uri="{FF2B5EF4-FFF2-40B4-BE49-F238E27FC236}">
                <a16:creationId xmlns:a16="http://schemas.microsoft.com/office/drawing/2014/main" xmlns="" id="{DED35C63-CB9F-AB6C-B08B-36466B469C40}"/>
              </a:ext>
            </a:extLst>
          </p:cNvPr>
          <p:cNvSpPr txBox="1"/>
          <p:nvPr/>
        </p:nvSpPr>
        <p:spPr>
          <a:xfrm>
            <a:off x="13396119" y="7211627"/>
            <a:ext cx="457200" cy="646331"/>
          </a:xfrm>
          <a:prstGeom prst="rect">
            <a:avLst/>
          </a:prstGeom>
          <a:noFill/>
        </p:spPr>
        <p:txBody>
          <a:bodyPr wrap="square" rtlCol="0">
            <a:spAutoFit/>
          </a:bodyPr>
          <a:lstStyle/>
          <a:p>
            <a:r>
              <a:rPr lang="en-US" sz="3600">
                <a:solidFill>
                  <a:srgbClr val="0000CC"/>
                </a:solidFill>
                <a:latin typeface="Times New Roman" panose="02020603050405020304" pitchFamily="18" charset="0"/>
                <a:cs typeface="Times New Roman" panose="02020603050405020304" pitchFamily="18" charset="0"/>
              </a:rPr>
              <a:t>X</a:t>
            </a:r>
          </a:p>
        </p:txBody>
      </p:sp>
      <p:sp>
        <p:nvSpPr>
          <p:cNvPr id="18" name="TextBox 17">
            <a:extLst>
              <a:ext uri="{FF2B5EF4-FFF2-40B4-BE49-F238E27FC236}">
                <a16:creationId xmlns:a16="http://schemas.microsoft.com/office/drawing/2014/main" xmlns="" id="{70FD2726-8BC2-D6DC-AC95-969CE1F590B0}"/>
              </a:ext>
            </a:extLst>
          </p:cNvPr>
          <p:cNvSpPr txBox="1"/>
          <p:nvPr/>
        </p:nvSpPr>
        <p:spPr>
          <a:xfrm>
            <a:off x="13396119" y="8032898"/>
            <a:ext cx="457200" cy="646331"/>
          </a:xfrm>
          <a:prstGeom prst="rect">
            <a:avLst/>
          </a:prstGeom>
          <a:noFill/>
        </p:spPr>
        <p:txBody>
          <a:bodyPr wrap="square" rtlCol="0">
            <a:spAutoFit/>
          </a:bodyPr>
          <a:lstStyle/>
          <a:p>
            <a:r>
              <a:rPr lang="en-US" sz="3600">
                <a:solidFill>
                  <a:srgbClr val="0000CC"/>
                </a:solidFill>
                <a:latin typeface="Times New Roman" panose="02020603050405020304" pitchFamily="18" charset="0"/>
                <a:cs typeface="Times New Roman" panose="02020603050405020304" pitchFamily="18" charset="0"/>
              </a:rPr>
              <a:t>X</a:t>
            </a:r>
          </a:p>
        </p:txBody>
      </p:sp>
    </p:spTree>
    <p:extLst>
      <p:ext uri="{BB962C8B-B14F-4D97-AF65-F5344CB8AC3E}">
        <p14:creationId xmlns:p14="http://schemas.microsoft.com/office/powerpoint/2010/main" val="181808950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5211494" y="103853"/>
            <a:ext cx="4875775" cy="668723"/>
            <a:chOff x="5063633" y="164812"/>
            <a:chExt cx="4793506" cy="668723"/>
          </a:xfrm>
        </p:grpSpPr>
        <p:sp>
          <p:nvSpPr>
            <p:cNvPr id="29" name="TextBox 28"/>
            <p:cNvSpPr txBox="1"/>
            <p:nvPr/>
          </p:nvSpPr>
          <p:spPr>
            <a:xfrm>
              <a:off x="5063633" y="164812"/>
              <a:ext cx="181614" cy="553998"/>
            </a:xfrm>
            <a:prstGeom prst="rect">
              <a:avLst/>
            </a:prstGeom>
            <a:noFill/>
          </p:spPr>
          <p:txBody>
            <a:bodyPr wrap="none" rtlCol="0">
              <a:spAutoFit/>
            </a:bodyPr>
            <a:lstStyle/>
            <a:p>
              <a:endParaRPr lang="en-US" sz="3000" dirty="0">
                <a:solidFill>
                  <a:srgbClr val="0000CC"/>
                </a:solidFill>
                <a:latin typeface="Times New Roman" pitchFamily="18" charset="0"/>
                <a:cs typeface="Times New Roman" pitchFamily="18" charset="0"/>
              </a:endParaRPr>
            </a:p>
          </p:txBody>
        </p:sp>
        <p:sp>
          <p:nvSpPr>
            <p:cNvPr id="30" name="TextBox 29"/>
            <p:cNvSpPr txBox="1"/>
            <p:nvPr/>
          </p:nvSpPr>
          <p:spPr>
            <a:xfrm>
              <a:off x="5950093" y="310315"/>
              <a:ext cx="3907046" cy="523220"/>
            </a:xfrm>
            <a:prstGeom prst="rect">
              <a:avLst/>
            </a:prstGeom>
            <a:noFill/>
          </p:spPr>
          <p:txBody>
            <a:bodyPr wrap="none" rtlCol="0">
              <a:spAutoFit/>
            </a:bodyPr>
            <a:lstStyle/>
            <a:p>
              <a:r>
                <a:rPr lang="en-US" sz="2800" b="1" dirty="0">
                  <a:latin typeface="Times New Roman" pitchFamily="18" charset="0"/>
                  <a:cs typeface="Times New Roman" pitchFamily="18" charset="0"/>
                </a:rPr>
                <a:t>TỰ NHIÊN VÀ XÃ HỘI</a:t>
              </a:r>
            </a:p>
          </p:txBody>
        </p:sp>
      </p:grpSp>
      <p:sp>
        <p:nvSpPr>
          <p:cNvPr id="10" name="Rectangle 9"/>
          <p:cNvSpPr/>
          <p:nvPr/>
        </p:nvSpPr>
        <p:spPr>
          <a:xfrm>
            <a:off x="1432719" y="1563469"/>
            <a:ext cx="8153400" cy="646331"/>
          </a:xfrm>
          <a:prstGeom prst="rect">
            <a:avLst/>
          </a:prstGeom>
        </p:spPr>
        <p:txBody>
          <a:bodyPr wrap="square">
            <a:spAutoFit/>
          </a:bodyPr>
          <a:lstStyle/>
          <a:p>
            <a:pPr algn="just"/>
            <a:r>
              <a:rPr lang="en-US" sz="3600" b="1" dirty="0">
                <a:latin typeface="Times New Roman" pitchFamily="18" charset="0"/>
                <a:cs typeface="Times New Roman" pitchFamily="18" charset="0"/>
              </a:rPr>
              <a:t>2. </a:t>
            </a:r>
            <a:r>
              <a:rPr lang="nl-NL" sz="3600" b="1" dirty="0">
                <a:latin typeface="Times New Roman" pitchFamily="18" charset="0"/>
                <a:cs typeface="Times New Roman" pitchFamily="18" charset="0"/>
              </a:rPr>
              <a:t>Chức năng của cơ quan thần kinh</a:t>
            </a:r>
            <a:endParaRPr lang="en-US" sz="3600" b="1" dirty="0">
              <a:latin typeface="Times New Roman" pitchFamily="18" charset="0"/>
              <a:cs typeface="Times New Roman" pitchFamily="18" charset="0"/>
            </a:endParaRPr>
          </a:p>
        </p:txBody>
      </p:sp>
      <p:sp>
        <p:nvSpPr>
          <p:cNvPr id="4" name="Text Box 14">
            <a:extLst>
              <a:ext uri="{FF2B5EF4-FFF2-40B4-BE49-F238E27FC236}">
                <a16:creationId xmlns:a16="http://schemas.microsoft.com/office/drawing/2014/main" xmlns="" id="{8E0DF2DF-71FD-6CB6-D745-6CD30D7CE103}"/>
              </a:ext>
            </a:extLst>
          </p:cNvPr>
          <p:cNvSpPr txBox="1">
            <a:spLocks noChangeArrowheads="1"/>
          </p:cNvSpPr>
          <p:nvPr/>
        </p:nvSpPr>
        <p:spPr bwMode="auto">
          <a:xfrm>
            <a:off x="4785517" y="801162"/>
            <a:ext cx="73152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FF0000"/>
                </a:solidFill>
                <a:effectLst>
                  <a:outerShdw blurRad="38100" dist="38100" dir="2700000" algn="tl">
                    <a:srgbClr val="000000">
                      <a:alpha val="43137"/>
                    </a:srgbClr>
                  </a:outerShdw>
                </a:effectLst>
                <a:latin typeface="Times New Roman" pitchFamily="18" charset="0"/>
              </a:rPr>
              <a:t>Bài</a:t>
            </a:r>
            <a:r>
              <a:rPr lang="en-US" sz="3200" b="1" dirty="0">
                <a:solidFill>
                  <a:srgbClr val="FF0000"/>
                </a:solidFill>
                <a:effectLst>
                  <a:outerShdw blurRad="38100" dist="38100" dir="2700000" algn="tl">
                    <a:srgbClr val="000000">
                      <a:alpha val="43137"/>
                    </a:srgbClr>
                  </a:outerShdw>
                </a:effectLst>
                <a:latin typeface="Times New Roman" pitchFamily="18" charset="0"/>
              </a:rPr>
              <a:t> 17: CƠ QUAN THẦN KINH (T2)</a:t>
            </a:r>
          </a:p>
        </p:txBody>
      </p:sp>
      <p:grpSp>
        <p:nvGrpSpPr>
          <p:cNvPr id="6" name="Group 5">
            <a:extLst>
              <a:ext uri="{FF2B5EF4-FFF2-40B4-BE49-F238E27FC236}">
                <a16:creationId xmlns:a16="http://schemas.microsoft.com/office/drawing/2014/main" xmlns="" id="{6BB1C527-8230-3D22-6496-C0344592F689}"/>
              </a:ext>
            </a:extLst>
          </p:cNvPr>
          <p:cNvGrpSpPr/>
          <p:nvPr/>
        </p:nvGrpSpPr>
        <p:grpSpPr>
          <a:xfrm>
            <a:off x="1434498" y="2200027"/>
            <a:ext cx="8696722" cy="1206814"/>
            <a:chOff x="1661319" y="2118994"/>
            <a:chExt cx="8696722" cy="1206814"/>
          </a:xfrm>
        </p:grpSpPr>
        <p:pic>
          <p:nvPicPr>
            <p:cNvPr id="3" name="Picture 2">
              <a:extLst>
                <a:ext uri="{FF2B5EF4-FFF2-40B4-BE49-F238E27FC236}">
                  <a16:creationId xmlns:a16="http://schemas.microsoft.com/office/drawing/2014/main" xmlns="" id="{0705980D-42CB-CBCF-EA0A-97CFA1F2EDB7}"/>
                </a:ext>
              </a:extLst>
            </p:cNvPr>
            <p:cNvPicPr>
              <a:picLocks noChangeAspect="1"/>
            </p:cNvPicPr>
            <p:nvPr/>
          </p:nvPicPr>
          <p:blipFill rotWithShape="1">
            <a:blip r:embed="rId3"/>
            <a:srcRect r="86857"/>
            <a:stretch/>
          </p:blipFill>
          <p:spPr>
            <a:xfrm>
              <a:off x="1661319" y="2118994"/>
              <a:ext cx="1142999" cy="1206814"/>
            </a:xfrm>
            <a:prstGeom prst="rect">
              <a:avLst/>
            </a:prstGeom>
          </p:spPr>
        </p:pic>
        <p:sp>
          <p:nvSpPr>
            <p:cNvPr id="5" name="Rectangle 4">
              <a:extLst>
                <a:ext uri="{FF2B5EF4-FFF2-40B4-BE49-F238E27FC236}">
                  <a16:creationId xmlns:a16="http://schemas.microsoft.com/office/drawing/2014/main" xmlns="" id="{750D057A-5B56-BFE1-A193-01BBF7499D0A}"/>
                </a:ext>
              </a:extLst>
            </p:cNvPr>
            <p:cNvSpPr/>
            <p:nvPr/>
          </p:nvSpPr>
          <p:spPr>
            <a:xfrm>
              <a:off x="2804318" y="2431386"/>
              <a:ext cx="7553723" cy="646331"/>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Cơ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nl-NL" sz="3600" b="1" dirty="0">
                  <a:solidFill>
                    <a:srgbClr val="FF0000"/>
                  </a:solidFill>
                  <a:latin typeface="Times New Roman" pitchFamily="18" charset="0"/>
                  <a:cs typeface="Times New Roman" pitchFamily="18" charset="0"/>
                </a:rPr>
                <a:t>thần kinh có chức năng gì?</a:t>
              </a:r>
              <a:endParaRPr lang="en-US" sz="3600" b="1" dirty="0">
                <a:solidFill>
                  <a:srgbClr val="FF0000"/>
                </a:solidFill>
                <a:latin typeface="Times New Roman" pitchFamily="18" charset="0"/>
                <a:cs typeface="Times New Roman" pitchFamily="18" charset="0"/>
              </a:endParaRPr>
            </a:p>
          </p:txBody>
        </p:sp>
      </p:grpSp>
      <p:grpSp>
        <p:nvGrpSpPr>
          <p:cNvPr id="20" name="Group 19">
            <a:extLst>
              <a:ext uri="{FF2B5EF4-FFF2-40B4-BE49-F238E27FC236}">
                <a16:creationId xmlns:a16="http://schemas.microsoft.com/office/drawing/2014/main" xmlns="" id="{F932C3C5-6555-F599-96D4-7DD6B92B5D16}"/>
              </a:ext>
            </a:extLst>
          </p:cNvPr>
          <p:cNvGrpSpPr/>
          <p:nvPr/>
        </p:nvGrpSpPr>
        <p:grpSpPr>
          <a:xfrm>
            <a:off x="1737518" y="3892797"/>
            <a:ext cx="12801600" cy="3254067"/>
            <a:chOff x="1169325" y="3669011"/>
            <a:chExt cx="15338381" cy="2444973"/>
          </a:xfrm>
        </p:grpSpPr>
        <p:pic>
          <p:nvPicPr>
            <p:cNvPr id="8" name="Picture 7">
              <a:extLst>
                <a:ext uri="{FF2B5EF4-FFF2-40B4-BE49-F238E27FC236}">
                  <a16:creationId xmlns:a16="http://schemas.microsoft.com/office/drawing/2014/main" xmlns="" id="{E8F86B26-D2B7-721D-7AEF-D1438905A46A}"/>
                </a:ext>
              </a:extLst>
            </p:cNvPr>
            <p:cNvPicPr>
              <a:picLocks noChangeAspect="1"/>
            </p:cNvPicPr>
            <p:nvPr/>
          </p:nvPicPr>
          <p:blipFill>
            <a:blip r:embed="rId4"/>
            <a:stretch>
              <a:fillRect/>
            </a:stretch>
          </p:blipFill>
          <p:spPr>
            <a:xfrm>
              <a:off x="1169325" y="3669011"/>
              <a:ext cx="15338381" cy="2444973"/>
            </a:xfrm>
            <a:prstGeom prst="rect">
              <a:avLst/>
            </a:prstGeom>
          </p:spPr>
        </p:pic>
        <p:sp>
          <p:nvSpPr>
            <p:cNvPr id="19" name="Rectangle 18">
              <a:extLst>
                <a:ext uri="{FF2B5EF4-FFF2-40B4-BE49-F238E27FC236}">
                  <a16:creationId xmlns:a16="http://schemas.microsoft.com/office/drawing/2014/main" xmlns="" id="{E3EA479E-50C6-62E7-3846-E2F56DF84586}"/>
                </a:ext>
              </a:extLst>
            </p:cNvPr>
            <p:cNvSpPr/>
            <p:nvPr/>
          </p:nvSpPr>
          <p:spPr>
            <a:xfrm>
              <a:off x="1980517" y="3920245"/>
              <a:ext cx="14435890" cy="1942506"/>
            </a:xfrm>
            <a:prstGeom prst="rect">
              <a:avLst/>
            </a:prstGeom>
            <a:solidFill>
              <a:srgbClr val="FEEBBD"/>
            </a:solidFill>
          </p:spPr>
          <p:txBody>
            <a:bodyPr wrap="square">
              <a:spAutoFit/>
            </a:bodyPr>
            <a:lstStyle/>
            <a:p>
              <a:pPr algn="just">
                <a:lnSpc>
                  <a:spcPct val="120000"/>
                </a:lnSpc>
              </a:pPr>
              <a:r>
                <a:rPr lang="en-US" sz="4500" b="1" i="1" dirty="0" err="1">
                  <a:latin typeface="Times New Roman" pitchFamily="18" charset="0"/>
                  <a:cs typeface="Times New Roman" pitchFamily="18" charset="0"/>
                </a:rPr>
                <a:t>Cơ</a:t>
              </a:r>
              <a:r>
                <a:rPr lang="en-US" sz="4500" b="1" i="1" dirty="0">
                  <a:latin typeface="Times New Roman" pitchFamily="18" charset="0"/>
                  <a:cs typeface="Times New Roman" pitchFamily="18" charset="0"/>
                </a:rPr>
                <a:t> </a:t>
              </a:r>
              <a:r>
                <a:rPr lang="en-US" sz="4500" b="1" i="1" dirty="0" err="1">
                  <a:latin typeface="Times New Roman" pitchFamily="18" charset="0"/>
                  <a:cs typeface="Times New Roman" pitchFamily="18" charset="0"/>
                </a:rPr>
                <a:t>quan</a:t>
              </a:r>
              <a:r>
                <a:rPr lang="en-US" sz="4500" b="1" i="1" dirty="0">
                  <a:latin typeface="Times New Roman" pitchFamily="18" charset="0"/>
                  <a:cs typeface="Times New Roman" pitchFamily="18" charset="0"/>
                </a:rPr>
                <a:t> </a:t>
              </a:r>
              <a:r>
                <a:rPr lang="nl-NL" sz="4500" b="1" i="1" dirty="0">
                  <a:latin typeface="Times New Roman" pitchFamily="18" charset="0"/>
                  <a:cs typeface="Times New Roman" pitchFamily="18" charset="0"/>
                </a:rPr>
                <a:t>thần kinh có chức năng: tiếp nhận và trả lời kích thích từ bên trong và bên ngoài cơ thể; điều khiển, phối hợp hoạt động của cơ thể.</a:t>
              </a:r>
              <a:endParaRPr lang="en-US" sz="4500" b="1" i="1" dirty="0">
                <a:latin typeface="Times New Roman" pitchFamily="18" charset="0"/>
                <a:cs typeface="Times New Roman" pitchFamily="18" charset="0"/>
              </a:endParaRPr>
            </a:p>
          </p:txBody>
        </p:sp>
      </p:grpSp>
    </p:spTree>
    <p:extLst>
      <p:ext uri="{BB962C8B-B14F-4D97-AF65-F5344CB8AC3E}">
        <p14:creationId xmlns:p14="http://schemas.microsoft.com/office/powerpoint/2010/main" val="408094819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5211494" y="103853"/>
            <a:ext cx="4741982" cy="650226"/>
            <a:chOff x="5063633" y="164812"/>
            <a:chExt cx="4661970" cy="650226"/>
          </a:xfrm>
        </p:grpSpPr>
        <p:sp>
          <p:nvSpPr>
            <p:cNvPr id="29" name="TextBox 28"/>
            <p:cNvSpPr txBox="1"/>
            <p:nvPr/>
          </p:nvSpPr>
          <p:spPr>
            <a:xfrm>
              <a:off x="5063633" y="164812"/>
              <a:ext cx="181614" cy="553998"/>
            </a:xfrm>
            <a:prstGeom prst="rect">
              <a:avLst/>
            </a:prstGeom>
            <a:noFill/>
          </p:spPr>
          <p:txBody>
            <a:bodyPr wrap="none" rtlCol="0">
              <a:spAutoFit/>
            </a:bodyPr>
            <a:lstStyle/>
            <a:p>
              <a:endParaRPr lang="en-US" sz="3000" dirty="0">
                <a:solidFill>
                  <a:srgbClr val="0000CC"/>
                </a:solidFill>
                <a:latin typeface="Times New Roman" pitchFamily="18" charset="0"/>
                <a:cs typeface="Times New Roman" pitchFamily="18" charset="0"/>
              </a:endParaRPr>
            </a:p>
          </p:txBody>
        </p:sp>
        <p:sp>
          <p:nvSpPr>
            <p:cNvPr id="30" name="TextBox 29"/>
            <p:cNvSpPr txBox="1"/>
            <p:nvPr/>
          </p:nvSpPr>
          <p:spPr>
            <a:xfrm>
              <a:off x="5818557" y="291818"/>
              <a:ext cx="3907046" cy="523220"/>
            </a:xfrm>
            <a:prstGeom prst="rect">
              <a:avLst/>
            </a:prstGeom>
            <a:noFill/>
          </p:spPr>
          <p:txBody>
            <a:bodyPr wrap="none" rtlCol="0">
              <a:spAutoFit/>
            </a:bodyPr>
            <a:lstStyle/>
            <a:p>
              <a:r>
                <a:rPr lang="en-US" sz="2800" b="1" dirty="0">
                  <a:latin typeface="Times New Roman" pitchFamily="18" charset="0"/>
                  <a:cs typeface="Times New Roman" pitchFamily="18" charset="0"/>
                </a:rPr>
                <a:t>TỰ NHIÊN VÀ XÃ HỘI</a:t>
              </a:r>
            </a:p>
          </p:txBody>
        </p:sp>
      </p:grpSp>
      <p:sp>
        <p:nvSpPr>
          <p:cNvPr id="10" name="Rectangle 9"/>
          <p:cNvSpPr/>
          <p:nvPr/>
        </p:nvSpPr>
        <p:spPr>
          <a:xfrm>
            <a:off x="1432719" y="1563469"/>
            <a:ext cx="6096000" cy="646331"/>
          </a:xfrm>
          <a:prstGeom prst="rect">
            <a:avLst/>
          </a:prstGeom>
        </p:spPr>
        <p:txBody>
          <a:bodyPr wrap="square">
            <a:spAutoFit/>
          </a:bodyPr>
          <a:lstStyle/>
          <a:p>
            <a:pPr algn="just"/>
            <a:r>
              <a:rPr lang="en-US" sz="3600" b="1" dirty="0">
                <a:latin typeface="Times New Roman" pitchFamily="18" charset="0"/>
                <a:cs typeface="Times New Roman" pitchFamily="18" charset="0"/>
              </a:rPr>
              <a:t>2. </a:t>
            </a:r>
            <a:r>
              <a:rPr lang="nl-NL" sz="3600" b="1" dirty="0">
                <a:latin typeface="Times New Roman" pitchFamily="18" charset="0"/>
                <a:cs typeface="Times New Roman" pitchFamily="18" charset="0"/>
              </a:rPr>
              <a:t>Bảo vệ cơ quan thần kinh.</a:t>
            </a:r>
            <a:endParaRPr lang="en-US" sz="3600" b="1" dirty="0">
              <a:latin typeface="Times New Roman" pitchFamily="18" charset="0"/>
              <a:cs typeface="Times New Roman" pitchFamily="18" charset="0"/>
            </a:endParaRPr>
          </a:p>
        </p:txBody>
      </p:sp>
      <p:sp>
        <p:nvSpPr>
          <p:cNvPr id="4" name="Text Box 14">
            <a:extLst>
              <a:ext uri="{FF2B5EF4-FFF2-40B4-BE49-F238E27FC236}">
                <a16:creationId xmlns:a16="http://schemas.microsoft.com/office/drawing/2014/main" xmlns="" id="{8E0DF2DF-71FD-6CB6-D745-6CD30D7CE103}"/>
              </a:ext>
            </a:extLst>
          </p:cNvPr>
          <p:cNvSpPr txBox="1">
            <a:spLocks noChangeArrowheads="1"/>
          </p:cNvSpPr>
          <p:nvPr/>
        </p:nvSpPr>
        <p:spPr bwMode="auto">
          <a:xfrm>
            <a:off x="3756820" y="767904"/>
            <a:ext cx="8763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FF0000"/>
                </a:solidFill>
                <a:effectLst>
                  <a:outerShdw blurRad="38100" dist="38100" dir="2700000" algn="tl">
                    <a:srgbClr val="000000">
                      <a:alpha val="43137"/>
                    </a:srgbClr>
                  </a:outerShdw>
                </a:effectLst>
                <a:latin typeface="Times New Roman" pitchFamily="18" charset="0"/>
              </a:rPr>
              <a:t>Bài</a:t>
            </a:r>
            <a:r>
              <a:rPr lang="en-US" sz="3200" b="1" dirty="0">
                <a:solidFill>
                  <a:srgbClr val="FF0000"/>
                </a:solidFill>
                <a:effectLst>
                  <a:outerShdw blurRad="38100" dist="38100" dir="2700000" algn="tl">
                    <a:srgbClr val="000000">
                      <a:alpha val="43137"/>
                    </a:srgbClr>
                  </a:outerShdw>
                </a:effectLst>
                <a:latin typeface="Times New Roman" pitchFamily="18" charset="0"/>
              </a:rPr>
              <a:t> 17: CƠ QUAN THẦN KINH (T2)</a:t>
            </a:r>
          </a:p>
        </p:txBody>
      </p:sp>
      <p:pic>
        <p:nvPicPr>
          <p:cNvPr id="3" name="Picture 2">
            <a:extLst>
              <a:ext uri="{FF2B5EF4-FFF2-40B4-BE49-F238E27FC236}">
                <a16:creationId xmlns:a16="http://schemas.microsoft.com/office/drawing/2014/main" xmlns="" id="{8488B955-9749-A1ED-0740-F8CB88FDC6B7}"/>
              </a:ext>
            </a:extLst>
          </p:cNvPr>
          <p:cNvPicPr>
            <a:picLocks noChangeAspect="1"/>
          </p:cNvPicPr>
          <p:nvPr/>
        </p:nvPicPr>
        <p:blipFill rotWithShape="1">
          <a:blip r:embed="rId3"/>
          <a:srcRect l="1352" t="35177" r="67593" b="5989"/>
          <a:stretch/>
        </p:blipFill>
        <p:spPr>
          <a:xfrm>
            <a:off x="1248362" y="3705140"/>
            <a:ext cx="4451557" cy="4067260"/>
          </a:xfrm>
          <a:prstGeom prst="rect">
            <a:avLst/>
          </a:prstGeom>
        </p:spPr>
      </p:pic>
      <p:grpSp>
        <p:nvGrpSpPr>
          <p:cNvPr id="5" name="Group 4">
            <a:extLst>
              <a:ext uri="{FF2B5EF4-FFF2-40B4-BE49-F238E27FC236}">
                <a16:creationId xmlns:a16="http://schemas.microsoft.com/office/drawing/2014/main" xmlns="" id="{DC492735-6A0B-D191-447C-18165D66983E}"/>
              </a:ext>
            </a:extLst>
          </p:cNvPr>
          <p:cNvGrpSpPr/>
          <p:nvPr/>
        </p:nvGrpSpPr>
        <p:grpSpPr>
          <a:xfrm>
            <a:off x="1138372" y="2153191"/>
            <a:ext cx="13999895" cy="1182415"/>
            <a:chOff x="1204120" y="2488588"/>
            <a:chExt cx="14302739" cy="1247852"/>
          </a:xfrm>
        </p:grpSpPr>
        <p:pic>
          <p:nvPicPr>
            <p:cNvPr id="6" name="Picture 5">
              <a:extLst>
                <a:ext uri="{FF2B5EF4-FFF2-40B4-BE49-F238E27FC236}">
                  <a16:creationId xmlns:a16="http://schemas.microsoft.com/office/drawing/2014/main" xmlns="" id="{C4395FBC-4B5C-B73E-FCC1-3D225EDB6740}"/>
                </a:ext>
              </a:extLst>
            </p:cNvPr>
            <p:cNvPicPr>
              <a:picLocks noChangeAspect="1"/>
            </p:cNvPicPr>
            <p:nvPr/>
          </p:nvPicPr>
          <p:blipFill rotWithShape="1">
            <a:blip r:embed="rId4"/>
            <a:srcRect r="91601"/>
            <a:stretch/>
          </p:blipFill>
          <p:spPr>
            <a:xfrm>
              <a:off x="1204120" y="2488588"/>
              <a:ext cx="1108168" cy="1206256"/>
            </a:xfrm>
            <a:prstGeom prst="rect">
              <a:avLst/>
            </a:prstGeom>
          </p:spPr>
        </p:pic>
        <p:sp>
          <p:nvSpPr>
            <p:cNvPr id="7" name="TextBox 6">
              <a:extLst>
                <a:ext uri="{FF2B5EF4-FFF2-40B4-BE49-F238E27FC236}">
                  <a16:creationId xmlns:a16="http://schemas.microsoft.com/office/drawing/2014/main" xmlns="" id="{E530F371-DB23-0374-E405-4662F64B79F5}"/>
                </a:ext>
              </a:extLst>
            </p:cNvPr>
            <p:cNvSpPr txBox="1"/>
            <p:nvPr/>
          </p:nvSpPr>
          <p:spPr>
            <a:xfrm>
              <a:off x="2312288" y="2599607"/>
              <a:ext cx="13194571" cy="1136833"/>
            </a:xfrm>
            <a:prstGeom prst="rect">
              <a:avLst/>
            </a:prstGeom>
            <a:solidFill>
              <a:schemeClr val="bg1"/>
            </a:solidFill>
          </p:spPr>
          <p:txBody>
            <a:bodyPr wrap="square" rtlCol="0">
              <a:spAutoFit/>
            </a:bodyPr>
            <a:lstStyle/>
            <a:p>
              <a:pPr algn="just"/>
              <a:r>
                <a:rPr lang="en-US" sz="3200" b="1">
                  <a:solidFill>
                    <a:srgbClr val="FF0000"/>
                  </a:solidFill>
                  <a:latin typeface="Times New Roman" panose="02020603050405020304" pitchFamily="18" charset="0"/>
                  <a:cs typeface="Times New Roman" panose="02020603050405020304" pitchFamily="18" charset="0"/>
                </a:rPr>
                <a:t>1. Chúng ta nên và không nên làm gì để không bị chấn thương não, tủy sống, các dây thần kinh?</a:t>
              </a:r>
            </a:p>
          </p:txBody>
        </p:sp>
      </p:grpSp>
      <p:pic>
        <p:nvPicPr>
          <p:cNvPr id="8" name="Picture 7">
            <a:extLst>
              <a:ext uri="{FF2B5EF4-FFF2-40B4-BE49-F238E27FC236}">
                <a16:creationId xmlns:a16="http://schemas.microsoft.com/office/drawing/2014/main" xmlns="" id="{61CFCB3B-9A66-AEC7-D3C0-245F71FC519E}"/>
              </a:ext>
            </a:extLst>
          </p:cNvPr>
          <p:cNvPicPr>
            <a:picLocks noChangeAspect="1"/>
          </p:cNvPicPr>
          <p:nvPr/>
        </p:nvPicPr>
        <p:blipFill rotWithShape="1">
          <a:blip r:embed="rId3"/>
          <a:srcRect l="32761" t="36681" r="34671" b="7004"/>
          <a:stretch/>
        </p:blipFill>
        <p:spPr>
          <a:xfrm>
            <a:off x="5804092" y="3810000"/>
            <a:ext cx="4668456" cy="3893140"/>
          </a:xfrm>
          <a:prstGeom prst="rect">
            <a:avLst/>
          </a:prstGeom>
        </p:spPr>
      </p:pic>
      <p:pic>
        <p:nvPicPr>
          <p:cNvPr id="9" name="Picture 8">
            <a:extLst>
              <a:ext uri="{FF2B5EF4-FFF2-40B4-BE49-F238E27FC236}">
                <a16:creationId xmlns:a16="http://schemas.microsoft.com/office/drawing/2014/main" xmlns="" id="{44DFC962-D7AE-6042-2D28-12E91C2E7731}"/>
              </a:ext>
            </a:extLst>
          </p:cNvPr>
          <p:cNvPicPr>
            <a:picLocks noChangeAspect="1"/>
          </p:cNvPicPr>
          <p:nvPr/>
        </p:nvPicPr>
        <p:blipFill rotWithShape="1">
          <a:blip r:embed="rId3"/>
          <a:srcRect l="65982" t="35553" r="2740" b="7131"/>
          <a:stretch/>
        </p:blipFill>
        <p:spPr>
          <a:xfrm>
            <a:off x="10576721" y="3775370"/>
            <a:ext cx="4483551" cy="3962400"/>
          </a:xfrm>
          <a:prstGeom prst="rect">
            <a:avLst/>
          </a:prstGeom>
        </p:spPr>
      </p:pic>
    </p:spTree>
    <p:extLst>
      <p:ext uri="{BB962C8B-B14F-4D97-AF65-F5344CB8AC3E}">
        <p14:creationId xmlns:p14="http://schemas.microsoft.com/office/powerpoint/2010/main" val="196129092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5211494" y="103853"/>
            <a:ext cx="4755625" cy="646934"/>
            <a:chOff x="5063633" y="164812"/>
            <a:chExt cx="4675383" cy="646934"/>
          </a:xfrm>
        </p:grpSpPr>
        <p:sp>
          <p:nvSpPr>
            <p:cNvPr id="29" name="TextBox 28"/>
            <p:cNvSpPr txBox="1"/>
            <p:nvPr/>
          </p:nvSpPr>
          <p:spPr>
            <a:xfrm>
              <a:off x="5063633" y="164812"/>
              <a:ext cx="181614" cy="553998"/>
            </a:xfrm>
            <a:prstGeom prst="rect">
              <a:avLst/>
            </a:prstGeom>
            <a:noFill/>
          </p:spPr>
          <p:txBody>
            <a:bodyPr wrap="none" rtlCol="0">
              <a:spAutoFit/>
            </a:bodyPr>
            <a:lstStyle/>
            <a:p>
              <a:endParaRPr lang="en-US" sz="3000" dirty="0">
                <a:solidFill>
                  <a:srgbClr val="0000CC"/>
                </a:solidFill>
                <a:latin typeface="Times New Roman" pitchFamily="18" charset="0"/>
                <a:cs typeface="Times New Roman" pitchFamily="18" charset="0"/>
              </a:endParaRPr>
            </a:p>
          </p:txBody>
        </p:sp>
        <p:sp>
          <p:nvSpPr>
            <p:cNvPr id="30" name="TextBox 29"/>
            <p:cNvSpPr txBox="1"/>
            <p:nvPr/>
          </p:nvSpPr>
          <p:spPr>
            <a:xfrm>
              <a:off x="5831970" y="288526"/>
              <a:ext cx="3907046" cy="523220"/>
            </a:xfrm>
            <a:prstGeom prst="rect">
              <a:avLst/>
            </a:prstGeom>
            <a:noFill/>
          </p:spPr>
          <p:txBody>
            <a:bodyPr wrap="none" rtlCol="0">
              <a:spAutoFit/>
            </a:bodyPr>
            <a:lstStyle/>
            <a:p>
              <a:r>
                <a:rPr lang="en-US" sz="2800" b="1" dirty="0">
                  <a:latin typeface="Times New Roman" pitchFamily="18" charset="0"/>
                  <a:cs typeface="Times New Roman" pitchFamily="18" charset="0"/>
                </a:rPr>
                <a:t>TỰ NHIÊN VÀ XÃ HỘI</a:t>
              </a:r>
            </a:p>
          </p:txBody>
        </p:sp>
      </p:grpSp>
      <p:sp>
        <p:nvSpPr>
          <p:cNvPr id="4" name="Text Box 14">
            <a:extLst>
              <a:ext uri="{FF2B5EF4-FFF2-40B4-BE49-F238E27FC236}">
                <a16:creationId xmlns:a16="http://schemas.microsoft.com/office/drawing/2014/main" xmlns="" id="{8E0DF2DF-71FD-6CB6-D745-6CD30D7CE103}"/>
              </a:ext>
            </a:extLst>
          </p:cNvPr>
          <p:cNvSpPr txBox="1">
            <a:spLocks noChangeArrowheads="1"/>
          </p:cNvSpPr>
          <p:nvPr/>
        </p:nvSpPr>
        <p:spPr bwMode="auto">
          <a:xfrm>
            <a:off x="4175919" y="830494"/>
            <a:ext cx="794489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FF0000"/>
                </a:solidFill>
                <a:effectLst>
                  <a:outerShdw blurRad="38100" dist="38100" dir="2700000" algn="tl">
                    <a:srgbClr val="000000">
                      <a:alpha val="43137"/>
                    </a:srgbClr>
                  </a:outerShdw>
                </a:effectLst>
                <a:latin typeface="Times New Roman" pitchFamily="18" charset="0"/>
              </a:rPr>
              <a:t>Bài</a:t>
            </a:r>
            <a:r>
              <a:rPr lang="en-US" sz="3200" b="1" dirty="0">
                <a:solidFill>
                  <a:srgbClr val="FF0000"/>
                </a:solidFill>
                <a:effectLst>
                  <a:outerShdw blurRad="38100" dist="38100" dir="2700000" algn="tl">
                    <a:srgbClr val="000000">
                      <a:alpha val="43137"/>
                    </a:srgbClr>
                  </a:outerShdw>
                </a:effectLst>
                <a:latin typeface="Times New Roman" pitchFamily="18" charset="0"/>
              </a:rPr>
              <a:t> 17: CƠ QUAN THẦN KINH (T2)</a:t>
            </a:r>
          </a:p>
        </p:txBody>
      </p:sp>
      <p:pic>
        <p:nvPicPr>
          <p:cNvPr id="6" name="Picture 5">
            <a:extLst>
              <a:ext uri="{FF2B5EF4-FFF2-40B4-BE49-F238E27FC236}">
                <a16:creationId xmlns:a16="http://schemas.microsoft.com/office/drawing/2014/main" xmlns="" id="{88391397-97C2-CB1A-32BA-65A50E9F52F4}"/>
              </a:ext>
            </a:extLst>
          </p:cNvPr>
          <p:cNvPicPr>
            <a:picLocks noChangeAspect="1"/>
          </p:cNvPicPr>
          <p:nvPr/>
        </p:nvPicPr>
        <p:blipFill rotWithShape="1">
          <a:blip r:embed="rId3"/>
          <a:srcRect l="-1523" t="831" r="89657" b="82421"/>
          <a:stretch/>
        </p:blipFill>
        <p:spPr>
          <a:xfrm>
            <a:off x="1198565" y="2228651"/>
            <a:ext cx="1246050" cy="1030620"/>
          </a:xfrm>
          <a:prstGeom prst="rect">
            <a:avLst/>
          </a:prstGeom>
        </p:spPr>
      </p:pic>
      <p:sp>
        <p:nvSpPr>
          <p:cNvPr id="7" name="Rectangle 6">
            <a:extLst>
              <a:ext uri="{FF2B5EF4-FFF2-40B4-BE49-F238E27FC236}">
                <a16:creationId xmlns:a16="http://schemas.microsoft.com/office/drawing/2014/main" xmlns="" id="{0460865A-E4E8-9064-D32B-3DA7628F1CD7}"/>
              </a:ext>
            </a:extLst>
          </p:cNvPr>
          <p:cNvSpPr/>
          <p:nvPr/>
        </p:nvSpPr>
        <p:spPr>
          <a:xfrm>
            <a:off x="2575719" y="1854587"/>
            <a:ext cx="7162800" cy="646331"/>
          </a:xfrm>
          <a:prstGeom prst="rect">
            <a:avLst/>
          </a:prstGeom>
        </p:spPr>
        <p:txBody>
          <a:bodyPr wrap="square">
            <a:spAutoFit/>
          </a:bodyPr>
          <a:lstStyle/>
          <a:p>
            <a:pPr algn="just"/>
            <a:r>
              <a:rPr lang="nl-NL" sz="3600" b="1" u="sng" dirty="0">
                <a:latin typeface="Times New Roman" pitchFamily="18" charset="0"/>
                <a:cs typeface="Times New Roman" pitchFamily="18" charset="0"/>
              </a:rPr>
              <a:t>Vận dụng</a:t>
            </a:r>
            <a:endParaRPr lang="en-US" sz="3600" b="1" u="sng" dirty="0">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xmlns="" id="{0E23D62F-6AD5-1D42-933C-CD4E588E49B2}"/>
              </a:ext>
            </a:extLst>
          </p:cNvPr>
          <p:cNvPicPr>
            <a:picLocks noChangeAspect="1"/>
          </p:cNvPicPr>
          <p:nvPr/>
        </p:nvPicPr>
        <p:blipFill rotWithShape="1">
          <a:blip r:embed="rId3"/>
          <a:srcRect t="26881"/>
          <a:stretch/>
        </p:blipFill>
        <p:spPr>
          <a:xfrm>
            <a:off x="2178363" y="3657745"/>
            <a:ext cx="11193925" cy="5181455"/>
          </a:xfrm>
          <a:prstGeom prst="rect">
            <a:avLst/>
          </a:prstGeom>
        </p:spPr>
      </p:pic>
      <p:sp>
        <p:nvSpPr>
          <p:cNvPr id="2" name="TextBox 1">
            <a:extLst>
              <a:ext uri="{FF2B5EF4-FFF2-40B4-BE49-F238E27FC236}">
                <a16:creationId xmlns:a16="http://schemas.microsoft.com/office/drawing/2014/main" xmlns="" id="{2E1E0E64-D1E4-0A10-C187-8461021F3752}"/>
              </a:ext>
            </a:extLst>
          </p:cNvPr>
          <p:cNvSpPr txBox="1"/>
          <p:nvPr/>
        </p:nvSpPr>
        <p:spPr>
          <a:xfrm>
            <a:off x="2466322" y="2501624"/>
            <a:ext cx="7162800" cy="615553"/>
          </a:xfrm>
          <a:prstGeom prst="rect">
            <a:avLst/>
          </a:prstGeom>
          <a:noFill/>
        </p:spPr>
        <p:txBody>
          <a:bodyPr wrap="square" rtlCol="0">
            <a:spAutoFit/>
          </a:bodyPr>
          <a:lstStyle/>
          <a:p>
            <a:r>
              <a:rPr lang="en-US" sz="3400" b="1">
                <a:solidFill>
                  <a:srgbClr val="FF0000"/>
                </a:solidFill>
                <a:latin typeface="Times New Roman" panose="02020603050405020304" pitchFamily="18" charset="0"/>
                <a:cs typeface="Times New Roman" panose="02020603050405020304" pitchFamily="18" charset="0"/>
              </a:rPr>
              <a:t>Chanh – Chua – Cua – Cắp</a:t>
            </a:r>
          </a:p>
        </p:txBody>
      </p:sp>
      <p:sp>
        <p:nvSpPr>
          <p:cNvPr id="5" name="TextBox 4">
            <a:extLst>
              <a:ext uri="{FF2B5EF4-FFF2-40B4-BE49-F238E27FC236}">
                <a16:creationId xmlns:a16="http://schemas.microsoft.com/office/drawing/2014/main" xmlns="" id="{492EA850-B45E-80F7-CEB2-CAB3DCFBAB6F}"/>
              </a:ext>
            </a:extLst>
          </p:cNvPr>
          <p:cNvSpPr txBox="1"/>
          <p:nvPr/>
        </p:nvSpPr>
        <p:spPr>
          <a:xfrm>
            <a:off x="2466322" y="3033676"/>
            <a:ext cx="7500797" cy="615553"/>
          </a:xfrm>
          <a:prstGeom prst="rect">
            <a:avLst/>
          </a:prstGeom>
          <a:noFill/>
        </p:spPr>
        <p:txBody>
          <a:bodyPr wrap="square" rtlCol="0">
            <a:spAutoFit/>
          </a:bodyPr>
          <a:lstStyle/>
          <a:p>
            <a:r>
              <a:rPr lang="en-US" sz="3400" b="1">
                <a:solidFill>
                  <a:srgbClr val="FF0000"/>
                </a:solidFill>
                <a:latin typeface="Times New Roman" panose="02020603050405020304" pitchFamily="18" charset="0"/>
                <a:cs typeface="Times New Roman" panose="02020603050405020304" pitchFamily="18" charset="0"/>
              </a:rPr>
              <a:t>Phản ứng nhanh để không bị “ cua cặp</a:t>
            </a:r>
          </a:p>
        </p:txBody>
      </p:sp>
    </p:spTree>
    <p:extLst>
      <p:ext uri="{BB962C8B-B14F-4D97-AF65-F5344CB8AC3E}">
        <p14:creationId xmlns:p14="http://schemas.microsoft.com/office/powerpoint/2010/main" val="44478151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10651</TotalTime>
  <Words>411</Words>
  <Application>Microsoft Office PowerPoint</Application>
  <PresentationFormat>Custom</PresentationFormat>
  <Paragraphs>57</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Tran Mung</cp:lastModifiedBy>
  <cp:revision>1198</cp:revision>
  <dcterms:created xsi:type="dcterms:W3CDTF">2008-09-09T22:52:10Z</dcterms:created>
  <dcterms:modified xsi:type="dcterms:W3CDTF">2025-03-14T08:03:15Z</dcterms:modified>
</cp:coreProperties>
</file>