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E8ADC-A221-63FD-2F3F-8DD83BD42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F65AC-B74E-F4CD-99A0-F3C3A4E50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52C27-7EF2-9841-7E8C-BD5F1DFD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8A4A6-65D2-1C23-E03F-47A8489F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74193-6BEA-2DBD-DD9C-E03D1DB6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7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3AD7E-EECC-0927-9528-1978E9AD2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7AB26-99AC-26F4-5DA6-ECB835A99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8C858-CE80-AC47-EAE7-052F9DBC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F961C-28D6-8E22-1D6E-7E7908BC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9A02A-335A-7FF5-CC8C-09A8B8B3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5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EAB1DC-9707-BBBB-DDEF-03170D1E38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C86025-0B98-97AE-B8A6-B2CC2B72C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A8109-C9AF-C430-549B-4C80696E4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759EA-143A-C4F5-0FA2-3BB666D1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680BC-33DE-6B67-6E22-9B2EACF6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3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431FC-7049-25E3-D746-4BBD5C245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B3994-9845-151E-D687-D3EFB8312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59AD0-B955-95F0-F477-CA370694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3539E-6311-C3BB-BA78-C5B5BE27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5E9BB-A806-5DB6-3873-8E2A6EDE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5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520FA-3FD4-AC23-1227-F426703E7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95324-A83C-A797-E2F9-D60E8C12E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07554-309C-AB77-A5C2-8E9CFC568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67D7-ECBE-9EED-7AD5-F85D2775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6609-523C-1AC6-80A0-9350E9656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313B5-9944-A2AA-7972-C0E3278B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47A56-77C1-F3EE-8DEA-E72DF0DBB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CE58C-E24E-881D-5EB8-317974557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ECCE1-6C97-8404-500B-F43A64FB5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2A96D-1C75-62D4-FB4C-0C4ED67C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7E04D-4154-B1BC-13D8-7C749FD2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8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A1824-490B-4DD4-65FD-1CA8A680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E90A5-BC7B-4EF8-6A22-9BE5855CA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ADF6F5-A049-95BC-1D89-897B0CBA1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A93CA-F08D-7684-FF9D-F5C1ED1CD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6F40CD-16E1-B062-D576-4361AC6BD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27DE4-11B4-C2B5-8DB6-3079713E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26B38C-A845-4962-F7F2-E3A10EA49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962FB3-F6FB-0E88-3108-AFD27132B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6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F59B6-0EDD-EC22-94B0-A2115EC6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5F0765-08EE-9D49-ED95-9FCB75F7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FB575-11A0-D64C-9898-6E9A010C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EC36C-29C5-06DE-823E-CB7C700E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9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366E1-86BD-EB7B-CCD1-6FACA990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16841-FDD2-40AF-81E4-C276AEA3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FF187-E84E-EDD9-5415-C1946971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0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83F58-9B0A-B91D-A672-4187BEC7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6DBB7-2DFE-B2D7-E585-89968FC49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C9C28-2A2A-B2FF-9DD1-B23B5FFE6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DCD2C-6AC9-CF79-AEEE-01FF5C9F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B2132-1DA6-10BE-2C44-17744A3D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7EE93-C801-CBDC-A85B-77CB9966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8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4AB8E-A2AF-B07E-9A61-E2C73F9DD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2C4FD-4ABD-5017-F0F4-69D2AD137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57ACB-8308-0F2B-1A1C-4098EF3F1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79C74-51FE-40A2-7912-E9E479D6C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34FD1-4B2A-8541-FB7A-37CEC45DA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2A60C-6536-5397-59FB-BB5190472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4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28EBC-E08A-C88A-1E6C-DB4ED0734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36224-4A13-6B66-C2D6-7E571821F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788E6-1EA8-4941-5A5C-2D87EA17CF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9ACA7-B220-4A79-8B28-C50466A6DBA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1E3BB-E987-11EA-2D7E-5074F435D7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BA5F-CF6B-8455-4C36-84E4B0FC0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C16A3-3791-4A3E-871B-D906509A5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5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D1C4D-5B03-661A-2B07-C360254A5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677" y="3802501"/>
            <a:ext cx="11120284" cy="2387600"/>
          </a:xfrm>
        </p:spPr>
        <p:txBody>
          <a:bodyPr>
            <a:normAutofit fontScale="90000"/>
          </a:bodyPr>
          <a:lstStyle/>
          <a:p>
            <a:pPr algn="l"/>
            <a:r>
              <a:rPr lang="vi-VN" dirty="0"/>
              <a:t>Trong phong trào thi đua hái hoa điểm tốt chào mừng ngày nhà giáo Việt Nam  , số hoa đạt được của ba bạn Linh, Ngân, Hương lần lượt tỉ lệ với</a:t>
            </a:r>
            <a:r>
              <a:rPr lang="en-US" dirty="0"/>
              <a:t> 3: 2: 4</a:t>
            </a:r>
            <a:r>
              <a:rPr lang="vi-VN" dirty="0"/>
              <a:t>  . Tính số hoa điểm tốt của mỗi bạn biết rằng tổng số hoa đạt được của ba bạn là  </a:t>
            </a:r>
            <a:r>
              <a:rPr lang="en-US" dirty="0"/>
              <a:t>72</a:t>
            </a:r>
            <a:r>
              <a:rPr lang="vi-VN" dirty="0"/>
              <a:t> bông.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7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1A42001-3572-A10B-7B93-0F805F84F7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" y="655320"/>
            <a:ext cx="1784604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49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846375-E87E-3697-ECF2-CD10736A9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03" y="870156"/>
            <a:ext cx="11793794" cy="390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4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7189999-9C76-52D3-0CD1-1D26E62B7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666627"/>
            <a:ext cx="17363767" cy="3737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19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32B12A6-2DEE-31DB-195D-47BD716365E9}"/>
              </a:ext>
            </a:extLst>
          </p:cNvPr>
          <p:cNvSpPr txBox="1"/>
          <p:nvPr/>
        </p:nvSpPr>
        <p:spPr>
          <a:xfrm>
            <a:off x="0" y="151179"/>
            <a:ext cx="1226557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6000" dirty="0"/>
              <a:t>Hưởng ứng phong trào “Trồng câ</a:t>
            </a:r>
            <a:r>
              <a:rPr lang="en-US" sz="6000" dirty="0"/>
              <a:t>y</a:t>
            </a:r>
            <a:r>
              <a:rPr lang="vi-VN" sz="6000" dirty="0"/>
              <a:t> </a:t>
            </a:r>
            <a:r>
              <a:rPr lang="en-US" sz="6000" dirty="0"/>
              <a:t>đ</a:t>
            </a:r>
            <a:r>
              <a:rPr lang="vi-VN" sz="6000" dirty="0"/>
              <a:t>ầu năm ”,  Liên đội trường phát động các lớp trồng cây. Ba lớp 7A; 7B; 7C đã trồng được 120 cây. Biết số cây trồng của mỗi lớp tỉ lệ với 3; 4; 5. Tính số cây mỗi lớp đã trồng được 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03383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37B555-B38A-5A9E-EB63-3BA9896F4502}"/>
              </a:ext>
            </a:extLst>
          </p:cNvPr>
          <p:cNvSpPr txBox="1"/>
          <p:nvPr/>
        </p:nvSpPr>
        <p:spPr>
          <a:xfrm>
            <a:off x="331076" y="164990"/>
            <a:ext cx="1152984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/>
              <a:t>Cho tam </a:t>
            </a:r>
            <a:r>
              <a:rPr lang="en-US" sz="5400" dirty="0" err="1"/>
              <a:t>giác</a:t>
            </a:r>
            <a:r>
              <a:rPr lang="en-US" sz="5400" dirty="0"/>
              <a:t> ABC </a:t>
            </a:r>
            <a:r>
              <a:rPr lang="en-US" sz="5400" dirty="0" err="1"/>
              <a:t>vuông</a:t>
            </a:r>
            <a:r>
              <a:rPr lang="en-US" sz="5400" dirty="0"/>
              <a:t> </a:t>
            </a:r>
            <a:r>
              <a:rPr lang="en-US" sz="5400" dirty="0" err="1"/>
              <a:t>tại</a:t>
            </a:r>
            <a:r>
              <a:rPr lang="en-US" sz="5400" dirty="0"/>
              <a:t> A, </a:t>
            </a:r>
            <a:r>
              <a:rPr lang="en-US" sz="5400" dirty="0" err="1"/>
              <a:t>Lấy</a:t>
            </a:r>
            <a:r>
              <a:rPr lang="en-US" sz="5400" dirty="0"/>
              <a:t> </a:t>
            </a:r>
            <a:r>
              <a:rPr lang="en-US" sz="5400" dirty="0" err="1"/>
              <a:t>điểm</a:t>
            </a:r>
            <a:r>
              <a:rPr lang="en-US" sz="5400" dirty="0"/>
              <a:t> D </a:t>
            </a:r>
            <a:r>
              <a:rPr lang="en-US" sz="5400" dirty="0" err="1"/>
              <a:t>trên</a:t>
            </a:r>
            <a:r>
              <a:rPr lang="en-US" sz="5400" dirty="0"/>
              <a:t> BC </a:t>
            </a:r>
            <a:r>
              <a:rPr lang="en-US" sz="5400" dirty="0" err="1"/>
              <a:t>sao</a:t>
            </a:r>
            <a:r>
              <a:rPr lang="en-US" sz="5400" dirty="0"/>
              <a:t> </a:t>
            </a:r>
            <a:r>
              <a:rPr lang="en-US" sz="5400" dirty="0" err="1"/>
              <a:t>cho</a:t>
            </a:r>
            <a:r>
              <a:rPr lang="en-US" sz="5400" dirty="0"/>
              <a:t> AB = BD. Tia </a:t>
            </a:r>
            <a:r>
              <a:rPr lang="en-US" sz="5400" dirty="0" err="1"/>
              <a:t>phân</a:t>
            </a:r>
            <a:r>
              <a:rPr lang="en-US" sz="5400" dirty="0"/>
              <a:t> </a:t>
            </a:r>
            <a:r>
              <a:rPr lang="en-US" sz="5400" dirty="0" err="1"/>
              <a:t>giác</a:t>
            </a:r>
            <a:r>
              <a:rPr lang="en-US" sz="5400" dirty="0"/>
              <a:t> </a:t>
            </a:r>
            <a:r>
              <a:rPr lang="en-US" sz="5400" dirty="0" err="1"/>
              <a:t>của</a:t>
            </a:r>
            <a:r>
              <a:rPr lang="en-US" sz="5400" dirty="0"/>
              <a:t> </a:t>
            </a:r>
            <a:r>
              <a:rPr lang="en-US" sz="5400" dirty="0" err="1"/>
              <a:t>góc</a:t>
            </a:r>
            <a:r>
              <a:rPr lang="en-US" sz="5400" dirty="0"/>
              <a:t> B </a:t>
            </a:r>
            <a:r>
              <a:rPr lang="en-US" sz="5400" dirty="0" err="1"/>
              <a:t>cắt</a:t>
            </a:r>
            <a:r>
              <a:rPr lang="en-US" sz="5400" dirty="0"/>
              <a:t> AC </a:t>
            </a:r>
            <a:r>
              <a:rPr lang="en-US" sz="5400" dirty="0" err="1"/>
              <a:t>tại</a:t>
            </a:r>
            <a:r>
              <a:rPr lang="en-US" sz="5400" dirty="0"/>
              <a:t> E.</a:t>
            </a:r>
          </a:p>
          <a:p>
            <a:r>
              <a:rPr lang="en-US" sz="5400" dirty="0"/>
              <a:t>a.	</a:t>
            </a:r>
            <a:r>
              <a:rPr lang="en-US" sz="5400" dirty="0" err="1"/>
              <a:t>Chứng</a:t>
            </a:r>
            <a:r>
              <a:rPr lang="en-US" sz="5400" dirty="0"/>
              <a:t> </a:t>
            </a:r>
            <a:r>
              <a:rPr lang="en-US" sz="5400" dirty="0" err="1"/>
              <a:t>minh</a:t>
            </a:r>
            <a:r>
              <a:rPr lang="en-US" sz="5400" dirty="0"/>
              <a:t>: BE </a:t>
            </a:r>
            <a:r>
              <a:rPr lang="en-US" sz="5400" dirty="0" err="1"/>
              <a:t>vuông</a:t>
            </a:r>
            <a:r>
              <a:rPr lang="en-US" sz="5400" dirty="0"/>
              <a:t> </a:t>
            </a:r>
            <a:r>
              <a:rPr lang="en-US" sz="5400" dirty="0" err="1"/>
              <a:t>góc</a:t>
            </a:r>
            <a:r>
              <a:rPr lang="en-US" sz="5400" dirty="0"/>
              <a:t> </a:t>
            </a:r>
            <a:r>
              <a:rPr lang="en-US" sz="5400" dirty="0" err="1"/>
              <a:t>với</a:t>
            </a:r>
            <a:r>
              <a:rPr lang="en-US" sz="5400" dirty="0"/>
              <a:t> AD</a:t>
            </a:r>
          </a:p>
          <a:p>
            <a:r>
              <a:rPr lang="en-US" sz="5400" dirty="0"/>
              <a:t>b.	</a:t>
            </a:r>
            <a:r>
              <a:rPr lang="en-US" sz="5400" dirty="0" err="1"/>
              <a:t>Chứng</a:t>
            </a:r>
            <a:r>
              <a:rPr lang="en-US" sz="5400" dirty="0"/>
              <a:t> </a:t>
            </a:r>
            <a:r>
              <a:rPr lang="en-US" sz="5400" dirty="0" err="1"/>
              <a:t>minh</a:t>
            </a:r>
            <a:r>
              <a:rPr lang="en-US" sz="5400" dirty="0"/>
              <a:t>:  BAE =  BDE. </a:t>
            </a:r>
          </a:p>
          <a:p>
            <a:r>
              <a:rPr lang="en-US" sz="5400" dirty="0"/>
              <a:t>c.	</a:t>
            </a:r>
            <a:r>
              <a:rPr lang="en-US" sz="5400" dirty="0" err="1"/>
              <a:t>Kẻ</a:t>
            </a:r>
            <a:r>
              <a:rPr lang="en-US" sz="5400" dirty="0"/>
              <a:t> CF </a:t>
            </a:r>
            <a:r>
              <a:rPr lang="en-US" sz="5400" dirty="0" err="1"/>
              <a:t>vuông</a:t>
            </a:r>
            <a:r>
              <a:rPr lang="en-US" sz="5400" dirty="0"/>
              <a:t> </a:t>
            </a:r>
            <a:r>
              <a:rPr lang="en-US" sz="5400" dirty="0" err="1"/>
              <a:t>góc</a:t>
            </a:r>
            <a:r>
              <a:rPr lang="en-US" sz="5400" dirty="0"/>
              <a:t> BE </a:t>
            </a:r>
            <a:r>
              <a:rPr lang="en-US" sz="5400" dirty="0" err="1"/>
              <a:t>tại</a:t>
            </a:r>
            <a:r>
              <a:rPr lang="en-US" sz="5400" dirty="0"/>
              <a:t> F. </a:t>
            </a:r>
            <a:r>
              <a:rPr lang="en-US" sz="5400" dirty="0" err="1"/>
              <a:t>Chứng</a:t>
            </a:r>
            <a:r>
              <a:rPr lang="en-US" sz="5400" dirty="0"/>
              <a:t> </a:t>
            </a:r>
            <a:r>
              <a:rPr lang="en-US" sz="5400" dirty="0" err="1"/>
              <a:t>minh</a:t>
            </a:r>
            <a:r>
              <a:rPr lang="en-US" sz="5400" dirty="0"/>
              <a:t> BA, CF, ED </a:t>
            </a:r>
            <a:r>
              <a:rPr lang="en-US" sz="5400" dirty="0" err="1"/>
              <a:t>cùng</a:t>
            </a:r>
            <a:r>
              <a:rPr lang="en-US" sz="5400" dirty="0"/>
              <a:t> </a:t>
            </a:r>
            <a:r>
              <a:rPr lang="en-US" sz="5400" dirty="0" err="1"/>
              <a:t>đi</a:t>
            </a:r>
            <a:r>
              <a:rPr lang="en-US" sz="5400" dirty="0"/>
              <a:t> qua </a:t>
            </a:r>
            <a:r>
              <a:rPr lang="en-US" sz="5400" dirty="0" err="1"/>
              <a:t>một</a:t>
            </a:r>
            <a:r>
              <a:rPr lang="en-US" sz="5400" dirty="0"/>
              <a:t> </a:t>
            </a:r>
            <a:r>
              <a:rPr lang="en-US" sz="5400" dirty="0" err="1"/>
              <a:t>điểm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86153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196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Trong phong trào thi đua hái hoa điểm tốt chào mừng ngày nhà giáo Việt Nam  , số hoa đạt được của ba bạn Linh, Ngân, Hương lần lượt tỉ lệ với 3: 2: 4  . Tính số hoa điểm tốt của mỗi bạn biết rằng tổng số hoa đạt được của ba bạn là  72 bông.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9</cp:revision>
  <dcterms:created xsi:type="dcterms:W3CDTF">2025-03-09T15:06:59Z</dcterms:created>
  <dcterms:modified xsi:type="dcterms:W3CDTF">2025-03-12T02:06:18Z</dcterms:modified>
</cp:coreProperties>
</file>