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4" r:id="rId3"/>
    <p:sldId id="265" r:id="rId4"/>
    <p:sldId id="306" r:id="rId5"/>
    <p:sldId id="290" r:id="rId6"/>
    <p:sldId id="297" r:id="rId7"/>
    <p:sldId id="291" r:id="rId8"/>
    <p:sldId id="313" r:id="rId9"/>
    <p:sldId id="314" r:id="rId10"/>
    <p:sldId id="315" r:id="rId11"/>
    <p:sldId id="316" r:id="rId12"/>
    <p:sldId id="319" r:id="rId13"/>
    <p:sldId id="318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0000FF"/>
    <a:srgbClr val="FF0000"/>
    <a:srgbClr val="FF33CC"/>
    <a:srgbClr val="00FF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4660"/>
  </p:normalViewPr>
  <p:slideViewPr>
    <p:cSldViewPr>
      <p:cViewPr varScale="1">
        <p:scale>
          <a:sx n="65" d="100"/>
          <a:sy n="65" d="100"/>
        </p:scale>
        <p:origin x="13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20EBF-0884-4B8F-A41E-DCBEE9A18B47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4520F-14A4-48FF-BD2B-492C2BC1A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0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4520F-14A4-48FF-BD2B-492C2BC1AE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48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6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7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1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3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9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6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9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5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5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CFF2C-7368-4ED1-B37C-42BBEABCBBF7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2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4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59.bin"/><Relationship Id="rId26" Type="http://schemas.openxmlformats.org/officeDocument/2006/relationships/oleObject" Target="../embeddings/oleObject63.bin"/><Relationship Id="rId3" Type="http://schemas.openxmlformats.org/officeDocument/2006/relationships/image" Target="../media/image32.wmf"/><Relationship Id="rId21" Type="http://schemas.openxmlformats.org/officeDocument/2006/relationships/image" Target="../media/image41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39.wmf"/><Relationship Id="rId25" Type="http://schemas.openxmlformats.org/officeDocument/2006/relationships/image" Target="../media/image43.wmf"/><Relationship Id="rId2" Type="http://schemas.openxmlformats.org/officeDocument/2006/relationships/oleObject" Target="../embeddings/oleObject51.bin"/><Relationship Id="rId16" Type="http://schemas.openxmlformats.org/officeDocument/2006/relationships/oleObject" Target="../embeddings/oleObject58.bin"/><Relationship Id="rId20" Type="http://schemas.openxmlformats.org/officeDocument/2006/relationships/oleObject" Target="../embeddings/oleObject60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36.wmf"/><Relationship Id="rId24" Type="http://schemas.openxmlformats.org/officeDocument/2006/relationships/oleObject" Target="../embeddings/oleObject62.bin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23" Type="http://schemas.openxmlformats.org/officeDocument/2006/relationships/image" Target="../media/image42.wmf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40.w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57.bin"/><Relationship Id="rId22" Type="http://schemas.openxmlformats.org/officeDocument/2006/relationships/oleObject" Target="../embeddings/oleObject61.bin"/><Relationship Id="rId27" Type="http://schemas.openxmlformats.org/officeDocument/2006/relationships/image" Target="../media/image4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7.w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65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wmf"/><Relationship Id="rId7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2.bin"/><Relationship Id="rId18" Type="http://schemas.openxmlformats.org/officeDocument/2006/relationships/oleObject" Target="../embeddings/oleObject17.bin"/><Relationship Id="rId3" Type="http://schemas.openxmlformats.org/officeDocument/2006/relationships/image" Target="../media/image4.wmf"/><Relationship Id="rId7" Type="http://schemas.openxmlformats.org/officeDocument/2006/relationships/oleObject" Target="../embeddings/oleObject8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16.bin"/><Relationship Id="rId2" Type="http://schemas.openxmlformats.org/officeDocument/2006/relationships/oleObject" Target="../embeddings/oleObject5.bin"/><Relationship Id="rId16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5.wmf"/><Relationship Id="rId15" Type="http://schemas.openxmlformats.org/officeDocument/2006/relationships/oleObject" Target="../embeddings/oleObject14.bin"/><Relationship Id="rId10" Type="http://schemas.openxmlformats.org/officeDocument/2006/relationships/oleObject" Target="../embeddings/oleObject10.bin"/><Relationship Id="rId19" Type="http://schemas.openxmlformats.org/officeDocument/2006/relationships/oleObject" Target="../embeddings/oleObject18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13.wmf"/><Relationship Id="rId18" Type="http://schemas.openxmlformats.org/officeDocument/2006/relationships/image" Target="../media/image16.png"/><Relationship Id="rId26" Type="http://schemas.openxmlformats.org/officeDocument/2006/relationships/image" Target="../media/image21.wmf"/><Relationship Id="rId3" Type="http://schemas.openxmlformats.org/officeDocument/2006/relationships/image" Target="../media/image8.emf"/><Relationship Id="rId21" Type="http://schemas.openxmlformats.org/officeDocument/2006/relationships/image" Target="../media/image18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15.wmf"/><Relationship Id="rId25" Type="http://schemas.openxmlformats.org/officeDocument/2006/relationships/oleObject" Target="../embeddings/oleObject30.bin"/><Relationship Id="rId2" Type="http://schemas.openxmlformats.org/officeDocument/2006/relationships/oleObject" Target="../embeddings/oleObject20.bin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8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12.wmf"/><Relationship Id="rId24" Type="http://schemas.openxmlformats.org/officeDocument/2006/relationships/image" Target="../media/image20.png"/><Relationship Id="rId5" Type="http://schemas.openxmlformats.org/officeDocument/2006/relationships/image" Target="../media/image9.emf"/><Relationship Id="rId15" Type="http://schemas.openxmlformats.org/officeDocument/2006/relationships/image" Target="../media/image14.wmf"/><Relationship Id="rId23" Type="http://schemas.openxmlformats.org/officeDocument/2006/relationships/image" Target="../media/image19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17.pn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2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13.wmf"/><Relationship Id="rId3" Type="http://schemas.openxmlformats.org/officeDocument/2006/relationships/image" Target="../media/image22.e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15.wmf"/><Relationship Id="rId2" Type="http://schemas.openxmlformats.org/officeDocument/2006/relationships/oleObject" Target="../embeddings/oleObject31.bin"/><Relationship Id="rId16" Type="http://schemas.openxmlformats.org/officeDocument/2006/relationships/oleObject" Target="../embeddings/oleObject38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12.wmf"/><Relationship Id="rId5" Type="http://schemas.openxmlformats.org/officeDocument/2006/relationships/image" Target="../media/image23.e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37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27.wmf"/><Relationship Id="rId3" Type="http://schemas.openxmlformats.org/officeDocument/2006/relationships/image" Target="../media/image2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45.bin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26.wmf"/><Relationship Id="rId5" Type="http://schemas.openxmlformats.org/officeDocument/2006/relationships/image" Target="../media/image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4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887" y="2656820"/>
            <a:ext cx="6057900" cy="3581400"/>
            <a:chOff x="1131887" y="2256239"/>
            <a:chExt cx="6057900" cy="3581400"/>
          </a:xfrm>
        </p:grpSpPr>
        <p:grpSp>
          <p:nvGrpSpPr>
            <p:cNvPr id="12" name="Group 11"/>
            <p:cNvGrpSpPr/>
            <p:nvPr/>
          </p:nvGrpSpPr>
          <p:grpSpPr>
            <a:xfrm>
              <a:off x="1131887" y="2256239"/>
              <a:ext cx="6057900" cy="3581400"/>
              <a:chOff x="1143000" y="1905000"/>
              <a:chExt cx="7467600" cy="4114800"/>
            </a:xfrm>
          </p:grpSpPr>
          <p:sp>
            <p:nvSpPr>
              <p:cNvPr id="10242" name="Oval 4"/>
              <p:cNvSpPr>
                <a:spLocks noChangeArrowheads="1"/>
              </p:cNvSpPr>
              <p:nvPr/>
            </p:nvSpPr>
            <p:spPr bwMode="auto">
              <a:xfrm>
                <a:off x="1143000" y="1905000"/>
                <a:ext cx="7467600" cy="41148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243" name="Oval 5"/>
              <p:cNvSpPr>
                <a:spLocks noChangeArrowheads="1"/>
              </p:cNvSpPr>
              <p:nvPr/>
            </p:nvSpPr>
            <p:spPr bwMode="auto">
              <a:xfrm>
                <a:off x="1524000" y="2895600"/>
                <a:ext cx="4343400" cy="1981200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244" name="Oval 6"/>
              <p:cNvSpPr>
                <a:spLocks noChangeArrowheads="1"/>
              </p:cNvSpPr>
              <p:nvPr/>
            </p:nvSpPr>
            <p:spPr bwMode="auto">
              <a:xfrm>
                <a:off x="1752600" y="3124200"/>
                <a:ext cx="3200400" cy="1447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245" name="Oval 7"/>
              <p:cNvSpPr>
                <a:spLocks noChangeArrowheads="1"/>
              </p:cNvSpPr>
              <p:nvPr/>
            </p:nvSpPr>
            <p:spPr bwMode="auto">
              <a:xfrm>
                <a:off x="2057400" y="3352800"/>
                <a:ext cx="2057400" cy="990600"/>
              </a:xfrm>
              <a:prstGeom prst="ellipse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246" name="Text Box 8"/>
              <p:cNvSpPr txBox="1">
                <a:spLocks noChangeArrowheads="1"/>
              </p:cNvSpPr>
              <p:nvPr/>
            </p:nvSpPr>
            <p:spPr bwMode="auto">
              <a:xfrm>
                <a:off x="2557463" y="3532188"/>
                <a:ext cx="457200" cy="57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rgbClr val="FF0066"/>
                    </a:solidFill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10247" name="Text Box 9"/>
              <p:cNvSpPr txBox="1">
                <a:spLocks noChangeArrowheads="1"/>
              </p:cNvSpPr>
              <p:nvPr/>
            </p:nvSpPr>
            <p:spPr bwMode="auto">
              <a:xfrm>
                <a:off x="4267200" y="3505200"/>
                <a:ext cx="609600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rgbClr val="FFFF00"/>
                    </a:solidFill>
                    <a:latin typeface="Times New Roman" pitchFamily="18" charset="0"/>
                  </a:rPr>
                  <a:t>Z</a:t>
                </a:r>
              </a:p>
            </p:txBody>
          </p:sp>
          <p:sp>
            <p:nvSpPr>
              <p:cNvPr id="10248" name="Text Box 10"/>
              <p:cNvSpPr txBox="1">
                <a:spLocks noChangeArrowheads="1"/>
              </p:cNvSpPr>
              <p:nvPr/>
            </p:nvSpPr>
            <p:spPr bwMode="auto">
              <a:xfrm>
                <a:off x="5257800" y="3505200"/>
                <a:ext cx="533400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</a:rPr>
                  <a:t>Q</a:t>
                </a:r>
              </a:p>
            </p:txBody>
          </p:sp>
          <p:sp>
            <p:nvSpPr>
              <p:cNvPr id="10252" name="Oval 7"/>
              <p:cNvSpPr>
                <a:spLocks noChangeArrowheads="1"/>
              </p:cNvSpPr>
              <p:nvPr/>
            </p:nvSpPr>
            <p:spPr bwMode="auto">
              <a:xfrm>
                <a:off x="6172200" y="3352800"/>
                <a:ext cx="2057400" cy="1143000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I</a:t>
                </a:r>
              </a:p>
            </p:txBody>
          </p:sp>
        </p:grpSp>
        <p:sp>
          <p:nvSpPr>
            <p:cNvPr id="10249" name="Text Box 11"/>
            <p:cNvSpPr txBox="1">
              <a:spLocks noChangeArrowheads="1"/>
            </p:cNvSpPr>
            <p:nvPr/>
          </p:nvSpPr>
          <p:spPr bwMode="auto">
            <a:xfrm>
              <a:off x="4431036" y="4953000"/>
              <a:ext cx="5334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FF0066"/>
                  </a:solidFill>
                  <a:latin typeface="Times New Roman" pitchFamily="18" charset="0"/>
                </a:rPr>
                <a:t>R</a:t>
              </a:r>
            </a:p>
          </p:txBody>
        </p:sp>
      </p:grpSp>
      <p:sp>
        <p:nvSpPr>
          <p:cNvPr id="10251" name="WordArt 4"/>
          <p:cNvSpPr>
            <a:spLocks noChangeArrowheads="1" noChangeShapeType="1" noTextEdit="1"/>
          </p:cNvSpPr>
          <p:nvPr/>
        </p:nvSpPr>
        <p:spPr bwMode="auto">
          <a:xfrm>
            <a:off x="1920875" y="1"/>
            <a:ext cx="44799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Times New Roman"/>
                <a:cs typeface="Times New Roman"/>
              </a:rPr>
              <a:t>SỐ THỰC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6764" y="6238220"/>
            <a:ext cx="1977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73013" y="979905"/>
            <a:ext cx="7993801" cy="1326600"/>
            <a:chOff x="793201" y="647203"/>
            <a:chExt cx="8610599" cy="1326600"/>
          </a:xfrm>
        </p:grpSpPr>
        <p:sp>
          <p:nvSpPr>
            <p:cNvPr id="25" name="Rounded Rectangle 24"/>
            <p:cNvSpPr/>
            <p:nvPr/>
          </p:nvSpPr>
          <p:spPr>
            <a:xfrm>
              <a:off x="793201" y="647203"/>
              <a:ext cx="8610599" cy="130581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2"/>
            <p:cNvSpPr txBox="1">
              <a:spLocks noChangeArrowheads="1"/>
            </p:cNvSpPr>
            <p:nvPr/>
          </p:nvSpPr>
          <p:spPr bwMode="auto">
            <a:xfrm>
              <a:off x="945600" y="896585"/>
              <a:ext cx="8458200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R?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41662" y="708299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N, Z, Q,I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R</a:t>
            </a:r>
          </a:p>
        </p:txBody>
      </p:sp>
    </p:spTree>
    <p:extLst>
      <p:ext uri="{BB962C8B-B14F-4D97-AF65-F5344CB8AC3E}">
        <p14:creationId xmlns:p14="http://schemas.microsoft.com/office/powerpoint/2010/main" val="172985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2310825"/>
            <a:ext cx="3635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92727" y="2895600"/>
            <a:ext cx="852747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2,(35)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2,369121528…  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-0,(63)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540566"/>
              </p:ext>
            </p:extLst>
          </p:nvPr>
        </p:nvGraphicFramePr>
        <p:xfrm>
          <a:off x="3341966" y="3352800"/>
          <a:ext cx="457200" cy="832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890" imgH="393529" progId="Equation.3">
                  <p:embed/>
                </p:oleObj>
              </mc:Choice>
              <mc:Fallback>
                <p:oleObj name="Equation" r:id="rId2" imgW="25389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966" y="3352800"/>
                        <a:ext cx="457200" cy="8323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368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912" name="Group 16"/>
          <p:cNvGrpSpPr>
            <a:grpSpLocks/>
          </p:cNvGrpSpPr>
          <p:nvPr/>
        </p:nvGrpSpPr>
        <p:grpSpPr bwMode="auto">
          <a:xfrm>
            <a:off x="3962400" y="129719"/>
            <a:ext cx="2821252" cy="1596160"/>
            <a:chOff x="3360" y="-9"/>
            <a:chExt cx="2400" cy="1104"/>
          </a:xfrm>
        </p:grpSpPr>
        <p:sp>
          <p:nvSpPr>
            <p:cNvPr id="336905" name="AutoShape 9"/>
            <p:cNvSpPr>
              <a:spLocks noChangeArrowheads="1"/>
            </p:cNvSpPr>
            <p:nvPr/>
          </p:nvSpPr>
          <p:spPr bwMode="auto">
            <a:xfrm>
              <a:off x="3360" y="-9"/>
              <a:ext cx="2400" cy="1104"/>
            </a:xfrm>
            <a:prstGeom prst="star24">
              <a:avLst>
                <a:gd name="adj" fmla="val 375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000"/>
            </a:p>
          </p:txBody>
        </p:sp>
        <p:sp>
          <p:nvSpPr>
            <p:cNvPr id="336906" name="Text Box 10"/>
            <p:cNvSpPr txBox="1">
              <a:spLocks noChangeArrowheads="1"/>
            </p:cNvSpPr>
            <p:nvPr/>
          </p:nvSpPr>
          <p:spPr bwMode="auto">
            <a:xfrm>
              <a:off x="3886" y="258"/>
              <a:ext cx="1547" cy="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4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án</a:t>
              </a:r>
              <a:endPara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46327" y="1339851"/>
            <a:ext cx="65532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2,(35)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2,369121528…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2,(35)=2,3535…                     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2,3535…&lt; 2,369121528… 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2,(35)  &lt; 2,369121528… </a:t>
            </a:r>
          </a:p>
        </p:txBody>
      </p: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1485899" y="2449335"/>
            <a:ext cx="1618371" cy="304800"/>
            <a:chOff x="2352" y="1488"/>
            <a:chExt cx="1392" cy="288"/>
          </a:xfrm>
        </p:grpSpPr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2352" y="14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2352" y="1488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3744" y="14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57200" y="4316865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-0,(63)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446819"/>
              </p:ext>
            </p:extLst>
          </p:nvPr>
        </p:nvGraphicFramePr>
        <p:xfrm>
          <a:off x="1569029" y="4901640"/>
          <a:ext cx="687224" cy="813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4536" imgH="393359" progId="Equation.DSMT4">
                  <p:embed/>
                </p:oleObj>
              </mc:Choice>
              <mc:Fallback>
                <p:oleObj name="Equation" r:id="rId2" imgW="304536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29" y="4901640"/>
                        <a:ext cx="687224" cy="813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2156614" y="5009590"/>
            <a:ext cx="33620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dirty="0">
                <a:latin typeface=".VnTime" pitchFamily="34" charset="0"/>
              </a:rPr>
              <a:t>= -0,6363… = -0,(63)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246425"/>
              </p:ext>
            </p:extLst>
          </p:nvPr>
        </p:nvGraphicFramePr>
        <p:xfrm>
          <a:off x="2451100" y="4331153"/>
          <a:ext cx="41116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" imgH="393480" progId="Equation.DSMT4">
                  <p:embed/>
                </p:oleObj>
              </mc:Choice>
              <mc:Fallback>
                <p:oleObj name="Equation" r:id="rId4" imgW="228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4331153"/>
                        <a:ext cx="411163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503737" y="4939439"/>
            <a:ext cx="1065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955404"/>
            <a:ext cx="457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2,(35)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số2,369121528…)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146327" y="6019800"/>
            <a:ext cx="33620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vi-VN" sz="2800" dirty="0">
                <a:latin typeface=".VnTime" pitchFamily="34" charset="0"/>
              </a:rPr>
              <a:t>  -0,(63)=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53438"/>
              </p:ext>
            </p:extLst>
          </p:nvPr>
        </p:nvGraphicFramePr>
        <p:xfrm>
          <a:off x="2295084" y="5874216"/>
          <a:ext cx="68738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4536" imgH="393359" progId="Equation.DSMT4">
                  <p:embed/>
                </p:oleObj>
              </mc:Choice>
              <mc:Fallback>
                <p:oleObj name="Equation" r:id="rId6" imgW="304536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084" y="5874216"/>
                        <a:ext cx="687388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61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4" grpId="0"/>
      <p:bldP spid="16" grpId="0"/>
      <p:bldP spid="4" grpId="0"/>
      <p:bldP spid="4" grpId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342707"/>
              </p:ext>
            </p:extLst>
          </p:nvPr>
        </p:nvGraphicFramePr>
        <p:xfrm>
          <a:off x="557213" y="1468438"/>
          <a:ext cx="23622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0" imgH="203040" progId="Equation.DSMT4">
                  <p:embed/>
                </p:oleObj>
              </mc:Choice>
              <mc:Fallback>
                <p:oleObj name="Equation" r:id="rId2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7213" y="1468438"/>
                        <a:ext cx="2362200" cy="900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067954"/>
              </p:ext>
            </p:extLst>
          </p:nvPr>
        </p:nvGraphicFramePr>
        <p:xfrm>
          <a:off x="2774950" y="1752600"/>
          <a:ext cx="654050" cy="523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152280" progId="Equation.DSMT4">
                  <p:embed/>
                </p:oleObj>
              </mc:Choice>
              <mc:Fallback>
                <p:oleObj name="Equation" r:id="rId4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4950" y="1752600"/>
                        <a:ext cx="654050" cy="523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808871"/>
              </p:ext>
            </p:extLst>
          </p:nvPr>
        </p:nvGraphicFramePr>
        <p:xfrm>
          <a:off x="3344718" y="1524000"/>
          <a:ext cx="1130300" cy="884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1960" imgH="228600" progId="Equation.DSMT4">
                  <p:embed/>
                </p:oleObj>
              </mc:Choice>
              <mc:Fallback>
                <p:oleObj name="Equation" r:id="rId6" imgW="291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44718" y="1524000"/>
                        <a:ext cx="1130300" cy="884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06036"/>
              </p:ext>
            </p:extLst>
          </p:nvPr>
        </p:nvGraphicFramePr>
        <p:xfrm>
          <a:off x="5029200" y="1524000"/>
          <a:ext cx="8921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" imgH="228600" progId="Equation.DSMT4">
                  <p:embed/>
                </p:oleObj>
              </mc:Choice>
              <mc:Fallback>
                <p:oleObj name="Equation" r:id="rId8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524000"/>
                        <a:ext cx="89217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261530"/>
              </p:ext>
            </p:extLst>
          </p:nvPr>
        </p:nvGraphicFramePr>
        <p:xfrm>
          <a:off x="4343400" y="1600200"/>
          <a:ext cx="122757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26720" progId="Equation.DSMT4">
                  <p:embed/>
                </p:oleObj>
              </mc:Choice>
              <mc:Fallback>
                <p:oleObj name="Equation" r:id="rId10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43400" y="1600200"/>
                        <a:ext cx="1227577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388254"/>
              </p:ext>
            </p:extLst>
          </p:nvPr>
        </p:nvGraphicFramePr>
        <p:xfrm>
          <a:off x="4419600" y="1600200"/>
          <a:ext cx="5334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120" imgH="177480" progId="Equation.DSMT4">
                  <p:embed/>
                </p:oleObj>
              </mc:Choice>
              <mc:Fallback>
                <p:oleObj name="Equation" r:id="rId12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19600" y="1600200"/>
                        <a:ext cx="533400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672547"/>
              </p:ext>
            </p:extLst>
          </p:nvPr>
        </p:nvGraphicFramePr>
        <p:xfrm>
          <a:off x="3463672" y="2209800"/>
          <a:ext cx="1149855" cy="1602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0" imgH="406080" progId="Equation.DSMT4">
                  <p:embed/>
                </p:oleObj>
              </mc:Choice>
              <mc:Fallback>
                <p:oleObj name="Equation" r:id="rId14" imgW="1267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463672" y="2209800"/>
                        <a:ext cx="1149855" cy="1602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947299"/>
              </p:ext>
            </p:extLst>
          </p:nvPr>
        </p:nvGraphicFramePr>
        <p:xfrm>
          <a:off x="5257800" y="2362200"/>
          <a:ext cx="954087" cy="1475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4120" imgH="406080" progId="Equation.DSMT4">
                  <p:embed/>
                </p:oleObj>
              </mc:Choice>
              <mc:Fallback>
                <p:oleObj name="Equation" r:id="rId16" imgW="114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362200"/>
                        <a:ext cx="954087" cy="1475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34237"/>
              </p:ext>
            </p:extLst>
          </p:nvPr>
        </p:nvGraphicFramePr>
        <p:xfrm>
          <a:off x="838200" y="4038600"/>
          <a:ext cx="189865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55320" imgH="177480" progId="Equation.DSMT4">
                  <p:embed/>
                </p:oleObj>
              </mc:Choice>
              <mc:Fallback>
                <p:oleObj name="Equation" r:id="rId18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038600"/>
                        <a:ext cx="189865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1905000" y="5163233"/>
            <a:ext cx="2057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(a, b &gt;0)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562773"/>
              </p:ext>
            </p:extLst>
          </p:nvPr>
        </p:nvGraphicFramePr>
        <p:xfrm>
          <a:off x="2667000" y="4343400"/>
          <a:ext cx="806934" cy="64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0440" imgH="152280" progId="Equation.DSMT4">
                  <p:embed/>
                </p:oleObj>
              </mc:Choice>
              <mc:Fallback>
                <p:oleObj name="Equation" r:id="rId20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343400"/>
                        <a:ext cx="806934" cy="646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69267"/>
              </p:ext>
            </p:extLst>
          </p:nvPr>
        </p:nvGraphicFramePr>
        <p:xfrm>
          <a:off x="3290888" y="4114800"/>
          <a:ext cx="93345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41200" imgH="228600" progId="Equation.DSMT4">
                  <p:embed/>
                </p:oleObj>
              </mc:Choice>
              <mc:Fallback>
                <p:oleObj name="Equation" r:id="rId22" imgW="24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4114800"/>
                        <a:ext cx="93345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316021"/>
              </p:ext>
            </p:extLst>
          </p:nvPr>
        </p:nvGraphicFramePr>
        <p:xfrm>
          <a:off x="4191000" y="4191000"/>
          <a:ext cx="1227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26720" imgH="126720" progId="Equation.DSMT4">
                  <p:embed/>
                </p:oleObj>
              </mc:Choice>
              <mc:Fallback>
                <p:oleObj name="Equation" r:id="rId24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191000"/>
                        <a:ext cx="1227138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835955"/>
              </p:ext>
            </p:extLst>
          </p:nvPr>
        </p:nvGraphicFramePr>
        <p:xfrm>
          <a:off x="5105400" y="4114800"/>
          <a:ext cx="94138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41200" imgH="228600" progId="Equation.DSMT4">
                  <p:embed/>
                </p:oleObj>
              </mc:Choice>
              <mc:Fallback>
                <p:oleObj name="Equation" r:id="rId26" imgW="24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114800"/>
                        <a:ext cx="941387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504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762000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  4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687029"/>
              </p:ext>
            </p:extLst>
          </p:nvPr>
        </p:nvGraphicFramePr>
        <p:xfrm>
          <a:off x="4959930" y="762000"/>
          <a:ext cx="547688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1960" imgH="228600" progId="Equation.DSMT4">
                  <p:embed/>
                </p:oleObj>
              </mc:Choice>
              <mc:Fallback>
                <p:oleObj name="Equation" r:id="rId2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930" y="762000"/>
                        <a:ext cx="547688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4048"/>
              </p:ext>
            </p:extLst>
          </p:nvPr>
        </p:nvGraphicFramePr>
        <p:xfrm>
          <a:off x="1835112" y="2438400"/>
          <a:ext cx="275633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360" imgH="241200" progId="Equation.DSMT4">
                  <p:embed/>
                </p:oleObj>
              </mc:Choice>
              <mc:Fallback>
                <p:oleObj name="Equation" r:id="rId4" imgW="1206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5112" y="2438400"/>
                        <a:ext cx="2756337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3124200"/>
            <a:ext cx="4058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4&gt; 3,6055512…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992989"/>
              </p:ext>
            </p:extLst>
          </p:nvPr>
        </p:nvGraphicFramePr>
        <p:xfrm>
          <a:off x="2206336" y="3810000"/>
          <a:ext cx="1128183" cy="51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0560" imgH="228600" progId="Equation.DSMT4">
                  <p:embed/>
                </p:oleObj>
              </mc:Choice>
              <mc:Fallback>
                <p:oleObj name="Equation" r:id="rId6" imgW="520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06336" y="3810000"/>
                        <a:ext cx="1128183" cy="51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82512" y="2438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876" y="3810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81476" y="1600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37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1200" y="27707"/>
            <a:ext cx="4495800" cy="6556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133600" y="76200"/>
            <a:ext cx="411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686800" cy="509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.VnTime" pitchFamily="34" charset="0"/>
              </a:rPr>
              <a:t>Bµi</a:t>
            </a:r>
            <a:r>
              <a:rPr lang="en-US" sz="2800" b="1" u="sng" dirty="0">
                <a:solidFill>
                  <a:srgbClr val="FF0000"/>
                </a:solidFill>
                <a:latin typeface=".VnTime" pitchFamily="34" charset="0"/>
              </a:rPr>
              <a:t> 1.</a:t>
            </a:r>
            <a:r>
              <a:rPr lang="en-US" sz="2800" b="1" dirty="0">
                <a:solidFill>
                  <a:srgbClr val="FF0000"/>
                </a:solidFill>
                <a:latin typeface=".VnTime" pitchFamily="34" charset="0"/>
              </a:rPr>
              <a:t>  </a:t>
            </a:r>
            <a:r>
              <a:rPr lang="en-US" sz="2800" dirty="0">
                <a:latin typeface=".VnTime" pitchFamily="34" charset="0"/>
              </a:rPr>
              <a:t>§</a:t>
            </a:r>
            <a:r>
              <a:rPr lang="en-US" sz="2800" dirty="0" err="1">
                <a:latin typeface=".VnTime" pitchFamily="34" charset="0"/>
              </a:rPr>
              <a:t>iÒn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vµo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chç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trèng</a:t>
            </a:r>
            <a:r>
              <a:rPr lang="en-US" sz="2800" dirty="0">
                <a:latin typeface=".VnTime" pitchFamily="34" charset="0"/>
              </a:rPr>
              <a:t> (…) </a:t>
            </a:r>
            <a:r>
              <a:rPr lang="en-US" sz="2800" dirty="0" err="1">
                <a:latin typeface=".VnTime" pitchFamily="34" charset="0"/>
              </a:rPr>
              <a:t>trong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c¸c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ph¸t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biÓu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sau</a:t>
            </a:r>
            <a:r>
              <a:rPr lang="en-US" sz="2800" dirty="0">
                <a:latin typeface=".VnTime" pitchFamily="34" charset="0"/>
              </a:rPr>
              <a:t>:</a:t>
            </a:r>
          </a:p>
          <a:p>
            <a:pPr>
              <a:spcBef>
                <a:spcPct val="20000"/>
              </a:spcBef>
              <a:buFontTx/>
              <a:buAutoNum type="alphaLcParenR"/>
            </a:pPr>
            <a:r>
              <a:rPr lang="en-US" sz="2800" dirty="0" err="1">
                <a:latin typeface=".VnTime" pitchFamily="34" charset="0"/>
              </a:rPr>
              <a:t>NÕu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.VnTime" pitchFamily="34" charset="0"/>
              </a:rPr>
              <a:t>a</a:t>
            </a:r>
            <a:r>
              <a:rPr lang="en-US" sz="2800" dirty="0">
                <a:latin typeface=".VnTime" pitchFamily="34" charset="0"/>
              </a:rPr>
              <a:t> lµ </a:t>
            </a:r>
            <a:r>
              <a:rPr lang="en-US" sz="2800" dirty="0" err="1">
                <a:latin typeface=".VnTime" pitchFamily="34" charset="0"/>
              </a:rPr>
              <a:t>sè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thùc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th</a:t>
            </a:r>
            <a:r>
              <a:rPr lang="en-US" sz="2800" dirty="0">
                <a:latin typeface=".VnTime" pitchFamily="34" charset="0"/>
              </a:rPr>
              <a:t>× </a:t>
            </a:r>
            <a:r>
              <a:rPr lang="en-US" sz="2800" dirty="0">
                <a:solidFill>
                  <a:srgbClr val="FF0000"/>
                </a:solidFill>
                <a:latin typeface=".VnTime" pitchFamily="34" charset="0"/>
              </a:rPr>
              <a:t>a</a:t>
            </a:r>
            <a:r>
              <a:rPr lang="en-US" sz="2800" dirty="0">
                <a:latin typeface=".VnTime" pitchFamily="34" charset="0"/>
              </a:rPr>
              <a:t> lµ </a:t>
            </a:r>
            <a:r>
              <a:rPr lang="en-US" sz="2800" dirty="0" err="1">
                <a:latin typeface=".VnTime" pitchFamily="34" charset="0"/>
              </a:rPr>
              <a:t>sè</a:t>
            </a:r>
            <a:r>
              <a:rPr lang="en-US" sz="2800" dirty="0">
                <a:latin typeface=".VnTime" pitchFamily="34" charset="0"/>
              </a:rPr>
              <a:t> ….….   </a:t>
            </a:r>
            <a:r>
              <a:rPr lang="en-US" sz="2800" dirty="0" err="1">
                <a:latin typeface=".VnTime" pitchFamily="34" charset="0"/>
              </a:rPr>
              <a:t>hoÆc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sè</a:t>
            </a:r>
            <a:r>
              <a:rPr lang="en-US" sz="2800" dirty="0">
                <a:latin typeface=".VnTime" pitchFamily="34" charset="0"/>
              </a:rPr>
              <a:t> ..……....</a:t>
            </a:r>
          </a:p>
          <a:p>
            <a:pPr>
              <a:spcBef>
                <a:spcPct val="20000"/>
              </a:spcBef>
              <a:buFontTx/>
              <a:buAutoNum type="alphaLcParenR"/>
            </a:pP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NÕu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.VnTime" pitchFamily="34" charset="0"/>
              </a:rPr>
              <a:t>b</a:t>
            </a:r>
            <a:r>
              <a:rPr lang="en-US" sz="2800" dirty="0">
                <a:latin typeface=".VnTime" pitchFamily="34" charset="0"/>
              </a:rPr>
              <a:t> lµ </a:t>
            </a:r>
            <a:r>
              <a:rPr lang="en-US" sz="2800" dirty="0" err="1">
                <a:latin typeface=".VnTime" pitchFamily="34" charset="0"/>
              </a:rPr>
              <a:t>sè</a:t>
            </a:r>
            <a:r>
              <a:rPr lang="en-US" sz="2800" dirty="0">
                <a:latin typeface=".VnTime" pitchFamily="34" charset="0"/>
              </a:rPr>
              <a:t> v« </a:t>
            </a:r>
            <a:r>
              <a:rPr lang="en-US" sz="2800" dirty="0" err="1">
                <a:latin typeface=".VnTime" pitchFamily="34" charset="0"/>
              </a:rPr>
              <a:t>tØ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th</a:t>
            </a:r>
            <a:r>
              <a:rPr lang="en-US" sz="2800" dirty="0">
                <a:latin typeface=".VnTime" pitchFamily="34" charset="0"/>
              </a:rPr>
              <a:t>× </a:t>
            </a:r>
            <a:r>
              <a:rPr lang="en-US" sz="2800" dirty="0">
                <a:solidFill>
                  <a:srgbClr val="FF0000"/>
                </a:solidFill>
                <a:latin typeface=".VnTime" pitchFamily="34" charset="0"/>
              </a:rPr>
              <a:t>b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viÕt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…………...</a:t>
            </a:r>
          </a:p>
          <a:p>
            <a:pPr marL="0" indent="0">
              <a:spcBef>
                <a:spcPct val="20000"/>
              </a:spcBef>
            </a:pPr>
            <a:r>
              <a:rPr lang="en-US" sz="2800" dirty="0">
                <a:latin typeface=".VnTime" pitchFamily="34" charset="0"/>
              </a:rPr>
              <a:t>……………………….</a:t>
            </a:r>
          </a:p>
          <a:p>
            <a:pPr>
              <a:spcBef>
                <a:spcPct val="20000"/>
              </a:spcBef>
            </a:pPr>
            <a:endParaRPr lang="en-US" sz="2800" u="sng" dirty="0">
              <a:latin typeface=".VnTime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.VnTime" pitchFamily="34" charset="0"/>
              </a:rPr>
              <a:t>Bµi</a:t>
            </a:r>
            <a:r>
              <a:rPr lang="en-US" sz="2800" b="1" u="sng" dirty="0">
                <a:solidFill>
                  <a:srgbClr val="FF0000"/>
                </a:solidFill>
                <a:latin typeface=".VnTime" pitchFamily="34" charset="0"/>
              </a:rPr>
              <a:t> 2</a:t>
            </a:r>
            <a:r>
              <a:rPr lang="en-US" sz="2800" dirty="0">
                <a:latin typeface=".VnTime" pitchFamily="34" charset="0"/>
              </a:rPr>
              <a:t>. </a:t>
            </a:r>
            <a:r>
              <a:rPr lang="en-US" sz="2800" dirty="0" err="1">
                <a:latin typeface=".VnTime" pitchFamily="34" charset="0"/>
              </a:rPr>
              <a:t>Trong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c¸c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c©u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sau</a:t>
            </a:r>
            <a:r>
              <a:rPr lang="en-US" sz="2800" dirty="0">
                <a:latin typeface=".VnTime" pitchFamily="34" charset="0"/>
              </a:rPr>
              <a:t> ®©y, </a:t>
            </a:r>
            <a:r>
              <a:rPr lang="en-US" sz="2800" dirty="0" err="1">
                <a:latin typeface=".VnTime" pitchFamily="34" charset="0"/>
              </a:rPr>
              <a:t>c©u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nµo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.VnTime" pitchFamily="34" charset="0"/>
              </a:rPr>
              <a:t>®</a:t>
            </a:r>
            <a:r>
              <a:rPr lang="en-US" sz="2800" dirty="0" err="1">
                <a:solidFill>
                  <a:srgbClr val="FF0000"/>
                </a:solidFill>
                <a:latin typeface=".VnTime" pitchFamily="34" charset="0"/>
              </a:rPr>
              <a:t>óng</a:t>
            </a:r>
            <a:r>
              <a:rPr lang="en-US" sz="2800" dirty="0">
                <a:latin typeface=".VnTime" pitchFamily="34" charset="0"/>
              </a:rPr>
              <a:t>, </a:t>
            </a:r>
            <a:r>
              <a:rPr lang="en-US" sz="2800" dirty="0" err="1">
                <a:latin typeface=".VnTime" pitchFamily="34" charset="0"/>
              </a:rPr>
              <a:t>c©u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nµo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Time" pitchFamily="34" charset="0"/>
              </a:rPr>
              <a:t>sai</a:t>
            </a:r>
            <a:r>
              <a:rPr lang="en-US" sz="2800" dirty="0">
                <a:latin typeface=".VnTime" pitchFamily="34" charset="0"/>
              </a:rPr>
              <a:t>?</a:t>
            </a:r>
          </a:p>
          <a:p>
            <a:pPr>
              <a:spcBef>
                <a:spcPct val="20000"/>
              </a:spcBef>
              <a:buFontTx/>
              <a:buAutoNum type="alphaLcParenR"/>
            </a:pPr>
            <a:r>
              <a:rPr lang="en-US" sz="2800" dirty="0" err="1">
                <a:latin typeface=".VnTime" pitchFamily="34" charset="0"/>
              </a:rPr>
              <a:t>NÕu</a:t>
            </a:r>
            <a:r>
              <a:rPr lang="en-US" sz="2800" dirty="0">
                <a:latin typeface=".VnTime" pitchFamily="34" charset="0"/>
              </a:rPr>
              <a:t> a lµ </a:t>
            </a:r>
            <a:r>
              <a:rPr lang="en-US" sz="2800" dirty="0" err="1">
                <a:latin typeface=".VnTime" pitchFamily="34" charset="0"/>
              </a:rPr>
              <a:t>sè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nguyªn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th</a:t>
            </a:r>
            <a:r>
              <a:rPr lang="en-US" sz="2800" dirty="0">
                <a:latin typeface=".VnTime" pitchFamily="34" charset="0"/>
              </a:rPr>
              <a:t>× a </a:t>
            </a:r>
            <a:r>
              <a:rPr lang="en-US" sz="2800" dirty="0" err="1">
                <a:latin typeface=".VnTime" pitchFamily="34" charset="0"/>
              </a:rPr>
              <a:t>còng</a:t>
            </a:r>
            <a:r>
              <a:rPr lang="en-US" sz="2800" dirty="0">
                <a:latin typeface=".VnTime" pitchFamily="34" charset="0"/>
              </a:rPr>
              <a:t> lµ </a:t>
            </a:r>
            <a:r>
              <a:rPr lang="en-US" sz="2800" dirty="0" err="1">
                <a:latin typeface=".VnTime" pitchFamily="34" charset="0"/>
              </a:rPr>
              <a:t>sè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thùc</a:t>
            </a:r>
            <a:r>
              <a:rPr lang="en-US" sz="2800" dirty="0">
                <a:latin typeface=".VnTime" pitchFamily="34" charset="0"/>
              </a:rPr>
              <a:t>;</a:t>
            </a:r>
          </a:p>
          <a:p>
            <a:pPr>
              <a:spcBef>
                <a:spcPct val="20000"/>
              </a:spcBef>
              <a:buFontTx/>
              <a:buAutoNum type="alphaLcParenR"/>
            </a:pP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ChØ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cã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sè</a:t>
            </a:r>
            <a:r>
              <a:rPr lang="en-US" sz="2800" dirty="0">
                <a:latin typeface=".VnTime" pitchFamily="34" charset="0"/>
              </a:rPr>
              <a:t> 0 </a:t>
            </a:r>
            <a:r>
              <a:rPr lang="en-US" sz="2800" dirty="0" err="1">
                <a:latin typeface=".VnTime" pitchFamily="34" charset="0"/>
              </a:rPr>
              <a:t>kh«ng</a:t>
            </a:r>
            <a:r>
              <a:rPr lang="en-US" sz="2800" dirty="0">
                <a:latin typeface=".VnTime" pitchFamily="34" charset="0"/>
              </a:rPr>
              <a:t> lµ </a:t>
            </a:r>
            <a:r>
              <a:rPr lang="en-US" sz="2800" dirty="0" err="1">
                <a:latin typeface=".VnTime" pitchFamily="34" charset="0"/>
              </a:rPr>
              <a:t>sè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h÷u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tØ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dương</a:t>
            </a:r>
            <a:r>
              <a:rPr lang="en-US" sz="2800" dirty="0">
                <a:latin typeface=".VnTime" pitchFamily="34" charset="0"/>
              </a:rPr>
              <a:t> vµ </a:t>
            </a:r>
            <a:r>
              <a:rPr lang="en-US" sz="2800" dirty="0" err="1">
                <a:latin typeface=".VnTime" pitchFamily="34" charset="0"/>
              </a:rPr>
              <a:t>còng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kh«ng</a:t>
            </a:r>
            <a:r>
              <a:rPr lang="en-US" sz="2800" dirty="0">
                <a:latin typeface=".VnTime" pitchFamily="34" charset="0"/>
              </a:rPr>
              <a:t> lµ </a:t>
            </a:r>
            <a:r>
              <a:rPr lang="en-US" sz="2800" dirty="0" err="1">
                <a:latin typeface=".VnTime" pitchFamily="34" charset="0"/>
              </a:rPr>
              <a:t>sè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h÷u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tØ</a:t>
            </a:r>
            <a:r>
              <a:rPr lang="en-US" sz="2800" dirty="0">
                <a:latin typeface=".VnTime" pitchFamily="34" charset="0"/>
              </a:rPr>
              <a:t> ©m</a:t>
            </a:r>
          </a:p>
          <a:p>
            <a:pPr>
              <a:spcBef>
                <a:spcPct val="20000"/>
              </a:spcBef>
              <a:buFontTx/>
              <a:buAutoNum type="alphaLcParenR"/>
            </a:pP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NÕu</a:t>
            </a:r>
            <a:r>
              <a:rPr lang="en-US" sz="2800" dirty="0">
                <a:latin typeface=".VnTime" pitchFamily="34" charset="0"/>
              </a:rPr>
              <a:t> a lµ </a:t>
            </a:r>
            <a:r>
              <a:rPr lang="en-US" sz="2800" dirty="0" err="1">
                <a:latin typeface=".VnTime" pitchFamily="34" charset="0"/>
              </a:rPr>
              <a:t>sè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tù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nhiªn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th</a:t>
            </a:r>
            <a:r>
              <a:rPr lang="en-US" sz="2800" dirty="0">
                <a:latin typeface=".VnTime" pitchFamily="34" charset="0"/>
              </a:rPr>
              <a:t>× a </a:t>
            </a:r>
            <a:r>
              <a:rPr lang="en-US" sz="2800" dirty="0" err="1">
                <a:latin typeface=".VnTime" pitchFamily="34" charset="0"/>
              </a:rPr>
              <a:t>kh«ng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ph¶i</a:t>
            </a:r>
            <a:r>
              <a:rPr lang="en-US" sz="2800" dirty="0">
                <a:latin typeface=".VnTime" pitchFamily="34" charset="0"/>
              </a:rPr>
              <a:t> lµ </a:t>
            </a:r>
            <a:r>
              <a:rPr lang="en-US" sz="2800" dirty="0" err="1">
                <a:latin typeface=".VnTime" pitchFamily="34" charset="0"/>
              </a:rPr>
              <a:t>sè</a:t>
            </a:r>
            <a:r>
              <a:rPr lang="en-US" sz="2800" dirty="0">
                <a:latin typeface=".VnTime" pitchFamily="34" charset="0"/>
              </a:rPr>
              <a:t> v« </a:t>
            </a:r>
            <a:r>
              <a:rPr lang="en-US" sz="2800" dirty="0" err="1">
                <a:latin typeface=".VnTime" pitchFamily="34" charset="0"/>
              </a:rPr>
              <a:t>tØ</a:t>
            </a:r>
            <a:r>
              <a:rPr lang="en-US" sz="2800" dirty="0">
                <a:latin typeface=".VnTime" pitchFamily="34" charset="0"/>
              </a:rPr>
              <a:t>.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056419" y="3764537"/>
            <a:ext cx="450272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sz="2400" dirty="0">
              <a:solidFill>
                <a:srgbClr val="CC0000"/>
              </a:solidFill>
              <a:latin typeface=".VnTime" pitchFamily="34" charset="0"/>
              <a:sym typeface="Symbol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8200" y="114625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7272" y="1717958"/>
            <a:ext cx="315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27272" y="1146250"/>
            <a:ext cx="1129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091056" y="4740850"/>
            <a:ext cx="450272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sz="2400" dirty="0">
              <a:solidFill>
                <a:srgbClr val="CC0000"/>
              </a:solidFill>
              <a:latin typeface=".VnTime" pitchFamily="34" charset="0"/>
              <a:sym typeface="Symbol" pitchFamily="18" charset="2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122230" y="5314461"/>
            <a:ext cx="450272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sz="2400" dirty="0">
              <a:solidFill>
                <a:srgbClr val="CC0000"/>
              </a:solidFill>
              <a:latin typeface=".VnTime" pitchFamily="34" charset="0"/>
              <a:sym typeface="Symbol" pitchFamily="18" charset="2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042561" y="3728164"/>
            <a:ext cx="457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400" dirty="0">
                <a:solidFill>
                  <a:srgbClr val="CC0000"/>
                </a:solidFill>
                <a:latin typeface=".VnTime" pitchFamily="34" charset="0"/>
                <a:sym typeface="Symbol" pitchFamily="18" charset="2"/>
              </a:rPr>
              <a:t>§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8084128" y="4655125"/>
            <a:ext cx="457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400" dirty="0">
                <a:solidFill>
                  <a:srgbClr val="CC0000"/>
                </a:solidFill>
                <a:latin typeface=".VnTime" pitchFamily="34" charset="0"/>
                <a:sym typeface="Symbol" pitchFamily="18" charset="2"/>
              </a:rPr>
              <a:t>S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8122230" y="5271599"/>
            <a:ext cx="457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400" dirty="0">
                <a:solidFill>
                  <a:srgbClr val="CC0000"/>
                </a:solidFill>
                <a:latin typeface=".VnTime" pitchFamily="34" charset="0"/>
                <a:sym typeface="Symbol" pitchFamily="18" charset="2"/>
              </a:rPr>
              <a:t>§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2104254"/>
            <a:ext cx="435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0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3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71600" y="1568210"/>
            <a:ext cx="6781800" cy="584775"/>
            <a:chOff x="0" y="2057400"/>
            <a:chExt cx="5334000" cy="584775"/>
          </a:xfrm>
        </p:grpSpPr>
        <p:sp>
          <p:nvSpPr>
            <p:cNvPr id="3" name="TextBox 2"/>
            <p:cNvSpPr txBox="1"/>
            <p:nvPr/>
          </p:nvSpPr>
          <p:spPr>
            <a:xfrm>
              <a:off x="0" y="2057400"/>
              <a:ext cx="167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956868"/>
                </p:ext>
              </p:extLst>
            </p:nvPr>
          </p:nvGraphicFramePr>
          <p:xfrm>
            <a:off x="1524001" y="2098965"/>
            <a:ext cx="660400" cy="468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68280" imgH="177480" progId="Equation.DSMT4">
                    <p:embed/>
                  </p:oleObj>
                </mc:Choice>
                <mc:Fallback>
                  <p:oleObj name="Equation" r:id="rId2" imgW="3682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524001" y="2098965"/>
                          <a:ext cx="660400" cy="4682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2362200" y="2057400"/>
              <a:ext cx="2971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161947"/>
              </p:ext>
            </p:extLst>
          </p:nvPr>
        </p:nvGraphicFramePr>
        <p:xfrm>
          <a:off x="228600" y="76200"/>
          <a:ext cx="10668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278331" imgH="1273759" progId="MS_ClipArt_Gallery.2">
                  <p:embed/>
                </p:oleObj>
              </mc:Choice>
              <mc:Fallback>
                <p:oleObj name="Clip" r:id="rId4" imgW="1278331" imgH="127375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6200"/>
                        <a:ext cx="10668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265738"/>
              </p:ext>
            </p:extLst>
          </p:nvPr>
        </p:nvGraphicFramePr>
        <p:xfrm>
          <a:off x="7467600" y="5383213"/>
          <a:ext cx="1524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999793" imgH="1831543" progId="MS_ClipArt_Gallery.2">
                  <p:embed/>
                </p:oleObj>
              </mc:Choice>
              <mc:Fallback>
                <p:oleObj name="Clip" r:id="rId6" imgW="1999793" imgH="1831543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383213"/>
                        <a:ext cx="15240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2747757"/>
            <a:ext cx="8305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610179"/>
              </p:ext>
            </p:extLst>
          </p:nvPr>
        </p:nvGraphicFramePr>
        <p:xfrm>
          <a:off x="2437311" y="3341786"/>
          <a:ext cx="902726" cy="435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8280" imgH="177480" progId="Equation.DSMT4">
                  <p:embed/>
                </p:oleObj>
              </mc:Choice>
              <mc:Fallback>
                <p:oleObj name="Equation" r:id="rId8" imgW="368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37311" y="3341786"/>
                        <a:ext cx="902726" cy="435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410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457200" y="2895600"/>
            <a:ext cx="8382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 Q ;      3  R                 3  I ;         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-2,53  Q ; 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590800" y="3634264"/>
            <a:ext cx="7543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0,2(35)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 I ;     I  R ;   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85800" y="609600"/>
            <a:ext cx="4267200" cy="523220"/>
            <a:chOff x="685800" y="609600"/>
            <a:chExt cx="4267200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838200" y="609600"/>
              <a:ext cx="411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Ví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dụ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85800" y="609600"/>
              <a:ext cx="3581400" cy="5232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76300" y="1295400"/>
            <a:ext cx="735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555045"/>
              </p:ext>
            </p:extLst>
          </p:nvPr>
        </p:nvGraphicFramePr>
        <p:xfrm>
          <a:off x="2962131" y="1295400"/>
          <a:ext cx="1474787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0" imgH="203040" progId="Equation.DSMT4">
                  <p:embed/>
                </p:oleObj>
              </mc:Choice>
              <mc:Fallback>
                <p:oleObj name="Equation" r:id="rId2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62131" y="1295400"/>
                        <a:ext cx="1474787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43300" y="215396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815430"/>
              </p:ext>
            </p:extLst>
          </p:nvPr>
        </p:nvGraphicFramePr>
        <p:xfrm>
          <a:off x="838200" y="3013045"/>
          <a:ext cx="29686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5" imgH="126725" progId="Equation.3">
                  <p:embed/>
                </p:oleObj>
              </mc:Choice>
              <mc:Fallback>
                <p:oleObj name="Equation" r:id="rId4" imgW="126725" imgH="126725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13045"/>
                        <a:ext cx="29686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651423"/>
              </p:ext>
            </p:extLst>
          </p:nvPr>
        </p:nvGraphicFramePr>
        <p:xfrm>
          <a:off x="2778125" y="3013045"/>
          <a:ext cx="29686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5" imgH="126725" progId="Equation.3">
                  <p:embed/>
                </p:oleObj>
              </mc:Choice>
              <mc:Fallback>
                <p:oleObj name="Equation" r:id="rId6" imgW="126725" imgH="126725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5" y="3013045"/>
                        <a:ext cx="29686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430888"/>
              </p:ext>
            </p:extLst>
          </p:nvPr>
        </p:nvGraphicFramePr>
        <p:xfrm>
          <a:off x="5597235" y="2933861"/>
          <a:ext cx="406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835" imgH="152202" progId="Equation.3">
                  <p:embed/>
                </p:oleObj>
              </mc:Choice>
              <mc:Fallback>
                <p:oleObj name="Equation" r:id="rId7" imgW="126835" imgH="152202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7235" y="2933861"/>
                        <a:ext cx="406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750510"/>
              </p:ext>
            </p:extLst>
          </p:nvPr>
        </p:nvGraphicFramePr>
        <p:xfrm>
          <a:off x="1608137" y="3729007"/>
          <a:ext cx="2968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25" imgH="126725" progId="Equation.3">
                  <p:embed/>
                </p:oleObj>
              </mc:Choice>
              <mc:Fallback>
                <p:oleObj name="Equation" r:id="rId9" imgW="126725" imgH="126725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7" y="3729007"/>
                        <a:ext cx="296863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201471"/>
              </p:ext>
            </p:extLst>
          </p:nvPr>
        </p:nvGraphicFramePr>
        <p:xfrm>
          <a:off x="3937000" y="3661974"/>
          <a:ext cx="406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835" imgH="152202" progId="Equation.3">
                  <p:embed/>
                </p:oleObj>
              </mc:Choice>
              <mc:Fallback>
                <p:oleObj name="Equation" r:id="rId10" imgW="126835" imgH="152202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3661974"/>
                        <a:ext cx="406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907582"/>
              </p:ext>
            </p:extLst>
          </p:nvPr>
        </p:nvGraphicFramePr>
        <p:xfrm>
          <a:off x="5562600" y="3733800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2202" imgH="126835" progId="Equation.3">
                  <p:embed/>
                </p:oleObj>
              </mc:Choice>
              <mc:Fallback>
                <p:oleObj name="Equation" r:id="rId11" imgW="152202" imgH="126835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733800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056573"/>
              </p:ext>
            </p:extLst>
          </p:nvPr>
        </p:nvGraphicFramePr>
        <p:xfrm>
          <a:off x="1295399" y="4597687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2202" imgH="126835" progId="Equation.3">
                  <p:embed/>
                </p:oleObj>
              </mc:Choice>
              <mc:Fallback>
                <p:oleObj name="Equation" r:id="rId13" imgW="152202" imgH="126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399" y="4597687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923981"/>
              </p:ext>
            </p:extLst>
          </p:nvPr>
        </p:nvGraphicFramePr>
        <p:xfrm>
          <a:off x="2261754" y="4597687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202" imgH="126835" progId="Equation.3">
                  <p:embed/>
                </p:oleObj>
              </mc:Choice>
              <mc:Fallback>
                <p:oleObj name="Equation" r:id="rId14" imgW="152202" imgH="126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1754" y="4597687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370944"/>
              </p:ext>
            </p:extLst>
          </p:nvPr>
        </p:nvGraphicFramePr>
        <p:xfrm>
          <a:off x="3113808" y="4597687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2202" imgH="126835" progId="Equation.3">
                  <p:embed/>
                </p:oleObj>
              </mc:Choice>
              <mc:Fallback>
                <p:oleObj name="Equation" r:id="rId15" imgW="152202" imgH="126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808" y="4597687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762000" y="4444425"/>
            <a:ext cx="3730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N   Z  Q  R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301007"/>
              </p:ext>
            </p:extLst>
          </p:nvPr>
        </p:nvGraphicFramePr>
        <p:xfrm>
          <a:off x="2490355" y="5403205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202" imgH="126835" progId="Equation.3">
                  <p:embed/>
                </p:oleObj>
              </mc:Choice>
              <mc:Fallback>
                <p:oleObj name="Equation" r:id="rId16" imgW="152202" imgH="126835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355" y="5403205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572347"/>
              </p:ext>
            </p:extLst>
          </p:nvPr>
        </p:nvGraphicFramePr>
        <p:xfrm>
          <a:off x="4038600" y="5403205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52202" imgH="126835" progId="Equation.3">
                  <p:embed/>
                </p:oleObj>
              </mc:Choice>
              <mc:Fallback>
                <p:oleObj name="Equation" r:id="rId17" imgW="152202" imgH="126835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403205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670999"/>
              </p:ext>
            </p:extLst>
          </p:nvPr>
        </p:nvGraphicFramePr>
        <p:xfrm>
          <a:off x="5105400" y="5403205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2202" imgH="126835" progId="Equation.3">
                  <p:embed/>
                </p:oleObj>
              </mc:Choice>
              <mc:Fallback>
                <p:oleObj name="Equation" r:id="rId18" imgW="152202" imgH="126835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403205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-602680" y="5177762"/>
            <a:ext cx="891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   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Chú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ý:  N   Z  Q  I   R    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685401"/>
              </p:ext>
            </p:extLst>
          </p:nvPr>
        </p:nvGraphicFramePr>
        <p:xfrm>
          <a:off x="6241473" y="5403205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52202" imgH="126835" progId="Equation.3">
                  <p:embed/>
                </p:oleObj>
              </mc:Choice>
              <mc:Fallback>
                <p:oleObj name="Equation" r:id="rId19" imgW="152202" imgH="126835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1473" y="5403205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5004955" y="5200626"/>
            <a:ext cx="623455" cy="685666"/>
            <a:chOff x="5029200" y="5208985"/>
            <a:chExt cx="623455" cy="68566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5029200" y="5208985"/>
              <a:ext cx="609600" cy="644426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043055" y="5250225"/>
              <a:ext cx="609600" cy="644426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29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43346" y="4013361"/>
            <a:ext cx="8915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âm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090" y="3185809"/>
            <a:ext cx="7341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âm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1" y="2309198"/>
            <a:ext cx="774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871535"/>
              </p:ext>
            </p:extLst>
          </p:nvPr>
        </p:nvGraphicFramePr>
        <p:xfrm>
          <a:off x="228600" y="76200"/>
          <a:ext cx="10668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6200"/>
                        <a:ext cx="10668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09601" y="924678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52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723900" y="91281"/>
            <a:ext cx="525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 u="sng" dirty="0">
                <a:solidFill>
                  <a:srgbClr val="0033CC"/>
                </a:solidFill>
                <a:latin typeface=".VnTime" pitchFamily="34" charset="0"/>
              </a:rPr>
              <a:t>2. </a:t>
            </a:r>
            <a:r>
              <a:rPr lang="en-US" b="1" i="1" u="sng" dirty="0" err="1">
                <a:solidFill>
                  <a:srgbClr val="0033CC"/>
                </a:solidFill>
                <a:latin typeface=".VnTime" pitchFamily="34" charset="0"/>
              </a:rPr>
              <a:t>Trôc</a:t>
            </a:r>
            <a:r>
              <a:rPr lang="en-US" b="1" i="1" u="sng" dirty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b="1" i="1" u="sng" dirty="0" err="1">
                <a:solidFill>
                  <a:srgbClr val="0033CC"/>
                </a:solidFill>
                <a:latin typeface=".VnTime" pitchFamily="34" charset="0"/>
              </a:rPr>
              <a:t>sè</a:t>
            </a:r>
            <a:r>
              <a:rPr lang="en-US" b="1" i="1" u="sng" dirty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b="1" i="1" u="sng" dirty="0" err="1">
                <a:solidFill>
                  <a:srgbClr val="0033CC"/>
                </a:solidFill>
                <a:latin typeface=".VnTime" pitchFamily="34" charset="0"/>
              </a:rPr>
              <a:t>thùc</a:t>
            </a:r>
            <a:r>
              <a:rPr lang="en-US" b="1" dirty="0">
                <a:latin typeface="Arial" charset="0"/>
              </a:rPr>
              <a:t>  </a:t>
            </a:r>
          </a:p>
        </p:txBody>
      </p:sp>
      <p:sp>
        <p:nvSpPr>
          <p:cNvPr id="359430" name="Line 6"/>
          <p:cNvSpPr>
            <a:spLocks noChangeShapeType="1"/>
          </p:cNvSpPr>
          <p:nvPr/>
        </p:nvSpPr>
        <p:spPr bwMode="auto">
          <a:xfrm>
            <a:off x="609600" y="45720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1" name="Line 7"/>
          <p:cNvSpPr>
            <a:spLocks noChangeShapeType="1"/>
          </p:cNvSpPr>
          <p:nvPr/>
        </p:nvSpPr>
        <p:spPr bwMode="auto">
          <a:xfrm>
            <a:off x="1295400" y="4572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2" name="Line 8"/>
          <p:cNvSpPr>
            <a:spLocks noChangeShapeType="1"/>
          </p:cNvSpPr>
          <p:nvPr/>
        </p:nvSpPr>
        <p:spPr bwMode="auto">
          <a:xfrm>
            <a:off x="4114800" y="4572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3" name="Line 9"/>
          <p:cNvSpPr>
            <a:spLocks noChangeShapeType="1"/>
          </p:cNvSpPr>
          <p:nvPr/>
        </p:nvSpPr>
        <p:spPr bwMode="auto">
          <a:xfrm>
            <a:off x="1295400" y="1828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4" name="Line 10"/>
          <p:cNvSpPr>
            <a:spLocks noChangeShapeType="1"/>
          </p:cNvSpPr>
          <p:nvPr/>
        </p:nvSpPr>
        <p:spPr bwMode="auto">
          <a:xfrm flipV="1">
            <a:off x="12954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5" name="Line 11"/>
          <p:cNvSpPr>
            <a:spLocks noChangeShapeType="1"/>
          </p:cNvSpPr>
          <p:nvPr/>
        </p:nvSpPr>
        <p:spPr bwMode="auto">
          <a:xfrm>
            <a:off x="41148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6" name="Line 12"/>
          <p:cNvSpPr>
            <a:spLocks noChangeShapeType="1"/>
          </p:cNvSpPr>
          <p:nvPr/>
        </p:nvSpPr>
        <p:spPr bwMode="auto">
          <a:xfrm flipV="1">
            <a:off x="1295400" y="1828800"/>
            <a:ext cx="28194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7" name="Arc 13"/>
          <p:cNvSpPr>
            <a:spLocks/>
          </p:cNvSpPr>
          <p:nvPr/>
        </p:nvSpPr>
        <p:spPr bwMode="auto">
          <a:xfrm rot="682341">
            <a:off x="3562350" y="1981200"/>
            <a:ext cx="2076450" cy="2792413"/>
          </a:xfrm>
          <a:custGeom>
            <a:avLst/>
            <a:gdLst>
              <a:gd name="T0" fmla="*/ 238599 w 21600"/>
              <a:gd name="T1" fmla="*/ 0 h 26717"/>
              <a:gd name="T2" fmla="*/ 2013964 w 21600"/>
              <a:gd name="T3" fmla="*/ 2792413 h 26717"/>
              <a:gd name="T4" fmla="*/ 0 w 21600"/>
              <a:gd name="T5" fmla="*/ 2242647 h 267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6717" fill="none" extrusionOk="0">
                <a:moveTo>
                  <a:pt x="2481" y="0"/>
                </a:moveTo>
                <a:cubicBezTo>
                  <a:pt x="13378" y="1260"/>
                  <a:pt x="21600" y="10487"/>
                  <a:pt x="21600" y="21457"/>
                </a:cubicBezTo>
                <a:cubicBezTo>
                  <a:pt x="21600" y="23230"/>
                  <a:pt x="21381" y="24996"/>
                  <a:pt x="20949" y="26716"/>
                </a:cubicBezTo>
              </a:path>
              <a:path w="21600" h="26717" stroke="0" extrusionOk="0">
                <a:moveTo>
                  <a:pt x="2481" y="0"/>
                </a:moveTo>
                <a:cubicBezTo>
                  <a:pt x="13378" y="1260"/>
                  <a:pt x="21600" y="10487"/>
                  <a:pt x="21600" y="21457"/>
                </a:cubicBezTo>
                <a:cubicBezTo>
                  <a:pt x="21600" y="23230"/>
                  <a:pt x="21381" y="24996"/>
                  <a:pt x="20949" y="26716"/>
                </a:cubicBezTo>
                <a:lnTo>
                  <a:pt x="0" y="21457"/>
                </a:lnTo>
                <a:lnTo>
                  <a:pt x="248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438" name="Line 14"/>
          <p:cNvSpPr>
            <a:spLocks noChangeShapeType="1"/>
          </p:cNvSpPr>
          <p:nvPr/>
        </p:nvSpPr>
        <p:spPr bwMode="auto">
          <a:xfrm>
            <a:off x="4114800" y="4572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9" name="Text Box 15"/>
          <p:cNvSpPr txBox="1">
            <a:spLocks noChangeArrowheads="1"/>
          </p:cNvSpPr>
          <p:nvPr/>
        </p:nvSpPr>
        <p:spPr bwMode="auto">
          <a:xfrm>
            <a:off x="1066800" y="46482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359440" name="Text Box 16"/>
          <p:cNvSpPr txBox="1">
            <a:spLocks noChangeArrowheads="1"/>
          </p:cNvSpPr>
          <p:nvPr/>
        </p:nvSpPr>
        <p:spPr bwMode="auto">
          <a:xfrm>
            <a:off x="3962400" y="460216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359441" name="Text Box 17"/>
          <p:cNvSpPr txBox="1">
            <a:spLocks noChangeArrowheads="1"/>
          </p:cNvSpPr>
          <p:nvPr/>
        </p:nvSpPr>
        <p:spPr bwMode="auto">
          <a:xfrm>
            <a:off x="6781800" y="4602163"/>
            <a:ext cx="304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  <a:latin typeface=".VnTime" pitchFamily="34" charset="0"/>
              </a:rPr>
              <a:t>2</a:t>
            </a:r>
          </a:p>
        </p:txBody>
      </p:sp>
      <p:graphicFrame>
        <p:nvGraphicFramePr>
          <p:cNvPr id="359442" name="Object 18"/>
          <p:cNvGraphicFramePr>
            <a:graphicFrameLocks noChangeAspect="1"/>
          </p:cNvGraphicFramePr>
          <p:nvPr/>
        </p:nvGraphicFramePr>
        <p:xfrm>
          <a:off x="5029200" y="4695825"/>
          <a:ext cx="4572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8640" imgH="209468" progId="Equation.DSMT4">
                  <p:embed/>
                </p:oleObj>
              </mc:Choice>
              <mc:Fallback>
                <p:oleObj name="Equation" r:id="rId2" imgW="228640" imgH="2094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695825"/>
                        <a:ext cx="4572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3" name="Object 19"/>
          <p:cNvGraphicFramePr>
            <a:graphicFrameLocks noChangeAspect="1"/>
          </p:cNvGraphicFramePr>
          <p:nvPr/>
        </p:nvGraphicFramePr>
        <p:xfrm>
          <a:off x="6324600" y="47244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9192" imgH="219186" progId="Equation.DSMT4">
                  <p:embed/>
                </p:oleObj>
              </mc:Choice>
              <mc:Fallback>
                <p:oleObj name="Equation" r:id="rId4" imgW="219192" imgH="21918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72440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4" name="Object 20"/>
          <p:cNvGraphicFramePr>
            <a:graphicFrameLocks noChangeAspect="1"/>
          </p:cNvGraphicFramePr>
          <p:nvPr/>
        </p:nvGraphicFramePr>
        <p:xfrm>
          <a:off x="2438400" y="4648200"/>
          <a:ext cx="3254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334" imgH="393529" progId="Equation.DSMT4">
                  <p:embed/>
                </p:oleObj>
              </mc:Choice>
              <mc:Fallback>
                <p:oleObj name="Equation" r:id="rId6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648200"/>
                        <a:ext cx="32543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5" name="Object 21"/>
          <p:cNvGraphicFramePr>
            <a:graphicFrameLocks noChangeAspect="1"/>
          </p:cNvGraphicFramePr>
          <p:nvPr/>
        </p:nvGraphicFramePr>
        <p:xfrm>
          <a:off x="6096000" y="4648200"/>
          <a:ext cx="2952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34" imgH="393529" progId="Equation.DSMT4">
                  <p:embed/>
                </p:oleObj>
              </mc:Choice>
              <mc:Fallback>
                <p:oleObj name="Equation" r:id="rId8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648200"/>
                        <a:ext cx="2952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6" name="Object 22"/>
          <p:cNvGraphicFramePr>
            <a:graphicFrameLocks noChangeAspect="1"/>
          </p:cNvGraphicFramePr>
          <p:nvPr/>
        </p:nvGraphicFramePr>
        <p:xfrm>
          <a:off x="1839913" y="4648200"/>
          <a:ext cx="293687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334" imgH="393529" progId="Equation.DSMT4">
                  <p:embed/>
                </p:oleObj>
              </mc:Choice>
              <mc:Fallback>
                <p:oleObj name="Equation" r:id="rId10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4648200"/>
                        <a:ext cx="293687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7" name="Object 23"/>
          <p:cNvGraphicFramePr>
            <a:graphicFrameLocks noChangeAspect="1"/>
          </p:cNvGraphicFramePr>
          <p:nvPr/>
        </p:nvGraphicFramePr>
        <p:xfrm>
          <a:off x="5410200" y="4648200"/>
          <a:ext cx="2936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334" imgH="393529" progId="Equation.DSMT4">
                  <p:embed/>
                </p:oleObj>
              </mc:Choice>
              <mc:Fallback>
                <p:oleObj name="Equation" r:id="rId12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648200"/>
                        <a:ext cx="2936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8" name="Object 24"/>
          <p:cNvGraphicFramePr>
            <a:graphicFrameLocks noChangeAspect="1"/>
          </p:cNvGraphicFramePr>
          <p:nvPr/>
        </p:nvGraphicFramePr>
        <p:xfrm>
          <a:off x="3286125" y="4724400"/>
          <a:ext cx="2952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334" imgH="393529" progId="Equation.DSMT4">
                  <p:embed/>
                </p:oleObj>
              </mc:Choice>
              <mc:Fallback>
                <p:oleObj name="Equation" r:id="rId14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4724400"/>
                        <a:ext cx="2952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9" name="Object 25"/>
          <p:cNvGraphicFramePr>
            <a:graphicFrameLocks noChangeAspect="1"/>
          </p:cNvGraphicFramePr>
          <p:nvPr/>
        </p:nvGraphicFramePr>
        <p:xfrm>
          <a:off x="4648200" y="4648200"/>
          <a:ext cx="2952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334" imgH="393529" progId="Equation.DSMT4">
                  <p:embed/>
                </p:oleObj>
              </mc:Choice>
              <mc:Fallback>
                <p:oleObj name="Equation" r:id="rId16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648200"/>
                        <a:ext cx="2952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50" name="Line 26"/>
          <p:cNvSpPr>
            <a:spLocks noChangeShapeType="1"/>
          </p:cNvSpPr>
          <p:nvPr/>
        </p:nvSpPr>
        <p:spPr bwMode="auto">
          <a:xfrm>
            <a:off x="2667000" y="4572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51" name="Line 27"/>
          <p:cNvSpPr>
            <a:spLocks noChangeShapeType="1"/>
          </p:cNvSpPr>
          <p:nvPr/>
        </p:nvSpPr>
        <p:spPr bwMode="auto">
          <a:xfrm>
            <a:off x="3429000" y="4572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52" name="Line 28"/>
          <p:cNvSpPr>
            <a:spLocks noChangeShapeType="1"/>
          </p:cNvSpPr>
          <p:nvPr/>
        </p:nvSpPr>
        <p:spPr bwMode="auto">
          <a:xfrm>
            <a:off x="4114800" y="4572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53" name="Line 29"/>
          <p:cNvSpPr>
            <a:spLocks noChangeShapeType="1"/>
          </p:cNvSpPr>
          <p:nvPr/>
        </p:nvSpPr>
        <p:spPr bwMode="auto">
          <a:xfrm>
            <a:off x="1981200" y="4572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54" name="Line 30"/>
          <p:cNvSpPr>
            <a:spLocks noChangeShapeType="1"/>
          </p:cNvSpPr>
          <p:nvPr/>
        </p:nvSpPr>
        <p:spPr bwMode="auto">
          <a:xfrm>
            <a:off x="6248400" y="4572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58" name="Line 34"/>
          <p:cNvSpPr>
            <a:spLocks noChangeShapeType="1"/>
          </p:cNvSpPr>
          <p:nvPr/>
        </p:nvSpPr>
        <p:spPr bwMode="auto">
          <a:xfrm>
            <a:off x="4114800" y="4572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59" name="Line 35"/>
          <p:cNvSpPr>
            <a:spLocks noChangeShapeType="1"/>
          </p:cNvSpPr>
          <p:nvPr/>
        </p:nvSpPr>
        <p:spPr bwMode="auto">
          <a:xfrm>
            <a:off x="4114800" y="4572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9460" name="Group 36"/>
          <p:cNvGrpSpPr>
            <a:grpSpLocks/>
          </p:cNvGrpSpPr>
          <p:nvPr/>
        </p:nvGrpSpPr>
        <p:grpSpPr bwMode="auto">
          <a:xfrm>
            <a:off x="3505200" y="4572000"/>
            <a:ext cx="457200" cy="0"/>
            <a:chOff x="2400" y="3696"/>
            <a:chExt cx="288" cy="0"/>
          </a:xfrm>
        </p:grpSpPr>
        <p:sp>
          <p:nvSpPr>
            <p:cNvPr id="21599" name="Line 37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0" name="Line 38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63" name="Group 39"/>
          <p:cNvGrpSpPr>
            <a:grpSpLocks/>
          </p:cNvGrpSpPr>
          <p:nvPr/>
        </p:nvGrpSpPr>
        <p:grpSpPr bwMode="auto">
          <a:xfrm>
            <a:off x="4191000" y="4572000"/>
            <a:ext cx="457200" cy="77788"/>
            <a:chOff x="2400" y="3696"/>
            <a:chExt cx="288" cy="0"/>
          </a:xfrm>
        </p:grpSpPr>
        <p:sp>
          <p:nvSpPr>
            <p:cNvPr id="21597" name="Line 40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8" name="Line 41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72" name="Group 48"/>
          <p:cNvGrpSpPr>
            <a:grpSpLocks/>
          </p:cNvGrpSpPr>
          <p:nvPr/>
        </p:nvGrpSpPr>
        <p:grpSpPr bwMode="auto">
          <a:xfrm>
            <a:off x="2819400" y="4572000"/>
            <a:ext cx="457200" cy="77788"/>
            <a:chOff x="2400" y="3696"/>
            <a:chExt cx="288" cy="0"/>
          </a:xfrm>
        </p:grpSpPr>
        <p:sp>
          <p:nvSpPr>
            <p:cNvPr id="21595" name="Line 49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6" name="Line 50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75" name="Group 51"/>
          <p:cNvGrpSpPr>
            <a:grpSpLocks/>
          </p:cNvGrpSpPr>
          <p:nvPr/>
        </p:nvGrpSpPr>
        <p:grpSpPr bwMode="auto">
          <a:xfrm>
            <a:off x="4876800" y="4572000"/>
            <a:ext cx="457200" cy="77788"/>
            <a:chOff x="2400" y="3696"/>
            <a:chExt cx="288" cy="0"/>
          </a:xfrm>
        </p:grpSpPr>
        <p:sp>
          <p:nvSpPr>
            <p:cNvPr id="21593" name="Line 52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4" name="Line 53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78" name="Group 54"/>
          <p:cNvGrpSpPr>
            <a:grpSpLocks/>
          </p:cNvGrpSpPr>
          <p:nvPr/>
        </p:nvGrpSpPr>
        <p:grpSpPr bwMode="auto">
          <a:xfrm>
            <a:off x="2133600" y="4572000"/>
            <a:ext cx="457200" cy="77788"/>
            <a:chOff x="2400" y="3696"/>
            <a:chExt cx="288" cy="0"/>
          </a:xfrm>
        </p:grpSpPr>
        <p:sp>
          <p:nvSpPr>
            <p:cNvPr id="21591" name="Line 55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2" name="Line 56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81" name="Group 57"/>
          <p:cNvGrpSpPr>
            <a:grpSpLocks/>
          </p:cNvGrpSpPr>
          <p:nvPr/>
        </p:nvGrpSpPr>
        <p:grpSpPr bwMode="auto">
          <a:xfrm>
            <a:off x="5715000" y="4572000"/>
            <a:ext cx="457200" cy="77788"/>
            <a:chOff x="2400" y="3696"/>
            <a:chExt cx="288" cy="0"/>
          </a:xfrm>
        </p:grpSpPr>
        <p:sp>
          <p:nvSpPr>
            <p:cNvPr id="21589" name="Line 58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0" name="Line 59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84" name="Group 60"/>
          <p:cNvGrpSpPr>
            <a:grpSpLocks/>
          </p:cNvGrpSpPr>
          <p:nvPr/>
        </p:nvGrpSpPr>
        <p:grpSpPr bwMode="auto">
          <a:xfrm>
            <a:off x="6400800" y="4572000"/>
            <a:ext cx="457200" cy="77788"/>
            <a:chOff x="2400" y="3696"/>
            <a:chExt cx="288" cy="0"/>
          </a:xfrm>
        </p:grpSpPr>
        <p:sp>
          <p:nvSpPr>
            <p:cNvPr id="21587" name="Line 61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Line 62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87" name="Group 63"/>
          <p:cNvGrpSpPr>
            <a:grpSpLocks/>
          </p:cNvGrpSpPr>
          <p:nvPr/>
        </p:nvGrpSpPr>
        <p:grpSpPr bwMode="auto">
          <a:xfrm>
            <a:off x="1524000" y="4570413"/>
            <a:ext cx="457200" cy="77787"/>
            <a:chOff x="2400" y="3696"/>
            <a:chExt cx="288" cy="0"/>
          </a:xfrm>
        </p:grpSpPr>
        <p:sp>
          <p:nvSpPr>
            <p:cNvPr id="21585" name="Line 64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Line 65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90" name="Group 66"/>
          <p:cNvGrpSpPr>
            <a:grpSpLocks/>
          </p:cNvGrpSpPr>
          <p:nvPr/>
        </p:nvGrpSpPr>
        <p:grpSpPr bwMode="auto">
          <a:xfrm>
            <a:off x="4267200" y="4570413"/>
            <a:ext cx="457200" cy="77787"/>
            <a:chOff x="2400" y="3696"/>
            <a:chExt cx="288" cy="0"/>
          </a:xfrm>
        </p:grpSpPr>
        <p:sp>
          <p:nvSpPr>
            <p:cNvPr id="21583" name="Line 67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Line 68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93" name="Group 69"/>
          <p:cNvGrpSpPr>
            <a:grpSpLocks/>
          </p:cNvGrpSpPr>
          <p:nvPr/>
        </p:nvGrpSpPr>
        <p:grpSpPr bwMode="auto">
          <a:xfrm>
            <a:off x="3581400" y="4572000"/>
            <a:ext cx="457200" cy="77788"/>
            <a:chOff x="2400" y="3696"/>
            <a:chExt cx="288" cy="0"/>
          </a:xfrm>
        </p:grpSpPr>
        <p:sp>
          <p:nvSpPr>
            <p:cNvPr id="21581" name="Line 70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Line 71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96" name="Group 72"/>
          <p:cNvGrpSpPr>
            <a:grpSpLocks/>
          </p:cNvGrpSpPr>
          <p:nvPr/>
        </p:nvGrpSpPr>
        <p:grpSpPr bwMode="auto">
          <a:xfrm>
            <a:off x="4953000" y="4572000"/>
            <a:ext cx="457200" cy="77788"/>
            <a:chOff x="2400" y="3696"/>
            <a:chExt cx="288" cy="0"/>
          </a:xfrm>
        </p:grpSpPr>
        <p:sp>
          <p:nvSpPr>
            <p:cNvPr id="21579" name="Line 73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Line 74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99" name="Group 75"/>
          <p:cNvGrpSpPr>
            <a:grpSpLocks/>
          </p:cNvGrpSpPr>
          <p:nvPr/>
        </p:nvGrpSpPr>
        <p:grpSpPr bwMode="auto">
          <a:xfrm>
            <a:off x="2895600" y="4572000"/>
            <a:ext cx="457200" cy="77788"/>
            <a:chOff x="2400" y="3696"/>
            <a:chExt cx="288" cy="0"/>
          </a:xfrm>
        </p:grpSpPr>
        <p:sp>
          <p:nvSpPr>
            <p:cNvPr id="21577" name="Line 76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Line 77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502" name="Group 78"/>
          <p:cNvGrpSpPr>
            <a:grpSpLocks/>
          </p:cNvGrpSpPr>
          <p:nvPr/>
        </p:nvGrpSpPr>
        <p:grpSpPr bwMode="auto">
          <a:xfrm>
            <a:off x="5486400" y="4572000"/>
            <a:ext cx="457200" cy="77788"/>
            <a:chOff x="2400" y="3696"/>
            <a:chExt cx="288" cy="0"/>
          </a:xfrm>
        </p:grpSpPr>
        <p:sp>
          <p:nvSpPr>
            <p:cNvPr id="21575" name="Line 79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Line 80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505" name="Group 81"/>
          <p:cNvGrpSpPr>
            <a:grpSpLocks/>
          </p:cNvGrpSpPr>
          <p:nvPr/>
        </p:nvGrpSpPr>
        <p:grpSpPr bwMode="auto">
          <a:xfrm>
            <a:off x="2286000" y="4572000"/>
            <a:ext cx="457200" cy="77788"/>
            <a:chOff x="2400" y="3696"/>
            <a:chExt cx="288" cy="0"/>
          </a:xfrm>
        </p:grpSpPr>
        <p:sp>
          <p:nvSpPr>
            <p:cNvPr id="21573" name="Line 82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Line 83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508" name="Group 84"/>
          <p:cNvGrpSpPr>
            <a:grpSpLocks/>
          </p:cNvGrpSpPr>
          <p:nvPr/>
        </p:nvGrpSpPr>
        <p:grpSpPr bwMode="auto">
          <a:xfrm>
            <a:off x="6096000" y="4572000"/>
            <a:ext cx="457200" cy="77788"/>
            <a:chOff x="2400" y="3696"/>
            <a:chExt cx="288" cy="0"/>
          </a:xfrm>
        </p:grpSpPr>
        <p:sp>
          <p:nvSpPr>
            <p:cNvPr id="21571" name="Line 85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Line 86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511" name="Group 87"/>
          <p:cNvGrpSpPr>
            <a:grpSpLocks/>
          </p:cNvGrpSpPr>
          <p:nvPr/>
        </p:nvGrpSpPr>
        <p:grpSpPr bwMode="auto">
          <a:xfrm>
            <a:off x="2057400" y="4572000"/>
            <a:ext cx="457200" cy="77788"/>
            <a:chOff x="2400" y="3696"/>
            <a:chExt cx="288" cy="0"/>
          </a:xfrm>
        </p:grpSpPr>
        <p:sp>
          <p:nvSpPr>
            <p:cNvPr id="21569" name="Line 88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Line 89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514" name="Group 90"/>
          <p:cNvGrpSpPr>
            <a:grpSpLocks/>
          </p:cNvGrpSpPr>
          <p:nvPr/>
        </p:nvGrpSpPr>
        <p:grpSpPr bwMode="auto">
          <a:xfrm>
            <a:off x="6477000" y="4572000"/>
            <a:ext cx="457200" cy="77788"/>
            <a:chOff x="2400" y="3696"/>
            <a:chExt cx="288" cy="0"/>
          </a:xfrm>
        </p:grpSpPr>
        <p:sp>
          <p:nvSpPr>
            <p:cNvPr id="21567" name="Line 91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Line 92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517" name="Group 93"/>
          <p:cNvGrpSpPr>
            <a:grpSpLocks/>
          </p:cNvGrpSpPr>
          <p:nvPr/>
        </p:nvGrpSpPr>
        <p:grpSpPr bwMode="auto">
          <a:xfrm>
            <a:off x="1447800" y="4572000"/>
            <a:ext cx="457200" cy="77788"/>
            <a:chOff x="2400" y="3696"/>
            <a:chExt cx="288" cy="0"/>
          </a:xfrm>
        </p:grpSpPr>
        <p:sp>
          <p:nvSpPr>
            <p:cNvPr id="21565" name="Line 94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Line 95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520" name="Group 96"/>
          <p:cNvGrpSpPr>
            <a:grpSpLocks/>
          </p:cNvGrpSpPr>
          <p:nvPr/>
        </p:nvGrpSpPr>
        <p:grpSpPr bwMode="auto">
          <a:xfrm>
            <a:off x="6324600" y="4570413"/>
            <a:ext cx="457200" cy="77787"/>
            <a:chOff x="2400" y="3696"/>
            <a:chExt cx="288" cy="0"/>
          </a:xfrm>
        </p:grpSpPr>
        <p:sp>
          <p:nvSpPr>
            <p:cNvPr id="21563" name="Line 97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Line 98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523" name="Group 99"/>
          <p:cNvGrpSpPr>
            <a:grpSpLocks/>
          </p:cNvGrpSpPr>
          <p:nvPr/>
        </p:nvGrpSpPr>
        <p:grpSpPr bwMode="auto">
          <a:xfrm>
            <a:off x="1371600" y="4570413"/>
            <a:ext cx="457200" cy="77787"/>
            <a:chOff x="2400" y="3696"/>
            <a:chExt cx="288" cy="0"/>
          </a:xfrm>
        </p:grpSpPr>
        <p:sp>
          <p:nvSpPr>
            <p:cNvPr id="21561" name="Line 100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Line 101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59526" name="Picture 102" descr="tay cam but ch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18192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527" name="Picture 103" descr="Thuoc ke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97400"/>
            <a:ext cx="79248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Line 9"/>
          <p:cNvSpPr>
            <a:spLocks noChangeShapeType="1"/>
          </p:cNvSpPr>
          <p:nvPr/>
        </p:nvSpPr>
        <p:spPr bwMode="auto">
          <a:xfrm>
            <a:off x="6248400" y="105135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9"/>
          <p:cNvSpPr>
            <a:spLocks noChangeShapeType="1"/>
          </p:cNvSpPr>
          <p:nvPr/>
        </p:nvSpPr>
        <p:spPr bwMode="auto">
          <a:xfrm>
            <a:off x="6248400" y="2848335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11"/>
          <p:cNvSpPr>
            <a:spLocks noChangeShapeType="1"/>
          </p:cNvSpPr>
          <p:nvPr/>
        </p:nvSpPr>
        <p:spPr bwMode="auto">
          <a:xfrm>
            <a:off x="9067800" y="105135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11"/>
          <p:cNvSpPr>
            <a:spLocks noChangeShapeType="1"/>
          </p:cNvSpPr>
          <p:nvPr/>
        </p:nvSpPr>
        <p:spPr bwMode="auto">
          <a:xfrm>
            <a:off x="6248400" y="105135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12"/>
          <p:cNvSpPr>
            <a:spLocks noChangeShapeType="1"/>
          </p:cNvSpPr>
          <p:nvPr/>
        </p:nvSpPr>
        <p:spPr bwMode="auto">
          <a:xfrm flipV="1">
            <a:off x="6255327" y="70499"/>
            <a:ext cx="28194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534042"/>
              </p:ext>
            </p:extLst>
          </p:nvPr>
        </p:nvGraphicFramePr>
        <p:xfrm>
          <a:off x="7263151" y="1045657"/>
          <a:ext cx="5143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41200" imgH="215640" progId="Equation.DSMT4">
                  <p:embed/>
                </p:oleObj>
              </mc:Choice>
              <mc:Fallback>
                <p:oleObj name="Equation" r:id="rId20" imgW="2412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263151" y="1045657"/>
                        <a:ext cx="514350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55668" y="106149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 m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851073" y="70499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 m</a:t>
            </a:r>
          </a:p>
        </p:txBody>
      </p:sp>
      <p:sp>
        <p:nvSpPr>
          <p:cNvPr id="123" name="Line 4"/>
          <p:cNvSpPr>
            <a:spLocks noChangeShapeType="1"/>
          </p:cNvSpPr>
          <p:nvPr/>
        </p:nvSpPr>
        <p:spPr bwMode="auto">
          <a:xfrm>
            <a:off x="3699164" y="971440"/>
            <a:ext cx="45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6"/>
          <p:cNvSpPr>
            <a:spLocks noChangeShapeType="1"/>
          </p:cNvSpPr>
          <p:nvPr/>
        </p:nvSpPr>
        <p:spPr bwMode="auto">
          <a:xfrm>
            <a:off x="3699164" y="97144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7"/>
          <p:cNvSpPr>
            <a:spLocks noChangeShapeType="1"/>
          </p:cNvSpPr>
          <p:nvPr/>
        </p:nvSpPr>
        <p:spPr bwMode="auto">
          <a:xfrm>
            <a:off x="4461164" y="97144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Line 8"/>
          <p:cNvSpPr>
            <a:spLocks noChangeShapeType="1"/>
          </p:cNvSpPr>
          <p:nvPr/>
        </p:nvSpPr>
        <p:spPr bwMode="auto">
          <a:xfrm>
            <a:off x="5223164" y="97144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Line 10"/>
          <p:cNvSpPr>
            <a:spLocks noChangeShapeType="1"/>
          </p:cNvSpPr>
          <p:nvPr/>
        </p:nvSpPr>
        <p:spPr bwMode="auto">
          <a:xfrm>
            <a:off x="2937164" y="97144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Line 11"/>
          <p:cNvSpPr>
            <a:spLocks noChangeShapeType="1"/>
          </p:cNvSpPr>
          <p:nvPr/>
        </p:nvSpPr>
        <p:spPr bwMode="auto">
          <a:xfrm>
            <a:off x="2175164" y="97144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Line 12"/>
          <p:cNvSpPr>
            <a:spLocks noChangeShapeType="1"/>
          </p:cNvSpPr>
          <p:nvPr/>
        </p:nvSpPr>
        <p:spPr bwMode="auto">
          <a:xfrm>
            <a:off x="1413164" y="97144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Text Box 15"/>
          <p:cNvSpPr txBox="1">
            <a:spLocks noChangeArrowheads="1"/>
          </p:cNvSpPr>
          <p:nvPr/>
        </p:nvSpPr>
        <p:spPr bwMode="auto">
          <a:xfrm>
            <a:off x="3546764" y="104764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0</a:t>
            </a:r>
          </a:p>
        </p:txBody>
      </p:sp>
      <p:sp>
        <p:nvSpPr>
          <p:cNvPr id="131" name="Text Box 16"/>
          <p:cNvSpPr txBox="1">
            <a:spLocks noChangeArrowheads="1"/>
          </p:cNvSpPr>
          <p:nvPr/>
        </p:nvSpPr>
        <p:spPr bwMode="auto">
          <a:xfrm>
            <a:off x="1946564" y="104764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-2</a:t>
            </a:r>
          </a:p>
        </p:txBody>
      </p:sp>
      <p:sp>
        <p:nvSpPr>
          <p:cNvPr id="132" name="Text Box 17"/>
          <p:cNvSpPr txBox="1">
            <a:spLocks noChangeArrowheads="1"/>
          </p:cNvSpPr>
          <p:nvPr/>
        </p:nvSpPr>
        <p:spPr bwMode="auto">
          <a:xfrm>
            <a:off x="5832764" y="104764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3</a:t>
            </a:r>
          </a:p>
        </p:txBody>
      </p:sp>
      <p:sp>
        <p:nvSpPr>
          <p:cNvPr id="133" name="Text Box 18"/>
          <p:cNvSpPr txBox="1">
            <a:spLocks noChangeArrowheads="1"/>
          </p:cNvSpPr>
          <p:nvPr/>
        </p:nvSpPr>
        <p:spPr bwMode="auto">
          <a:xfrm>
            <a:off x="5070764" y="104764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2</a:t>
            </a:r>
          </a:p>
        </p:txBody>
      </p:sp>
      <p:sp>
        <p:nvSpPr>
          <p:cNvPr id="134" name="Text Box 19"/>
          <p:cNvSpPr txBox="1">
            <a:spLocks noChangeArrowheads="1"/>
          </p:cNvSpPr>
          <p:nvPr/>
        </p:nvSpPr>
        <p:spPr bwMode="auto">
          <a:xfrm>
            <a:off x="4308764" y="104764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1</a:t>
            </a:r>
          </a:p>
        </p:txBody>
      </p:sp>
      <p:sp>
        <p:nvSpPr>
          <p:cNvPr id="135" name="Text Box 20"/>
          <p:cNvSpPr txBox="1">
            <a:spLocks noChangeArrowheads="1"/>
          </p:cNvSpPr>
          <p:nvPr/>
        </p:nvSpPr>
        <p:spPr bwMode="auto">
          <a:xfrm>
            <a:off x="2632364" y="104764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-1</a:t>
            </a:r>
          </a:p>
        </p:txBody>
      </p:sp>
      <p:sp>
        <p:nvSpPr>
          <p:cNvPr id="136" name="Text Box 21"/>
          <p:cNvSpPr txBox="1">
            <a:spLocks noChangeArrowheads="1"/>
          </p:cNvSpPr>
          <p:nvPr/>
        </p:nvSpPr>
        <p:spPr bwMode="auto">
          <a:xfrm>
            <a:off x="1108364" y="104764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-3</a:t>
            </a:r>
          </a:p>
        </p:txBody>
      </p:sp>
      <p:sp>
        <p:nvSpPr>
          <p:cNvPr id="137" name="Line 22"/>
          <p:cNvSpPr>
            <a:spLocks noChangeShapeType="1"/>
          </p:cNvSpPr>
          <p:nvPr/>
        </p:nvSpPr>
        <p:spPr bwMode="auto">
          <a:xfrm flipH="1">
            <a:off x="651164" y="971440"/>
            <a:ext cx="304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2161309" y="1353267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 m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94855" y="2552089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 m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356329"/>
              </p:ext>
            </p:extLst>
          </p:nvPr>
        </p:nvGraphicFramePr>
        <p:xfrm>
          <a:off x="2228850" y="2757089"/>
          <a:ext cx="5143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41200" imgH="215640" progId="Equation.DSMT4">
                  <p:embed/>
                </p:oleObj>
              </mc:Choice>
              <mc:Fallback>
                <p:oleObj name="Equation" r:id="rId22" imgW="241200" imgH="215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2757089"/>
                        <a:ext cx="51435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059873" y="1285875"/>
            <a:ext cx="6172200" cy="3529806"/>
            <a:chOff x="630377" y="838200"/>
            <a:chExt cx="6172200" cy="4343400"/>
          </a:xfrm>
        </p:grpSpPr>
        <p:pic>
          <p:nvPicPr>
            <p:cNvPr id="142" name="Picture 2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0377" y="838200"/>
              <a:ext cx="6172200" cy="4343400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CC"/>
              </a:solidFill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68927" y="2371281"/>
              <a:ext cx="24245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ở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đâu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  </a:t>
              </a: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175374"/>
                </p:ext>
              </p:extLst>
            </p:nvPr>
          </p:nvGraphicFramePr>
          <p:xfrm>
            <a:off x="1462811" y="2436649"/>
            <a:ext cx="511717" cy="4578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241200" imgH="215640" progId="Equation.DSMT4">
                    <p:embed/>
                  </p:oleObj>
                </mc:Choice>
                <mc:Fallback>
                  <p:oleObj name="Equation" r:id="rId25" imgW="24120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462811" y="2436649"/>
                          <a:ext cx="511717" cy="4578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6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5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85885 -0.0020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59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34" y="-116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2000"/>
                                        <p:tgtEl>
                                          <p:spTgt spid="35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359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359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2" dur="500"/>
                                        <p:tgtEl>
                                          <p:spTgt spid="3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5" dur="5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8" dur="500"/>
                                        <p:tgtEl>
                                          <p:spTgt spid="3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1" dur="500"/>
                                        <p:tgtEl>
                                          <p:spTgt spid="3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5" dur="500"/>
                                        <p:tgtEl>
                                          <p:spTgt spid="3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5" dur="500"/>
                                        <p:tgtEl>
                                          <p:spTgt spid="359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 nodeType="clickPar">
                      <p:stCondLst>
                        <p:cond delay="indefinite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 nodeType="clickPar">
                      <p:stCondLst>
                        <p:cond delay="indefinite"/>
                      </p:stCondLst>
                      <p:childTnLst>
                        <p:par>
                          <p:cTn id="3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 nodeType="clickPar">
                      <p:stCondLst>
                        <p:cond delay="indefinite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0" grpId="0" animBg="1"/>
      <p:bldP spid="359431" grpId="0" animBg="1"/>
      <p:bldP spid="359432" grpId="0" animBg="1"/>
      <p:bldP spid="359433" grpId="0" animBg="1"/>
      <p:bldP spid="359433" grpId="1" animBg="1"/>
      <p:bldP spid="359434" grpId="0" animBg="1"/>
      <p:bldP spid="359434" grpId="1" animBg="1"/>
      <p:bldP spid="359435" grpId="0" animBg="1"/>
      <p:bldP spid="359435" grpId="1" animBg="1"/>
      <p:bldP spid="359436" grpId="0" animBg="1"/>
      <p:bldP spid="359436" grpId="1" animBg="1"/>
      <p:bldP spid="359437" grpId="0" animBg="1"/>
      <p:bldP spid="359437" grpId="1" animBg="1"/>
      <p:bldP spid="359438" grpId="0" animBg="1"/>
      <p:bldP spid="359439" grpId="0"/>
      <p:bldP spid="359440" grpId="0"/>
      <p:bldP spid="359441" grpId="0"/>
      <p:bldP spid="359450" grpId="0" animBg="1"/>
      <p:bldP spid="359451" grpId="0" animBg="1"/>
      <p:bldP spid="359452" grpId="0" animBg="1"/>
      <p:bldP spid="359453" grpId="0" animBg="1"/>
      <p:bldP spid="359454" grpId="0" animBg="1"/>
      <p:bldP spid="359458" grpId="0" animBg="1"/>
      <p:bldP spid="359459" grpId="0" animBg="1"/>
      <p:bldP spid="112" grpId="0" animBg="1"/>
      <p:bldP spid="115" grpId="0" animBg="1"/>
      <p:bldP spid="116" grpId="0" animBg="1"/>
      <p:bldP spid="117" grpId="0" animBg="1"/>
      <p:bldP spid="118" grpId="0" animBg="1"/>
      <p:bldP spid="4" grpId="0"/>
      <p:bldP spid="122" grpId="0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 animBg="1"/>
      <p:bldP spid="137" grpId="1" animBg="1"/>
      <p:bldP spid="138" grpId="0"/>
      <p:bldP spid="138" grpId="1"/>
      <p:bldP spid="139" grpId="0"/>
      <p:bldP spid="1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9"/>
          <p:cNvSpPr txBox="1">
            <a:spLocks noChangeArrowheads="1"/>
          </p:cNvSpPr>
          <p:nvPr/>
        </p:nvSpPr>
        <p:spPr bwMode="auto">
          <a:xfrm>
            <a:off x="171450" y="2351602"/>
            <a:ext cx="9601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thực 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biểu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vi-VN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Tx/>
              <a:buChar char="-"/>
              <a:defRPr/>
            </a:pPr>
            <a:endParaRPr lang="en-US" alt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0"/>
          <p:cNvSpPr txBox="1">
            <a:spLocks noChangeArrowheads="1"/>
          </p:cNvSpPr>
          <p:nvPr/>
        </p:nvSpPr>
        <p:spPr bwMode="auto">
          <a:xfrm>
            <a:off x="171450" y="3600801"/>
            <a:ext cx="897255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altLang="vi-VN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vi-VN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0" name="Text Box 2"/>
          <p:cNvSpPr txBox="1">
            <a:spLocks noChangeArrowheads="1"/>
          </p:cNvSpPr>
          <p:nvPr/>
        </p:nvSpPr>
        <p:spPr bwMode="auto">
          <a:xfrm>
            <a:off x="586381" y="144523"/>
            <a:ext cx="39433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 u="sng" dirty="0">
                <a:solidFill>
                  <a:srgbClr val="0033CC"/>
                </a:solidFill>
                <a:latin typeface=".VnTime" pitchFamily="34" charset="0"/>
              </a:rPr>
              <a:t>2. </a:t>
            </a:r>
            <a:r>
              <a:rPr lang="en-US" altLang="vi-VN" sz="3600" b="1" i="1" u="sng" dirty="0" err="1">
                <a:solidFill>
                  <a:srgbClr val="0033CC"/>
                </a:solidFill>
                <a:latin typeface=".VnTime" pitchFamily="34" charset="0"/>
              </a:rPr>
              <a:t>Trôc</a:t>
            </a:r>
            <a:r>
              <a:rPr lang="en-US" altLang="vi-VN" sz="3600" b="1" i="1" u="sng" dirty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altLang="vi-VN" sz="3600" b="1" i="1" u="sng" dirty="0" err="1">
                <a:solidFill>
                  <a:srgbClr val="0033CC"/>
                </a:solidFill>
                <a:latin typeface=".VnTime" pitchFamily="34" charset="0"/>
              </a:rPr>
              <a:t>sè</a:t>
            </a:r>
            <a:r>
              <a:rPr lang="en-US" altLang="vi-VN" sz="3600" b="1" i="1" u="sng" dirty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altLang="vi-VN" sz="3600" b="1" i="1" u="sng" dirty="0" err="1">
                <a:solidFill>
                  <a:srgbClr val="0033CC"/>
                </a:solidFill>
                <a:latin typeface=".VnTime" pitchFamily="34" charset="0"/>
              </a:rPr>
              <a:t>thùc</a:t>
            </a:r>
            <a:r>
              <a:rPr lang="en-US" altLang="vi-VN" sz="3600" b="1" dirty="0"/>
              <a:t>  </a:t>
            </a:r>
          </a:p>
        </p:txBody>
      </p:sp>
      <p:grpSp>
        <p:nvGrpSpPr>
          <p:cNvPr id="102" name="Group 5"/>
          <p:cNvGrpSpPr>
            <a:grpSpLocks/>
          </p:cNvGrpSpPr>
          <p:nvPr/>
        </p:nvGrpSpPr>
        <p:grpSpPr bwMode="auto">
          <a:xfrm>
            <a:off x="1371600" y="1044727"/>
            <a:ext cx="5886450" cy="915988"/>
            <a:chOff x="384" y="2879"/>
            <a:chExt cx="4944" cy="577"/>
          </a:xfrm>
        </p:grpSpPr>
        <p:sp>
          <p:nvSpPr>
            <p:cNvPr id="103" name="Line 6"/>
            <p:cNvSpPr>
              <a:spLocks noChangeShapeType="1"/>
            </p:cNvSpPr>
            <p:nvPr/>
          </p:nvSpPr>
          <p:spPr bwMode="auto">
            <a:xfrm>
              <a:off x="384" y="2880"/>
              <a:ext cx="49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" name="Group 7"/>
            <p:cNvGrpSpPr>
              <a:grpSpLocks/>
            </p:cNvGrpSpPr>
            <p:nvPr/>
          </p:nvGrpSpPr>
          <p:grpSpPr bwMode="auto">
            <a:xfrm>
              <a:off x="672" y="2879"/>
              <a:ext cx="3792" cy="577"/>
              <a:chOff x="672" y="2879"/>
              <a:chExt cx="3792" cy="577"/>
            </a:xfrm>
          </p:grpSpPr>
          <p:sp>
            <p:nvSpPr>
              <p:cNvPr id="105" name="Line 8"/>
              <p:cNvSpPr>
                <a:spLocks noChangeShapeType="1"/>
              </p:cNvSpPr>
              <p:nvPr/>
            </p:nvSpPr>
            <p:spPr bwMode="auto">
              <a:xfrm>
                <a:off x="816" y="2880"/>
                <a:ext cx="17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9"/>
              <p:cNvSpPr>
                <a:spLocks noChangeShapeType="1"/>
              </p:cNvSpPr>
              <p:nvPr/>
            </p:nvSpPr>
            <p:spPr bwMode="auto">
              <a:xfrm>
                <a:off x="2592" y="2880"/>
                <a:ext cx="17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0"/>
              <p:cNvSpPr>
                <a:spLocks noChangeShapeType="1"/>
              </p:cNvSpPr>
              <p:nvPr/>
            </p:nvSpPr>
            <p:spPr bwMode="auto">
              <a:xfrm>
                <a:off x="2592" y="288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Text Box 11"/>
              <p:cNvSpPr txBox="1">
                <a:spLocks noChangeArrowheads="1"/>
              </p:cNvSpPr>
              <p:nvPr/>
            </p:nvSpPr>
            <p:spPr bwMode="auto">
              <a:xfrm>
                <a:off x="672" y="2928"/>
                <a:ext cx="28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1800">
                    <a:solidFill>
                      <a:srgbClr val="CC0000"/>
                    </a:solidFill>
                    <a:latin typeface=".VnTime" pitchFamily="34" charset="0"/>
                  </a:rPr>
                  <a:t>0</a:t>
                </a:r>
              </a:p>
            </p:txBody>
          </p:sp>
          <p:sp>
            <p:nvSpPr>
              <p:cNvPr id="109" name="Text Box 12"/>
              <p:cNvSpPr txBox="1">
                <a:spLocks noChangeArrowheads="1"/>
              </p:cNvSpPr>
              <p:nvPr/>
            </p:nvSpPr>
            <p:spPr bwMode="auto">
              <a:xfrm>
                <a:off x="2496" y="2899"/>
                <a:ext cx="28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1800">
                    <a:solidFill>
                      <a:srgbClr val="CC0000"/>
                    </a:solidFill>
                    <a:latin typeface=".VnTime" pitchFamily="34" charset="0"/>
                  </a:rPr>
                  <a:t>1</a:t>
                </a:r>
              </a:p>
            </p:txBody>
          </p:sp>
          <p:sp>
            <p:nvSpPr>
              <p:cNvPr id="110" name="Text Box 13"/>
              <p:cNvSpPr txBox="1">
                <a:spLocks noChangeArrowheads="1"/>
              </p:cNvSpPr>
              <p:nvPr/>
            </p:nvSpPr>
            <p:spPr bwMode="auto">
              <a:xfrm>
                <a:off x="4272" y="2899"/>
                <a:ext cx="19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1800">
                    <a:solidFill>
                      <a:srgbClr val="CC0000"/>
                    </a:solidFill>
                    <a:latin typeface=".VnTime" pitchFamily="34" charset="0"/>
                  </a:rPr>
                  <a:t>2</a:t>
                </a:r>
              </a:p>
            </p:txBody>
          </p:sp>
          <p:graphicFrame>
            <p:nvGraphicFramePr>
              <p:cNvPr id="111" name="Object 14"/>
              <p:cNvGraphicFramePr>
                <a:graphicFrameLocks noChangeAspect="1"/>
              </p:cNvGraphicFramePr>
              <p:nvPr/>
            </p:nvGraphicFramePr>
            <p:xfrm>
              <a:off x="3168" y="2958"/>
              <a:ext cx="288" cy="2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218954" imgH="200055" progId="Equation.DSMT4">
                      <p:embed/>
                    </p:oleObj>
                  </mc:Choice>
                  <mc:Fallback>
                    <p:oleObj name="Equation" r:id="rId2" imgW="218954" imgH="20005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8" y="2958"/>
                            <a:ext cx="288" cy="25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" name="Object 15"/>
              <p:cNvGraphicFramePr>
                <a:graphicFrameLocks noChangeAspect="1"/>
              </p:cNvGraphicFramePr>
              <p:nvPr/>
            </p:nvGraphicFramePr>
            <p:xfrm>
              <a:off x="3984" y="2976"/>
              <a:ext cx="288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209476" imgH="209596" progId="Equation.DSMT4">
                      <p:embed/>
                    </p:oleObj>
                  </mc:Choice>
                  <mc:Fallback>
                    <p:oleObj name="Equation" r:id="rId4" imgW="209476" imgH="209596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84" y="2976"/>
                            <a:ext cx="288" cy="2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3" name="Object 16"/>
              <p:cNvGraphicFramePr>
                <a:graphicFrameLocks noChangeAspect="1"/>
              </p:cNvGraphicFramePr>
              <p:nvPr/>
            </p:nvGraphicFramePr>
            <p:xfrm>
              <a:off x="1536" y="2928"/>
              <a:ext cx="205" cy="5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52334" imgH="393529" progId="Equation.DSMT4">
                      <p:embed/>
                    </p:oleObj>
                  </mc:Choice>
                  <mc:Fallback>
                    <p:oleObj name="Equation" r:id="rId6" imgW="152334" imgH="39352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36" y="2928"/>
                            <a:ext cx="205" cy="5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4" name="Object 17"/>
              <p:cNvGraphicFramePr>
                <a:graphicFrameLocks noChangeAspect="1"/>
              </p:cNvGraphicFramePr>
              <p:nvPr/>
            </p:nvGraphicFramePr>
            <p:xfrm>
              <a:off x="3840" y="2928"/>
              <a:ext cx="186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152334" imgH="393529" progId="Equation.DSMT4">
                      <p:embed/>
                    </p:oleObj>
                  </mc:Choice>
                  <mc:Fallback>
                    <p:oleObj name="Equation" r:id="rId8" imgW="152334" imgH="39352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0" y="2928"/>
                            <a:ext cx="186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5" name="Object 18"/>
              <p:cNvGraphicFramePr>
                <a:graphicFrameLocks noChangeAspect="1"/>
              </p:cNvGraphicFramePr>
              <p:nvPr/>
            </p:nvGraphicFramePr>
            <p:xfrm>
              <a:off x="1159" y="2928"/>
              <a:ext cx="185" cy="4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152334" imgH="393529" progId="Equation.DSMT4">
                      <p:embed/>
                    </p:oleObj>
                  </mc:Choice>
                  <mc:Fallback>
                    <p:oleObj name="Equation" r:id="rId10" imgW="152334" imgH="39352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59" y="2928"/>
                            <a:ext cx="185" cy="47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6" name="Object 19"/>
              <p:cNvGraphicFramePr>
                <a:graphicFrameLocks noChangeAspect="1"/>
              </p:cNvGraphicFramePr>
              <p:nvPr/>
            </p:nvGraphicFramePr>
            <p:xfrm>
              <a:off x="3408" y="2928"/>
              <a:ext cx="185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152334" imgH="393529" progId="Equation.DSMT4">
                      <p:embed/>
                    </p:oleObj>
                  </mc:Choice>
                  <mc:Fallback>
                    <p:oleObj name="Equation" r:id="rId12" imgW="152334" imgH="39352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08" y="2928"/>
                            <a:ext cx="185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7" name="Object 20"/>
              <p:cNvGraphicFramePr>
                <a:graphicFrameLocks noChangeAspect="1"/>
              </p:cNvGraphicFramePr>
              <p:nvPr/>
            </p:nvGraphicFramePr>
            <p:xfrm>
              <a:off x="2070" y="2976"/>
              <a:ext cx="186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152334" imgH="393529" progId="Equation.DSMT4">
                      <p:embed/>
                    </p:oleObj>
                  </mc:Choice>
                  <mc:Fallback>
                    <p:oleObj name="Equation" r:id="rId14" imgW="152334" imgH="39352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70" y="2976"/>
                            <a:ext cx="186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8" name="Object 21"/>
              <p:cNvGraphicFramePr>
                <a:graphicFrameLocks noChangeAspect="1"/>
              </p:cNvGraphicFramePr>
              <p:nvPr/>
            </p:nvGraphicFramePr>
            <p:xfrm>
              <a:off x="2928" y="2928"/>
              <a:ext cx="186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6" imgW="152334" imgH="393529" progId="Equation.DSMT4">
                      <p:embed/>
                    </p:oleObj>
                  </mc:Choice>
                  <mc:Fallback>
                    <p:oleObj name="Equation" r:id="rId16" imgW="152334" imgH="39352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28" y="2928"/>
                            <a:ext cx="186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9" name="Line 22"/>
              <p:cNvSpPr>
                <a:spLocks noChangeShapeType="1"/>
              </p:cNvSpPr>
              <p:nvPr/>
            </p:nvSpPr>
            <p:spPr bwMode="auto">
              <a:xfrm>
                <a:off x="1680" y="2880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23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24"/>
              <p:cNvSpPr>
                <a:spLocks noChangeShapeType="1"/>
              </p:cNvSpPr>
              <p:nvPr/>
            </p:nvSpPr>
            <p:spPr bwMode="auto">
              <a:xfrm>
                <a:off x="2592" y="288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25"/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26"/>
              <p:cNvSpPr>
                <a:spLocks noChangeShapeType="1"/>
              </p:cNvSpPr>
              <p:nvPr/>
            </p:nvSpPr>
            <p:spPr bwMode="auto">
              <a:xfrm>
                <a:off x="3936" y="288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27"/>
              <p:cNvSpPr>
                <a:spLocks noChangeShapeType="1"/>
              </p:cNvSpPr>
              <p:nvPr/>
            </p:nvSpPr>
            <p:spPr bwMode="auto">
              <a:xfrm>
                <a:off x="2592" y="288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28"/>
              <p:cNvSpPr>
                <a:spLocks noChangeShapeType="1"/>
              </p:cNvSpPr>
              <p:nvPr/>
            </p:nvSpPr>
            <p:spPr bwMode="auto">
              <a:xfrm>
                <a:off x="2592" y="2880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6" name="Group 29"/>
              <p:cNvGrpSpPr>
                <a:grpSpLocks/>
              </p:cNvGrpSpPr>
              <p:nvPr/>
            </p:nvGrpSpPr>
            <p:grpSpPr bwMode="auto">
              <a:xfrm>
                <a:off x="2208" y="2880"/>
                <a:ext cx="288" cy="0"/>
                <a:chOff x="2400" y="3696"/>
                <a:chExt cx="288" cy="0"/>
              </a:xfrm>
            </p:grpSpPr>
            <p:sp>
              <p:nvSpPr>
                <p:cNvPr id="184" name="Line 30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31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32"/>
              <p:cNvGrpSpPr>
                <a:grpSpLocks/>
              </p:cNvGrpSpPr>
              <p:nvPr/>
            </p:nvGrpSpPr>
            <p:grpSpPr bwMode="auto">
              <a:xfrm>
                <a:off x="2640" y="2880"/>
                <a:ext cx="288" cy="49"/>
                <a:chOff x="2400" y="3696"/>
                <a:chExt cx="288" cy="0"/>
              </a:xfrm>
            </p:grpSpPr>
            <p:sp>
              <p:nvSpPr>
                <p:cNvPr id="182" name="Line 33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34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35"/>
              <p:cNvGrpSpPr>
                <a:grpSpLocks/>
              </p:cNvGrpSpPr>
              <p:nvPr/>
            </p:nvGrpSpPr>
            <p:grpSpPr bwMode="auto">
              <a:xfrm>
                <a:off x="1776" y="2880"/>
                <a:ext cx="288" cy="49"/>
                <a:chOff x="2400" y="3696"/>
                <a:chExt cx="288" cy="0"/>
              </a:xfrm>
            </p:grpSpPr>
            <p:sp>
              <p:nvSpPr>
                <p:cNvPr id="180" name="Line 36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37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38"/>
              <p:cNvGrpSpPr>
                <a:grpSpLocks/>
              </p:cNvGrpSpPr>
              <p:nvPr/>
            </p:nvGrpSpPr>
            <p:grpSpPr bwMode="auto">
              <a:xfrm>
                <a:off x="3072" y="2880"/>
                <a:ext cx="288" cy="49"/>
                <a:chOff x="2400" y="3696"/>
                <a:chExt cx="288" cy="0"/>
              </a:xfrm>
            </p:grpSpPr>
            <p:sp>
              <p:nvSpPr>
                <p:cNvPr id="178" name="Line 39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40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41"/>
              <p:cNvGrpSpPr>
                <a:grpSpLocks/>
              </p:cNvGrpSpPr>
              <p:nvPr/>
            </p:nvGrpSpPr>
            <p:grpSpPr bwMode="auto">
              <a:xfrm>
                <a:off x="1344" y="2880"/>
                <a:ext cx="288" cy="49"/>
                <a:chOff x="2400" y="3696"/>
                <a:chExt cx="288" cy="0"/>
              </a:xfrm>
            </p:grpSpPr>
            <p:sp>
              <p:nvSpPr>
                <p:cNvPr id="176" name="Line 42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43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1" name="Group 44"/>
              <p:cNvGrpSpPr>
                <a:grpSpLocks/>
              </p:cNvGrpSpPr>
              <p:nvPr/>
            </p:nvGrpSpPr>
            <p:grpSpPr bwMode="auto">
              <a:xfrm>
                <a:off x="3600" y="2880"/>
                <a:ext cx="288" cy="49"/>
                <a:chOff x="2400" y="3696"/>
                <a:chExt cx="288" cy="0"/>
              </a:xfrm>
            </p:grpSpPr>
            <p:sp>
              <p:nvSpPr>
                <p:cNvPr id="174" name="Line 45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46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2" name="Group 47"/>
              <p:cNvGrpSpPr>
                <a:grpSpLocks/>
              </p:cNvGrpSpPr>
              <p:nvPr/>
            </p:nvGrpSpPr>
            <p:grpSpPr bwMode="auto">
              <a:xfrm>
                <a:off x="4032" y="2880"/>
                <a:ext cx="288" cy="49"/>
                <a:chOff x="2400" y="3696"/>
                <a:chExt cx="288" cy="0"/>
              </a:xfrm>
            </p:grpSpPr>
            <p:sp>
              <p:nvSpPr>
                <p:cNvPr id="172" name="Line 48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49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" name="Group 50"/>
              <p:cNvGrpSpPr>
                <a:grpSpLocks/>
              </p:cNvGrpSpPr>
              <p:nvPr/>
            </p:nvGrpSpPr>
            <p:grpSpPr bwMode="auto">
              <a:xfrm>
                <a:off x="960" y="2879"/>
                <a:ext cx="288" cy="49"/>
                <a:chOff x="2400" y="3696"/>
                <a:chExt cx="288" cy="0"/>
              </a:xfrm>
            </p:grpSpPr>
            <p:sp>
              <p:nvSpPr>
                <p:cNvPr id="170" name="Line 51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52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" name="Group 53"/>
              <p:cNvGrpSpPr>
                <a:grpSpLocks/>
              </p:cNvGrpSpPr>
              <p:nvPr/>
            </p:nvGrpSpPr>
            <p:grpSpPr bwMode="auto">
              <a:xfrm>
                <a:off x="2688" y="2879"/>
                <a:ext cx="288" cy="49"/>
                <a:chOff x="2400" y="3696"/>
                <a:chExt cx="288" cy="0"/>
              </a:xfrm>
            </p:grpSpPr>
            <p:sp>
              <p:nvSpPr>
                <p:cNvPr id="168" name="Line 54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55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5" name="Group 56"/>
              <p:cNvGrpSpPr>
                <a:grpSpLocks/>
              </p:cNvGrpSpPr>
              <p:nvPr/>
            </p:nvGrpSpPr>
            <p:grpSpPr bwMode="auto">
              <a:xfrm>
                <a:off x="2256" y="2880"/>
                <a:ext cx="288" cy="49"/>
                <a:chOff x="2400" y="3696"/>
                <a:chExt cx="288" cy="0"/>
              </a:xfrm>
            </p:grpSpPr>
            <p:sp>
              <p:nvSpPr>
                <p:cNvPr id="166" name="Line 57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58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59"/>
              <p:cNvGrpSpPr>
                <a:grpSpLocks/>
              </p:cNvGrpSpPr>
              <p:nvPr/>
            </p:nvGrpSpPr>
            <p:grpSpPr bwMode="auto">
              <a:xfrm>
                <a:off x="3120" y="2880"/>
                <a:ext cx="288" cy="49"/>
                <a:chOff x="2400" y="3696"/>
                <a:chExt cx="288" cy="0"/>
              </a:xfrm>
            </p:grpSpPr>
            <p:sp>
              <p:nvSpPr>
                <p:cNvPr id="164" name="Line 60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61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7" name="Group 62"/>
              <p:cNvGrpSpPr>
                <a:grpSpLocks/>
              </p:cNvGrpSpPr>
              <p:nvPr/>
            </p:nvGrpSpPr>
            <p:grpSpPr bwMode="auto">
              <a:xfrm>
                <a:off x="1824" y="2880"/>
                <a:ext cx="288" cy="49"/>
                <a:chOff x="2400" y="3696"/>
                <a:chExt cx="288" cy="0"/>
              </a:xfrm>
            </p:grpSpPr>
            <p:sp>
              <p:nvSpPr>
                <p:cNvPr id="162" name="Line 63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Line 64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" name="Group 65"/>
              <p:cNvGrpSpPr>
                <a:grpSpLocks/>
              </p:cNvGrpSpPr>
              <p:nvPr/>
            </p:nvGrpSpPr>
            <p:grpSpPr bwMode="auto">
              <a:xfrm>
                <a:off x="3456" y="2880"/>
                <a:ext cx="288" cy="49"/>
                <a:chOff x="2400" y="3696"/>
                <a:chExt cx="288" cy="0"/>
              </a:xfrm>
            </p:grpSpPr>
            <p:sp>
              <p:nvSpPr>
                <p:cNvPr id="160" name="Line 66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67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9" name="Group 68"/>
              <p:cNvGrpSpPr>
                <a:grpSpLocks/>
              </p:cNvGrpSpPr>
              <p:nvPr/>
            </p:nvGrpSpPr>
            <p:grpSpPr bwMode="auto">
              <a:xfrm>
                <a:off x="1440" y="2880"/>
                <a:ext cx="288" cy="49"/>
                <a:chOff x="2400" y="3696"/>
                <a:chExt cx="288" cy="0"/>
              </a:xfrm>
            </p:grpSpPr>
            <p:sp>
              <p:nvSpPr>
                <p:cNvPr id="158" name="Line 69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70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0" name="Group 71"/>
              <p:cNvGrpSpPr>
                <a:grpSpLocks/>
              </p:cNvGrpSpPr>
              <p:nvPr/>
            </p:nvGrpSpPr>
            <p:grpSpPr bwMode="auto">
              <a:xfrm>
                <a:off x="3840" y="2880"/>
                <a:ext cx="288" cy="49"/>
                <a:chOff x="2400" y="3696"/>
                <a:chExt cx="288" cy="0"/>
              </a:xfrm>
            </p:grpSpPr>
            <p:sp>
              <p:nvSpPr>
                <p:cNvPr id="156" name="Line 72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73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74"/>
              <p:cNvGrpSpPr>
                <a:grpSpLocks/>
              </p:cNvGrpSpPr>
              <p:nvPr/>
            </p:nvGrpSpPr>
            <p:grpSpPr bwMode="auto">
              <a:xfrm>
                <a:off x="1296" y="2880"/>
                <a:ext cx="288" cy="49"/>
                <a:chOff x="2400" y="3696"/>
                <a:chExt cx="288" cy="0"/>
              </a:xfrm>
            </p:grpSpPr>
            <p:sp>
              <p:nvSpPr>
                <p:cNvPr id="154" name="Line 75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76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77"/>
              <p:cNvGrpSpPr>
                <a:grpSpLocks/>
              </p:cNvGrpSpPr>
              <p:nvPr/>
            </p:nvGrpSpPr>
            <p:grpSpPr bwMode="auto">
              <a:xfrm>
                <a:off x="4080" y="2880"/>
                <a:ext cx="288" cy="49"/>
                <a:chOff x="2400" y="3696"/>
                <a:chExt cx="288" cy="0"/>
              </a:xfrm>
            </p:grpSpPr>
            <p:sp>
              <p:nvSpPr>
                <p:cNvPr id="152" name="Line 78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79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" name="Group 80"/>
              <p:cNvGrpSpPr>
                <a:grpSpLocks/>
              </p:cNvGrpSpPr>
              <p:nvPr/>
            </p:nvGrpSpPr>
            <p:grpSpPr bwMode="auto">
              <a:xfrm>
                <a:off x="912" y="2880"/>
                <a:ext cx="288" cy="49"/>
                <a:chOff x="2400" y="3696"/>
                <a:chExt cx="288" cy="0"/>
              </a:xfrm>
            </p:grpSpPr>
            <p:sp>
              <p:nvSpPr>
                <p:cNvPr id="150" name="Line 81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82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4" name="Group 83"/>
              <p:cNvGrpSpPr>
                <a:grpSpLocks/>
              </p:cNvGrpSpPr>
              <p:nvPr/>
            </p:nvGrpSpPr>
            <p:grpSpPr bwMode="auto">
              <a:xfrm>
                <a:off x="3984" y="2879"/>
                <a:ext cx="288" cy="49"/>
                <a:chOff x="2400" y="3696"/>
                <a:chExt cx="288" cy="0"/>
              </a:xfrm>
            </p:grpSpPr>
            <p:sp>
              <p:nvSpPr>
                <p:cNvPr id="148" name="Line 84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85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86"/>
              <p:cNvGrpSpPr>
                <a:grpSpLocks/>
              </p:cNvGrpSpPr>
              <p:nvPr/>
            </p:nvGrpSpPr>
            <p:grpSpPr bwMode="auto">
              <a:xfrm>
                <a:off x="864" y="2879"/>
                <a:ext cx="288" cy="49"/>
                <a:chOff x="2400" y="3696"/>
                <a:chExt cx="288" cy="0"/>
              </a:xfrm>
            </p:grpSpPr>
            <p:sp>
              <p:nvSpPr>
                <p:cNvPr id="146" name="Line 87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88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1686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4"/>
          <p:cNvSpPr>
            <a:spLocks noChangeArrowheads="1"/>
          </p:cNvSpPr>
          <p:nvPr/>
        </p:nvSpPr>
        <p:spPr bwMode="auto">
          <a:xfrm>
            <a:off x="190500" y="609600"/>
            <a:ext cx="2057400" cy="1295400"/>
          </a:xfrm>
          <a:prstGeom prst="irregularSeal2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533400" y="2209800"/>
            <a:ext cx="8382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endParaRPr lang="en-US" sz="36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70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475795"/>
              </p:ext>
            </p:extLst>
          </p:nvPr>
        </p:nvGraphicFramePr>
        <p:xfrm>
          <a:off x="228600" y="76200"/>
          <a:ext cx="10668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278331" imgH="1273759" progId="MS_ClipArt_Gallery.2">
                  <p:embed/>
                </p:oleObj>
              </mc:Choice>
              <mc:Fallback>
                <p:oleObj name="Clip" r:id="rId2" imgW="1278331" imgH="127375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6200"/>
                        <a:ext cx="10668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20152" y="708650"/>
            <a:ext cx="842384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a, b.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762000" y="2133600"/>
            <a:ext cx="784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= b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a &lt; b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a &gt; b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838200" y="2819400"/>
            <a:ext cx="7696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x, y 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907473" y="4267200"/>
            <a:ext cx="7848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3. So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x, y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= y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x &lt; y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&gt; y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04800" y="3048000"/>
            <a:ext cx="602673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438895"/>
              </p:ext>
            </p:extLst>
          </p:nvPr>
        </p:nvGraphicFramePr>
        <p:xfrm>
          <a:off x="228600" y="76200"/>
          <a:ext cx="10668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278331" imgH="1273759" progId="MS_ClipArt_Gallery.2">
                  <p:embed/>
                </p:oleObj>
              </mc:Choice>
              <mc:Fallback>
                <p:oleObj name="Clip" r:id="rId2" imgW="1278331" imgH="127375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6200"/>
                        <a:ext cx="10668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79373"/>
              </p:ext>
            </p:extLst>
          </p:nvPr>
        </p:nvGraphicFramePr>
        <p:xfrm>
          <a:off x="7467600" y="5383213"/>
          <a:ext cx="1524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999793" imgH="1831543" progId="MS_ClipArt_Gallery.2">
                  <p:embed/>
                </p:oleObj>
              </mc:Choice>
              <mc:Fallback>
                <p:oleObj name="Clip" r:id="rId4" imgW="1999793" imgH="183154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383213"/>
                        <a:ext cx="15240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04590" y="409914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369886"/>
              </p:ext>
            </p:extLst>
          </p:nvPr>
        </p:nvGraphicFramePr>
        <p:xfrm>
          <a:off x="4341541" y="1658361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41541" y="1658361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3968638" y="1130166"/>
            <a:ext cx="3217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0,42316…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333070" y="1084270"/>
            <a:ext cx="9653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04800" y="4325826"/>
            <a:ext cx="7863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0,4(25)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0,42316… 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83499" y="2356209"/>
            <a:ext cx="71064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0,4(25) = 0,42525…                     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0,4(25)  &gt;  0,42516…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005403"/>
              </p:ext>
            </p:extLst>
          </p:nvPr>
        </p:nvGraphicFramePr>
        <p:xfrm>
          <a:off x="3302621" y="3097857"/>
          <a:ext cx="351514" cy="446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26720" progId="Equation.DSMT4">
                  <p:embed/>
                </p:oleObj>
              </mc:Choice>
              <mc:Fallback>
                <p:oleObj name="Equation" r:id="rId8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02621" y="3097857"/>
                        <a:ext cx="351514" cy="446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936894"/>
              </p:ext>
            </p:extLst>
          </p:nvPr>
        </p:nvGraphicFramePr>
        <p:xfrm>
          <a:off x="1480287" y="3101061"/>
          <a:ext cx="1872513" cy="544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8400" imgH="203040" progId="Equation.DSMT4">
                  <p:embed/>
                </p:oleObj>
              </mc:Choice>
              <mc:Fallback>
                <p:oleObj name="Equation" r:id="rId10" imgW="698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80287" y="3101061"/>
                        <a:ext cx="1872513" cy="544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396291"/>
              </p:ext>
            </p:extLst>
          </p:nvPr>
        </p:nvGraphicFramePr>
        <p:xfrm>
          <a:off x="1783808" y="1152935"/>
          <a:ext cx="1250950" cy="5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07960" imgH="203040" progId="Equation.DSMT4">
                  <p:embed/>
                </p:oleObj>
              </mc:Choice>
              <mc:Fallback>
                <p:oleObj name="Equation" r:id="rId12" imgW="507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808" y="1152935"/>
                        <a:ext cx="1250950" cy="5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672969" y="2871672"/>
            <a:ext cx="2268646" cy="320654"/>
            <a:chOff x="6629400" y="2057400"/>
            <a:chExt cx="2064327" cy="314973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6629400" y="20574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629400" y="2057400"/>
              <a:ext cx="2057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8693727" y="2067573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2029751" y="2882311"/>
            <a:ext cx="2268646" cy="320654"/>
            <a:chOff x="6629400" y="2057400"/>
            <a:chExt cx="2064327" cy="314973"/>
          </a:xfrm>
        </p:grpSpPr>
        <p:cxnSp>
          <p:nvCxnSpPr>
            <p:cNvPr id="85" name="Straight Connector 84"/>
            <p:cNvCxnSpPr/>
            <p:nvPr/>
          </p:nvCxnSpPr>
          <p:spPr>
            <a:xfrm flipV="1">
              <a:off x="6629400" y="20574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629400" y="2057400"/>
              <a:ext cx="2057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8693727" y="2067573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2189919" y="2831858"/>
            <a:ext cx="2268646" cy="320654"/>
            <a:chOff x="6629400" y="2057400"/>
            <a:chExt cx="2064327" cy="314973"/>
          </a:xfrm>
        </p:grpSpPr>
        <p:cxnSp>
          <p:nvCxnSpPr>
            <p:cNvPr id="89" name="Straight Connector 88"/>
            <p:cNvCxnSpPr/>
            <p:nvPr/>
          </p:nvCxnSpPr>
          <p:spPr>
            <a:xfrm flipV="1">
              <a:off x="6629400" y="20574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629400" y="2057400"/>
              <a:ext cx="2057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8693727" y="2067573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2387887" y="2882311"/>
            <a:ext cx="2268646" cy="320654"/>
            <a:chOff x="6629400" y="2057400"/>
            <a:chExt cx="2064327" cy="314973"/>
          </a:xfrm>
        </p:grpSpPr>
        <p:cxnSp>
          <p:nvCxnSpPr>
            <p:cNvPr id="93" name="Straight Connector 92"/>
            <p:cNvCxnSpPr/>
            <p:nvPr/>
          </p:nvCxnSpPr>
          <p:spPr>
            <a:xfrm flipV="1">
              <a:off x="6629400" y="20574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629400" y="2057400"/>
              <a:ext cx="2057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8693727" y="2067573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459470"/>
              </p:ext>
            </p:extLst>
          </p:nvPr>
        </p:nvGraphicFramePr>
        <p:xfrm>
          <a:off x="3821113" y="3142156"/>
          <a:ext cx="17414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98400" imgH="203040" progId="Equation.DSMT4">
                  <p:embed/>
                </p:oleObj>
              </mc:Choice>
              <mc:Fallback>
                <p:oleObj name="Equation" r:id="rId14" imgW="698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3" y="3142156"/>
                        <a:ext cx="1741487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915265" y="2356209"/>
            <a:ext cx="7086600" cy="2186794"/>
            <a:chOff x="1447800" y="1011380"/>
            <a:chExt cx="7086600" cy="2186794"/>
          </a:xfrm>
        </p:grpSpPr>
        <p:sp>
          <p:nvSpPr>
            <p:cNvPr id="35" name="Rounded Rectangle 34"/>
            <p:cNvSpPr/>
            <p:nvPr/>
          </p:nvSpPr>
          <p:spPr>
            <a:xfrm>
              <a:off x="1447800" y="1011380"/>
              <a:ext cx="6934200" cy="21336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00200" y="1136071"/>
              <a:ext cx="69342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bất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kỳ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thập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nên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so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sánh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tương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so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sánh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hữu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thập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518403" y="1453331"/>
            <a:ext cx="1292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7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8" grpId="1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769</Words>
  <Application>Microsoft Office PowerPoint</Application>
  <PresentationFormat>On-screen Show (4:3)</PresentationFormat>
  <Paragraphs>103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.VnTime</vt:lpstr>
      <vt:lpstr>Arial</vt:lpstr>
      <vt:lpstr>Calibri</vt:lpstr>
      <vt:lpstr>Times New Roman</vt:lpstr>
      <vt:lpstr>Office Theme</vt:lpstr>
      <vt:lpstr>Equation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262</cp:revision>
  <dcterms:created xsi:type="dcterms:W3CDTF">2017-10-13T07:26:13Z</dcterms:created>
  <dcterms:modified xsi:type="dcterms:W3CDTF">2024-10-24T01:26:03Z</dcterms:modified>
</cp:coreProperties>
</file>