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7" r:id="rId2"/>
    <p:sldId id="259" r:id="rId3"/>
    <p:sldId id="273" r:id="rId4"/>
    <p:sldId id="263" r:id="rId5"/>
    <p:sldId id="275" r:id="rId6"/>
    <p:sldId id="265" r:id="rId7"/>
    <p:sldId id="276" r:id="rId8"/>
    <p:sldId id="279" r:id="rId9"/>
    <p:sldId id="28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A2C3"/>
    <a:srgbClr val="BE8FED"/>
    <a:srgbClr val="66FFFF"/>
    <a:srgbClr val="000099"/>
    <a:srgbClr val="0000FF"/>
    <a:srgbClr val="FF6600"/>
    <a:srgbClr val="003217"/>
    <a:srgbClr val="CCECFF"/>
    <a:srgbClr val="FF99FF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10" autoAdjust="0"/>
    <p:restoredTop sz="94660"/>
  </p:normalViewPr>
  <p:slideViewPr>
    <p:cSldViewPr>
      <p:cViewPr varScale="1">
        <p:scale>
          <a:sx n="65" d="100"/>
          <a:sy n="65" d="100"/>
        </p:scale>
        <p:origin x="151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74E796-9D17-419B-A6C7-C57A5F298C39}" type="datetimeFigureOut">
              <a:rPr lang="en-US" smtClean="0"/>
              <a:pPr/>
              <a:t>7/9/2024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838992-F5BA-48E6-B608-FA77F5C6F6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851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838992-F5BA-48E6-B608-FA77F5C6F65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838992-F5BA-48E6-B608-FA77F5C6F65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838992-F5BA-48E6-B608-FA77F5C6F65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120F0-F101-4F7F-B137-A992E4063FBB}" type="datetimeFigureOut">
              <a:rPr lang="en-US" smtClean="0"/>
              <a:pPr/>
              <a:t>7/9/2024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807E4-0534-4C08-A007-3A02E8EAE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120F0-F101-4F7F-B137-A992E4063FBB}" type="datetimeFigureOut">
              <a:rPr lang="en-US" smtClean="0"/>
              <a:pPr/>
              <a:t>7/9/2024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807E4-0534-4C08-A007-3A02E8EAE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120F0-F101-4F7F-B137-A992E4063FBB}" type="datetimeFigureOut">
              <a:rPr lang="en-US" smtClean="0"/>
              <a:pPr/>
              <a:t>7/9/2024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807E4-0534-4C08-A007-3A02E8EAE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120F0-F101-4F7F-B137-A992E4063FBB}" type="datetimeFigureOut">
              <a:rPr lang="en-US" smtClean="0"/>
              <a:pPr/>
              <a:t>7/9/2024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807E4-0534-4C08-A007-3A02E8EAE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120F0-F101-4F7F-B137-A992E4063FBB}" type="datetimeFigureOut">
              <a:rPr lang="en-US" smtClean="0"/>
              <a:pPr/>
              <a:t>7/9/2024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807E4-0534-4C08-A007-3A02E8EAE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120F0-F101-4F7F-B137-A992E4063FBB}" type="datetimeFigureOut">
              <a:rPr lang="en-US" smtClean="0"/>
              <a:pPr/>
              <a:t>7/9/2024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807E4-0534-4C08-A007-3A02E8EAE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120F0-F101-4F7F-B137-A992E4063FBB}" type="datetimeFigureOut">
              <a:rPr lang="en-US" smtClean="0"/>
              <a:pPr/>
              <a:t>7/9/2024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807E4-0534-4C08-A007-3A02E8EAE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120F0-F101-4F7F-B137-A992E4063FBB}" type="datetimeFigureOut">
              <a:rPr lang="en-US" smtClean="0"/>
              <a:pPr/>
              <a:t>7/9/2024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807E4-0534-4C08-A007-3A02E8EAE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120F0-F101-4F7F-B137-A992E4063FBB}" type="datetimeFigureOut">
              <a:rPr lang="en-US" smtClean="0"/>
              <a:pPr/>
              <a:t>7/9/2024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807E4-0534-4C08-A007-3A02E8EAE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120F0-F101-4F7F-B137-A992E4063FBB}" type="datetimeFigureOut">
              <a:rPr lang="en-US" smtClean="0"/>
              <a:pPr/>
              <a:t>7/9/2024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807E4-0534-4C08-A007-3A02E8EAE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120F0-F101-4F7F-B137-A992E4063FBB}" type="datetimeFigureOut">
              <a:rPr lang="en-US" smtClean="0"/>
              <a:pPr/>
              <a:t>7/9/2024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807E4-0534-4C08-A007-3A02E8EAE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6120F0-F101-4F7F-B137-A992E4063FBB}" type="datetimeFigureOut">
              <a:rPr lang="en-US" smtClean="0"/>
              <a:pPr/>
              <a:t>7/9/2024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5807E4-0534-4C08-A007-3A02E8EAE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oleObject" Target="../embeddings/oleObject7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8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5.bin"/><Relationship Id="rId18" Type="http://schemas.openxmlformats.org/officeDocument/2006/relationships/image" Target="../media/image14.wmf"/><Relationship Id="rId3" Type="http://schemas.openxmlformats.org/officeDocument/2006/relationships/image" Target="../media/image8.wmf"/><Relationship Id="rId21" Type="http://schemas.openxmlformats.org/officeDocument/2006/relationships/oleObject" Target="../embeddings/oleObject2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18.bin"/><Relationship Id="rId2" Type="http://schemas.openxmlformats.org/officeDocument/2006/relationships/oleObject" Target="../embeddings/oleObject9.bin"/><Relationship Id="rId16" Type="http://schemas.openxmlformats.org/officeDocument/2006/relationships/oleObject" Target="../embeddings/oleObject17.bin"/><Relationship Id="rId20" Type="http://schemas.openxmlformats.org/officeDocument/2006/relationships/image" Target="../media/image15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11" Type="http://schemas.openxmlformats.org/officeDocument/2006/relationships/oleObject" Target="../embeddings/oleObject14.bin"/><Relationship Id="rId5" Type="http://schemas.openxmlformats.org/officeDocument/2006/relationships/image" Target="../media/image9.wmf"/><Relationship Id="rId15" Type="http://schemas.openxmlformats.org/officeDocument/2006/relationships/oleObject" Target="../embeddings/oleObject16.bin"/><Relationship Id="rId10" Type="http://schemas.openxmlformats.org/officeDocument/2006/relationships/image" Target="../media/image11.wmf"/><Relationship Id="rId19" Type="http://schemas.openxmlformats.org/officeDocument/2006/relationships/oleObject" Target="../embeddings/oleObject19.bin"/><Relationship Id="rId4" Type="http://schemas.openxmlformats.org/officeDocument/2006/relationships/oleObject" Target="../embeddings/oleObject10.bin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13.wmf"/><Relationship Id="rId22" Type="http://schemas.openxmlformats.org/officeDocument/2006/relationships/image" Target="../media/image16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6.bin"/><Relationship Id="rId18" Type="http://schemas.openxmlformats.org/officeDocument/2006/relationships/image" Target="../media/image24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1.wmf"/><Relationship Id="rId17" Type="http://schemas.openxmlformats.org/officeDocument/2006/relationships/oleObject" Target="../embeddings/oleObject28.bin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2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5" Type="http://schemas.openxmlformats.org/officeDocument/2006/relationships/oleObject" Target="../embeddings/oleObject27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2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13" Type="http://schemas.openxmlformats.org/officeDocument/2006/relationships/oleObject" Target="../embeddings/oleObject35.bin"/><Relationship Id="rId18" Type="http://schemas.openxmlformats.org/officeDocument/2006/relationships/image" Target="../media/image32.wmf"/><Relationship Id="rId26" Type="http://schemas.openxmlformats.org/officeDocument/2006/relationships/oleObject" Target="../embeddings/oleObject42.bin"/><Relationship Id="rId3" Type="http://schemas.openxmlformats.org/officeDocument/2006/relationships/image" Target="../media/image25.wmf"/><Relationship Id="rId21" Type="http://schemas.openxmlformats.org/officeDocument/2006/relationships/oleObject" Target="../embeddings/oleObject39.bin"/><Relationship Id="rId7" Type="http://schemas.openxmlformats.org/officeDocument/2006/relationships/image" Target="../media/image27.wmf"/><Relationship Id="rId12" Type="http://schemas.openxmlformats.org/officeDocument/2006/relationships/image" Target="../media/image29.wmf"/><Relationship Id="rId17" Type="http://schemas.openxmlformats.org/officeDocument/2006/relationships/oleObject" Target="../embeddings/oleObject37.bin"/><Relationship Id="rId25" Type="http://schemas.openxmlformats.org/officeDocument/2006/relationships/image" Target="../media/image35.wmf"/><Relationship Id="rId2" Type="http://schemas.openxmlformats.org/officeDocument/2006/relationships/oleObject" Target="../embeddings/oleObject29.bin"/><Relationship Id="rId16" Type="http://schemas.openxmlformats.org/officeDocument/2006/relationships/image" Target="../media/image31.wmf"/><Relationship Id="rId20" Type="http://schemas.openxmlformats.org/officeDocument/2006/relationships/image" Target="../media/image33.wmf"/><Relationship Id="rId29" Type="http://schemas.openxmlformats.org/officeDocument/2006/relationships/image" Target="../media/image37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11" Type="http://schemas.openxmlformats.org/officeDocument/2006/relationships/oleObject" Target="../embeddings/oleObject34.bin"/><Relationship Id="rId24" Type="http://schemas.openxmlformats.org/officeDocument/2006/relationships/oleObject" Target="../embeddings/oleObject41.bin"/><Relationship Id="rId5" Type="http://schemas.openxmlformats.org/officeDocument/2006/relationships/image" Target="../media/image26.wmf"/><Relationship Id="rId15" Type="http://schemas.openxmlformats.org/officeDocument/2006/relationships/oleObject" Target="../embeddings/oleObject36.bin"/><Relationship Id="rId23" Type="http://schemas.openxmlformats.org/officeDocument/2006/relationships/image" Target="../media/image34.wmf"/><Relationship Id="rId28" Type="http://schemas.openxmlformats.org/officeDocument/2006/relationships/oleObject" Target="../embeddings/oleObject43.bin"/><Relationship Id="rId10" Type="http://schemas.openxmlformats.org/officeDocument/2006/relationships/oleObject" Target="../embeddings/oleObject33.bin"/><Relationship Id="rId19" Type="http://schemas.openxmlformats.org/officeDocument/2006/relationships/oleObject" Target="../embeddings/oleObject38.bin"/><Relationship Id="rId31" Type="http://schemas.openxmlformats.org/officeDocument/2006/relationships/image" Target="../media/image38.wmf"/><Relationship Id="rId4" Type="http://schemas.openxmlformats.org/officeDocument/2006/relationships/oleObject" Target="../embeddings/oleObject30.bin"/><Relationship Id="rId9" Type="http://schemas.openxmlformats.org/officeDocument/2006/relationships/image" Target="../media/image28.wmf"/><Relationship Id="rId14" Type="http://schemas.openxmlformats.org/officeDocument/2006/relationships/image" Target="../media/image30.wmf"/><Relationship Id="rId22" Type="http://schemas.openxmlformats.org/officeDocument/2006/relationships/oleObject" Target="../embeddings/oleObject40.bin"/><Relationship Id="rId27" Type="http://schemas.openxmlformats.org/officeDocument/2006/relationships/image" Target="../media/image36.wmf"/><Relationship Id="rId30" Type="http://schemas.openxmlformats.org/officeDocument/2006/relationships/oleObject" Target="../embeddings/oleObject44.bin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50.bin"/><Relationship Id="rId18" Type="http://schemas.openxmlformats.org/officeDocument/2006/relationships/oleObject" Target="../embeddings/oleObject53.bin"/><Relationship Id="rId26" Type="http://schemas.openxmlformats.org/officeDocument/2006/relationships/oleObject" Target="../embeddings/oleObject58.bin"/><Relationship Id="rId39" Type="http://schemas.openxmlformats.org/officeDocument/2006/relationships/image" Target="../media/image54.wmf"/><Relationship Id="rId3" Type="http://schemas.openxmlformats.org/officeDocument/2006/relationships/oleObject" Target="../embeddings/oleObject45.bin"/><Relationship Id="rId21" Type="http://schemas.openxmlformats.org/officeDocument/2006/relationships/image" Target="../media/image46.wmf"/><Relationship Id="rId34" Type="http://schemas.openxmlformats.org/officeDocument/2006/relationships/oleObject" Target="../embeddings/oleObject62.bin"/><Relationship Id="rId42" Type="http://schemas.openxmlformats.org/officeDocument/2006/relationships/oleObject" Target="../embeddings/oleObject67.bin"/><Relationship Id="rId47" Type="http://schemas.openxmlformats.org/officeDocument/2006/relationships/oleObject" Target="../embeddings/oleObject71.bin"/><Relationship Id="rId50" Type="http://schemas.openxmlformats.org/officeDocument/2006/relationships/oleObject" Target="../embeddings/oleObject73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43.wmf"/><Relationship Id="rId17" Type="http://schemas.openxmlformats.org/officeDocument/2006/relationships/oleObject" Target="../embeddings/oleObject52.bin"/><Relationship Id="rId25" Type="http://schemas.openxmlformats.org/officeDocument/2006/relationships/image" Target="../media/image48.wmf"/><Relationship Id="rId33" Type="http://schemas.openxmlformats.org/officeDocument/2006/relationships/image" Target="../media/image52.wmf"/><Relationship Id="rId38" Type="http://schemas.openxmlformats.org/officeDocument/2006/relationships/oleObject" Target="../embeddings/oleObject65.bin"/><Relationship Id="rId46" Type="http://schemas.openxmlformats.org/officeDocument/2006/relationships/oleObject" Target="../embeddings/oleObject70.bin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45.wmf"/><Relationship Id="rId20" Type="http://schemas.openxmlformats.org/officeDocument/2006/relationships/oleObject" Target="../embeddings/oleObject55.bin"/><Relationship Id="rId29" Type="http://schemas.openxmlformats.org/officeDocument/2006/relationships/image" Target="../media/image50.wmf"/><Relationship Id="rId41" Type="http://schemas.openxmlformats.org/officeDocument/2006/relationships/image" Target="../media/image55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wmf"/><Relationship Id="rId11" Type="http://schemas.openxmlformats.org/officeDocument/2006/relationships/oleObject" Target="../embeddings/oleObject49.bin"/><Relationship Id="rId24" Type="http://schemas.openxmlformats.org/officeDocument/2006/relationships/oleObject" Target="../embeddings/oleObject57.bin"/><Relationship Id="rId32" Type="http://schemas.openxmlformats.org/officeDocument/2006/relationships/oleObject" Target="../embeddings/oleObject61.bin"/><Relationship Id="rId37" Type="http://schemas.openxmlformats.org/officeDocument/2006/relationships/image" Target="../media/image53.wmf"/><Relationship Id="rId40" Type="http://schemas.openxmlformats.org/officeDocument/2006/relationships/oleObject" Target="../embeddings/oleObject66.bin"/><Relationship Id="rId45" Type="http://schemas.openxmlformats.org/officeDocument/2006/relationships/oleObject" Target="../embeddings/oleObject69.bin"/><Relationship Id="rId53" Type="http://schemas.openxmlformats.org/officeDocument/2006/relationships/image" Target="../media/image59.wmf"/><Relationship Id="rId5" Type="http://schemas.openxmlformats.org/officeDocument/2006/relationships/oleObject" Target="../embeddings/oleObject46.bin"/><Relationship Id="rId15" Type="http://schemas.openxmlformats.org/officeDocument/2006/relationships/oleObject" Target="../embeddings/oleObject51.bin"/><Relationship Id="rId23" Type="http://schemas.openxmlformats.org/officeDocument/2006/relationships/image" Target="../media/image47.wmf"/><Relationship Id="rId28" Type="http://schemas.openxmlformats.org/officeDocument/2006/relationships/oleObject" Target="../embeddings/oleObject59.bin"/><Relationship Id="rId36" Type="http://schemas.openxmlformats.org/officeDocument/2006/relationships/oleObject" Target="../embeddings/oleObject64.bin"/><Relationship Id="rId49" Type="http://schemas.openxmlformats.org/officeDocument/2006/relationships/oleObject" Target="../embeddings/oleObject72.bin"/><Relationship Id="rId10" Type="http://schemas.openxmlformats.org/officeDocument/2006/relationships/image" Target="../media/image42.wmf"/><Relationship Id="rId19" Type="http://schemas.openxmlformats.org/officeDocument/2006/relationships/oleObject" Target="../embeddings/oleObject54.bin"/><Relationship Id="rId31" Type="http://schemas.openxmlformats.org/officeDocument/2006/relationships/image" Target="../media/image51.wmf"/><Relationship Id="rId44" Type="http://schemas.openxmlformats.org/officeDocument/2006/relationships/oleObject" Target="../embeddings/oleObject68.bin"/><Relationship Id="rId52" Type="http://schemas.openxmlformats.org/officeDocument/2006/relationships/oleObject" Target="../embeddings/oleObject74.bin"/><Relationship Id="rId4" Type="http://schemas.openxmlformats.org/officeDocument/2006/relationships/image" Target="../media/image39.wmf"/><Relationship Id="rId9" Type="http://schemas.openxmlformats.org/officeDocument/2006/relationships/oleObject" Target="../embeddings/oleObject48.bin"/><Relationship Id="rId14" Type="http://schemas.openxmlformats.org/officeDocument/2006/relationships/image" Target="../media/image44.wmf"/><Relationship Id="rId22" Type="http://schemas.openxmlformats.org/officeDocument/2006/relationships/oleObject" Target="../embeddings/oleObject56.bin"/><Relationship Id="rId27" Type="http://schemas.openxmlformats.org/officeDocument/2006/relationships/image" Target="../media/image49.wmf"/><Relationship Id="rId30" Type="http://schemas.openxmlformats.org/officeDocument/2006/relationships/oleObject" Target="../embeddings/oleObject60.bin"/><Relationship Id="rId35" Type="http://schemas.openxmlformats.org/officeDocument/2006/relationships/oleObject" Target="../embeddings/oleObject63.bin"/><Relationship Id="rId43" Type="http://schemas.openxmlformats.org/officeDocument/2006/relationships/image" Target="../media/image56.wmf"/><Relationship Id="rId48" Type="http://schemas.openxmlformats.org/officeDocument/2006/relationships/image" Target="../media/image57.wmf"/><Relationship Id="rId8" Type="http://schemas.openxmlformats.org/officeDocument/2006/relationships/image" Target="../media/image41.wmf"/><Relationship Id="rId51" Type="http://schemas.openxmlformats.org/officeDocument/2006/relationships/image" Target="../media/image58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13" Type="http://schemas.openxmlformats.org/officeDocument/2006/relationships/oleObject" Target="../embeddings/oleObject80.bin"/><Relationship Id="rId18" Type="http://schemas.openxmlformats.org/officeDocument/2006/relationships/image" Target="../media/image67.wmf"/><Relationship Id="rId26" Type="http://schemas.openxmlformats.org/officeDocument/2006/relationships/image" Target="../media/image71.wmf"/><Relationship Id="rId39" Type="http://schemas.openxmlformats.org/officeDocument/2006/relationships/oleObject" Target="../embeddings/oleObject94.bin"/><Relationship Id="rId3" Type="http://schemas.openxmlformats.org/officeDocument/2006/relationships/oleObject" Target="../embeddings/oleObject75.bin"/><Relationship Id="rId21" Type="http://schemas.openxmlformats.org/officeDocument/2006/relationships/oleObject" Target="../embeddings/oleObject84.bin"/><Relationship Id="rId34" Type="http://schemas.openxmlformats.org/officeDocument/2006/relationships/image" Target="../media/image75.wmf"/><Relationship Id="rId7" Type="http://schemas.openxmlformats.org/officeDocument/2006/relationships/oleObject" Target="../embeddings/oleObject77.bin"/><Relationship Id="rId12" Type="http://schemas.openxmlformats.org/officeDocument/2006/relationships/image" Target="../media/image64.wmf"/><Relationship Id="rId17" Type="http://schemas.openxmlformats.org/officeDocument/2006/relationships/oleObject" Target="../embeddings/oleObject82.bin"/><Relationship Id="rId25" Type="http://schemas.openxmlformats.org/officeDocument/2006/relationships/oleObject" Target="../embeddings/oleObject86.bin"/><Relationship Id="rId33" Type="http://schemas.openxmlformats.org/officeDocument/2006/relationships/oleObject" Target="../embeddings/oleObject90.bin"/><Relationship Id="rId38" Type="http://schemas.openxmlformats.org/officeDocument/2006/relationships/image" Target="../media/image76.wmf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66.wmf"/><Relationship Id="rId20" Type="http://schemas.openxmlformats.org/officeDocument/2006/relationships/image" Target="../media/image68.wmf"/><Relationship Id="rId29" Type="http://schemas.openxmlformats.org/officeDocument/2006/relationships/oleObject" Target="../embeddings/oleObject88.bin"/><Relationship Id="rId41" Type="http://schemas.openxmlformats.org/officeDocument/2006/relationships/image" Target="../media/image77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1.wmf"/><Relationship Id="rId11" Type="http://schemas.openxmlformats.org/officeDocument/2006/relationships/oleObject" Target="../embeddings/oleObject79.bin"/><Relationship Id="rId24" Type="http://schemas.openxmlformats.org/officeDocument/2006/relationships/image" Target="../media/image70.wmf"/><Relationship Id="rId32" Type="http://schemas.openxmlformats.org/officeDocument/2006/relationships/image" Target="../media/image74.wmf"/><Relationship Id="rId37" Type="http://schemas.openxmlformats.org/officeDocument/2006/relationships/oleObject" Target="../embeddings/oleObject93.bin"/><Relationship Id="rId40" Type="http://schemas.openxmlformats.org/officeDocument/2006/relationships/oleObject" Target="../embeddings/oleObject95.bin"/><Relationship Id="rId5" Type="http://schemas.openxmlformats.org/officeDocument/2006/relationships/oleObject" Target="../embeddings/oleObject76.bin"/><Relationship Id="rId15" Type="http://schemas.openxmlformats.org/officeDocument/2006/relationships/oleObject" Target="../embeddings/oleObject81.bin"/><Relationship Id="rId23" Type="http://schemas.openxmlformats.org/officeDocument/2006/relationships/oleObject" Target="../embeddings/oleObject85.bin"/><Relationship Id="rId28" Type="http://schemas.openxmlformats.org/officeDocument/2006/relationships/image" Target="../media/image72.wmf"/><Relationship Id="rId36" Type="http://schemas.openxmlformats.org/officeDocument/2006/relationships/oleObject" Target="../embeddings/oleObject92.bin"/><Relationship Id="rId10" Type="http://schemas.openxmlformats.org/officeDocument/2006/relationships/image" Target="../media/image63.wmf"/><Relationship Id="rId19" Type="http://schemas.openxmlformats.org/officeDocument/2006/relationships/oleObject" Target="../embeddings/oleObject83.bin"/><Relationship Id="rId31" Type="http://schemas.openxmlformats.org/officeDocument/2006/relationships/oleObject" Target="../embeddings/oleObject89.bin"/><Relationship Id="rId4" Type="http://schemas.openxmlformats.org/officeDocument/2006/relationships/image" Target="../media/image60.wmf"/><Relationship Id="rId9" Type="http://schemas.openxmlformats.org/officeDocument/2006/relationships/oleObject" Target="../embeddings/oleObject78.bin"/><Relationship Id="rId14" Type="http://schemas.openxmlformats.org/officeDocument/2006/relationships/image" Target="../media/image65.wmf"/><Relationship Id="rId22" Type="http://schemas.openxmlformats.org/officeDocument/2006/relationships/image" Target="../media/image69.wmf"/><Relationship Id="rId27" Type="http://schemas.openxmlformats.org/officeDocument/2006/relationships/oleObject" Target="../embeddings/oleObject87.bin"/><Relationship Id="rId30" Type="http://schemas.openxmlformats.org/officeDocument/2006/relationships/image" Target="../media/image73.wmf"/><Relationship Id="rId35" Type="http://schemas.openxmlformats.org/officeDocument/2006/relationships/oleObject" Target="../embeddings/oleObject91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5719"/>
          </a:xfrm>
        </p:spPr>
        <p:txBody>
          <a:bodyPr>
            <a:normAutofit fontScale="90000"/>
          </a:bodyPr>
          <a:lstStyle/>
          <a:p>
            <a:endParaRPr lang="en-US" sz="3200" dirty="0">
              <a:latin typeface=".VnTim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buNone/>
            </a:pPr>
            <a:r>
              <a:rPr lang="en-US" sz="2800" dirty="0">
                <a:solidFill>
                  <a:srgbClr val="FFC000"/>
                </a:solidFill>
                <a:latin typeface=".VnMysticalH" pitchFamily="34" charset="0"/>
              </a:rPr>
              <a:t>§¹i </a:t>
            </a:r>
            <a:r>
              <a:rPr lang="en-US" sz="2800" dirty="0" err="1">
                <a:solidFill>
                  <a:srgbClr val="FFC000"/>
                </a:solidFill>
                <a:latin typeface=".VnMysticalH" pitchFamily="34" charset="0"/>
              </a:rPr>
              <a:t>sè</a:t>
            </a:r>
            <a:endParaRPr lang="en-US" sz="2800" dirty="0">
              <a:solidFill>
                <a:srgbClr val="FFC000"/>
              </a:solidFill>
              <a:latin typeface=".VnMysticalH" pitchFamily="34" charset="0"/>
            </a:endParaRPr>
          </a:p>
          <a:p>
            <a:pPr>
              <a:buNone/>
            </a:pPr>
            <a:endParaRPr lang="en-US" dirty="0">
              <a:latin typeface=".VnTime" pitchFamily="34" charset="0"/>
            </a:endParaRPr>
          </a:p>
          <a:p>
            <a:pPr>
              <a:buNone/>
            </a:pPr>
            <a:endParaRPr lang="en-US" dirty="0">
              <a:latin typeface=".VnTime" pitchFamily="34" charset="0"/>
            </a:endParaRPr>
          </a:p>
          <a:p>
            <a:pPr algn="ctr">
              <a:buNone/>
            </a:pPr>
            <a:endParaRPr lang="en-US" dirty="0">
              <a:solidFill>
                <a:srgbClr val="FF0000"/>
              </a:solidFill>
              <a:latin typeface=".VnTime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4653937"/>
              </p:ext>
            </p:extLst>
          </p:nvPr>
        </p:nvGraphicFramePr>
        <p:xfrm>
          <a:off x="571472" y="2071678"/>
          <a:ext cx="7858180" cy="20002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81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0026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200" b="1" dirty="0" err="1">
                          <a:solidFill>
                            <a:srgbClr val="FF0000"/>
                          </a:solidFill>
                          <a:latin typeface=".VnTime" pitchFamily="34" charset="0"/>
                        </a:rPr>
                        <a:t>TiÕt</a:t>
                      </a:r>
                      <a:r>
                        <a:rPr lang="en-US" sz="3200" b="1" dirty="0">
                          <a:solidFill>
                            <a:srgbClr val="FF0000"/>
                          </a:solidFill>
                          <a:latin typeface=".VnTime" pitchFamily="34" charset="0"/>
                        </a:rPr>
                        <a:t> 2</a:t>
                      </a:r>
                    </a:p>
                    <a:p>
                      <a:pPr algn="ctr">
                        <a:buNone/>
                      </a:pPr>
                      <a:r>
                        <a:rPr lang="en-US" sz="6000" b="1" cap="none" spc="0" dirty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6350" stA="55000" endA="300" endPos="45500" dir="5400000" sy="-100000" algn="bl" rotWithShape="0"/>
                          </a:effectLst>
                          <a:latin typeface=".VnTime" pitchFamily="34" charset="0"/>
                          <a:cs typeface="Arial"/>
                        </a:rPr>
                        <a:t>§2. </a:t>
                      </a:r>
                      <a:r>
                        <a:rPr lang="en-US" sz="6000" b="1" cap="none" spc="0" dirty="0" err="1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6350" stA="55000" endA="300" endPos="45500" dir="5400000" sy="-100000" algn="bl" rotWithShape="0"/>
                          </a:effectLst>
                          <a:latin typeface=".VnTime" pitchFamily="34" charset="0"/>
                          <a:cs typeface="Arial"/>
                        </a:rPr>
                        <a:t>Céng</a:t>
                      </a:r>
                      <a:r>
                        <a:rPr lang="en-US" sz="6000" b="1" cap="none" spc="0" dirty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6350" stA="55000" endA="300" endPos="45500" dir="5400000" sy="-100000" algn="bl" rotWithShape="0"/>
                          </a:effectLst>
                          <a:latin typeface=".VnTime" pitchFamily="34" charset="0"/>
                          <a:cs typeface="Arial"/>
                        </a:rPr>
                        <a:t>, </a:t>
                      </a:r>
                      <a:r>
                        <a:rPr lang="en-US" sz="6000" b="1" cap="none" spc="0" dirty="0" err="1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6350" stA="55000" endA="300" endPos="45500" dir="5400000" sy="-100000" algn="bl" rotWithShape="0"/>
                          </a:effectLst>
                          <a:latin typeface=".VnTime" pitchFamily="34" charset="0"/>
                          <a:cs typeface="Arial"/>
                        </a:rPr>
                        <a:t>trõ</a:t>
                      </a:r>
                      <a:r>
                        <a:rPr lang="en-US" sz="6000" b="1" cap="none" spc="0" dirty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6350" stA="55000" endA="300" endPos="45500" dir="5400000" sy="-100000" algn="bl" rotWithShape="0"/>
                          </a:effectLst>
                          <a:latin typeface=".VnTime" pitchFamily="34" charset="0"/>
                          <a:cs typeface="Arial"/>
                        </a:rPr>
                        <a:t> </a:t>
                      </a:r>
                      <a:r>
                        <a:rPr lang="en-US" sz="6000" b="1" cap="none" spc="0" dirty="0" err="1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6350" stA="55000" endA="300" endPos="45500" dir="5400000" sy="-100000" algn="bl" rotWithShape="0"/>
                          </a:effectLst>
                          <a:latin typeface=".VnTime" pitchFamily="34" charset="0"/>
                          <a:cs typeface="Arial"/>
                        </a:rPr>
                        <a:t>sè</a:t>
                      </a:r>
                      <a:r>
                        <a:rPr lang="en-US" sz="6000" b="1" cap="none" spc="0" dirty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6350" stA="55000" endA="300" endPos="45500" dir="5400000" sy="-100000" algn="bl" rotWithShape="0"/>
                          </a:effectLst>
                          <a:latin typeface=".VnTime" pitchFamily="34" charset="0"/>
                          <a:cs typeface="Arial"/>
                        </a:rPr>
                        <a:t> </a:t>
                      </a:r>
                      <a:r>
                        <a:rPr lang="en-US" sz="6000" b="1" cap="none" spc="0" dirty="0" err="1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6350" stA="55000" endA="300" endPos="45500" dir="5400000" sy="-100000" algn="bl" rotWithShape="0"/>
                          </a:effectLst>
                          <a:latin typeface=".VnTime" pitchFamily="34" charset="0"/>
                          <a:cs typeface="Arial"/>
                        </a:rPr>
                        <a:t>h</a:t>
                      </a:r>
                      <a:r>
                        <a:rPr lang="en-US" sz="6000" b="1" cap="none" spc="0" dirty="0" err="1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6350" stA="55000" endA="300" endPos="45500" dir="5400000" sy="-100000" algn="bl" rotWithShape="0"/>
                          </a:effectLst>
                          <a:latin typeface=".VnTime" pitchFamily="34" charset="0"/>
                        </a:rPr>
                        <a:t>÷</a:t>
                      </a:r>
                      <a:r>
                        <a:rPr lang="en-US" sz="6000" b="1" cap="none" spc="0" dirty="0" err="1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6350" stA="55000" endA="300" endPos="45500" dir="5400000" sy="-100000" algn="bl" rotWithShape="0"/>
                          </a:effectLst>
                          <a:latin typeface=".VnTime" pitchFamily="34" charset="0"/>
                          <a:cs typeface="Arial"/>
                        </a:rPr>
                        <a:t>u</a:t>
                      </a:r>
                      <a:r>
                        <a:rPr lang="en-US" sz="6000" b="1" cap="none" spc="0" dirty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6350" stA="55000" endA="300" endPos="45500" dir="5400000" sy="-100000" algn="bl" rotWithShape="0"/>
                          </a:effectLst>
                          <a:latin typeface=".VnTime" pitchFamily="34" charset="0"/>
                          <a:cs typeface="Arial"/>
                        </a:rPr>
                        <a:t> </a:t>
                      </a:r>
                      <a:r>
                        <a:rPr lang="en-US" sz="6000" b="1" cap="none" spc="0" dirty="0" err="1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reflection blurRad="6350" stA="55000" endA="300" endPos="45500" dir="5400000" sy="-100000" algn="bl" rotWithShape="0"/>
                          </a:effectLst>
                          <a:latin typeface=".VnTime" pitchFamily="34" charset="0"/>
                          <a:cs typeface="Arial"/>
                        </a:rPr>
                        <a:t>tØ</a:t>
                      </a:r>
                      <a:endParaRPr lang="en-US" sz="60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solidFill>
                          <a:srgbClr val="FF0000"/>
                        </a:solidFill>
                        <a:effectLst>
                          <a:reflection blurRad="6350" stA="55000" endA="300" endPos="45500" dir="5400000" sy="-100000" algn="bl" rotWithShape="0"/>
                        </a:effectLst>
                        <a:latin typeface=".VnTime" pitchFamily="34" charset="0"/>
                      </a:endParaRPr>
                    </a:p>
                    <a:p>
                      <a:endParaRPr lang="en-US" sz="3200" dirty="0">
                        <a:effectLst>
                          <a:reflection blurRad="6350" stA="55000" endA="300" endPos="45500" dir="5400000" sy="-100000" algn="bl" rotWithShape="0"/>
                        </a:effectLst>
                      </a:endParaRPr>
                    </a:p>
                  </a:txBody>
                  <a:tcPr>
                    <a:solidFill>
                      <a:srgbClr val="66FF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8"/>
            <a:ext cx="9144000" cy="5786454"/>
          </a:xfrm>
          <a:gradFill flip="none" rotWithShape="1">
            <a:gsLst>
              <a:gs pos="0">
                <a:srgbClr val="CCFF99"/>
              </a:gs>
              <a:gs pos="25000">
                <a:srgbClr val="FFFF99"/>
              </a:gs>
              <a:gs pos="75000">
                <a:srgbClr val="FFFFCC"/>
              </a:gs>
              <a:gs pos="100000">
                <a:srgbClr val="CCFF99"/>
              </a:gs>
            </a:gsLst>
            <a:lin ang="5400000" scaled="1"/>
            <a:tileRect/>
          </a:gradFill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 prst="convex"/>
            </a:sp3d>
          </a:bodyPr>
          <a:lstStyle/>
          <a:p>
            <a:pPr>
              <a:buNone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.VnTime" pitchFamily="34" charset="0"/>
              </a:rPr>
              <a:t>?. Nh¾c l¹i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.VnTime" pitchFamily="34" charset="0"/>
              </a:rPr>
              <a:t>quy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.VnTime" pitchFamily="34" charset="0"/>
              </a:rPr>
              <a:t> t¾c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.VnTime" pitchFamily="34" charset="0"/>
              </a:rPr>
              <a:t>céng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.VnTime" pitchFamily="34" charset="0"/>
              </a:rPr>
              <a:t>,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.VnTime" pitchFamily="34" charset="0"/>
              </a:rPr>
              <a:t>trõ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.VnTime" pitchFamily="34" charset="0"/>
              </a:rPr>
              <a:t>ph©n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.VnTime" pitchFamily="34" charset="0"/>
              </a:rPr>
              <a:t>sè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.VnTime" pitchFamily="34" charset="0"/>
              </a:rPr>
              <a:t>.</a:t>
            </a:r>
          </a:p>
          <a:p>
            <a:pPr>
              <a:buNone/>
            </a:pPr>
            <a:endParaRPr lang="en-US" b="1" dirty="0">
              <a:solidFill>
                <a:schemeClr val="accent6">
                  <a:lumMod val="75000"/>
                </a:schemeClr>
              </a:solidFill>
              <a:latin typeface=".VnTime" pitchFamily="34" charset="0"/>
            </a:endParaRPr>
          </a:p>
          <a:p>
            <a:pPr>
              <a:buNone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.VnTime" pitchFamily="34" charset="0"/>
              </a:rPr>
              <a:t>?. §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.VnTime" pitchFamily="34" charset="0"/>
              </a:rPr>
              <a:t>Þnh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.VnTime" pitchFamily="34" charset="0"/>
              </a:rPr>
              <a:t>nghÜa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.VnTime" pitchFamily="34" charset="0"/>
              </a:rPr>
              <a:t>sè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.VnTime" pitchFamily="34" charset="0"/>
              </a:rPr>
              <a:t>h÷u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.VnTime" pitchFamily="34" charset="0"/>
              </a:rPr>
              <a:t>tØ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.VnTime" pitchFamily="34" charset="0"/>
              </a:rPr>
              <a:t>.</a:t>
            </a:r>
          </a:p>
          <a:p>
            <a:pPr>
              <a:buNone/>
            </a:pPr>
            <a:endParaRPr lang="en-US" b="1" dirty="0">
              <a:latin typeface=".VnTime" pitchFamily="34" charset="0"/>
            </a:endParaRPr>
          </a:p>
          <a:p>
            <a:pPr>
              <a:buNone/>
            </a:pPr>
            <a:r>
              <a:rPr lang="en-US" b="1" dirty="0">
                <a:solidFill>
                  <a:srgbClr val="0070C0"/>
                </a:solidFill>
                <a:latin typeface=".VnTime" pitchFamily="34" charset="0"/>
              </a:rPr>
              <a:t>?. </a:t>
            </a:r>
            <a:r>
              <a:rPr lang="en-US" b="1" dirty="0" err="1">
                <a:solidFill>
                  <a:srgbClr val="0070C0"/>
                </a:solidFill>
                <a:latin typeface=".VnTime" pitchFamily="34" charset="0"/>
              </a:rPr>
              <a:t>Muèn</a:t>
            </a:r>
            <a:r>
              <a:rPr lang="en-US" b="1" dirty="0">
                <a:solidFill>
                  <a:srgbClr val="0070C0"/>
                </a:solidFill>
                <a:latin typeface=".VnTime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.VnTime" pitchFamily="34" charset="0"/>
              </a:rPr>
              <a:t>céng</a:t>
            </a:r>
            <a:r>
              <a:rPr lang="en-US" b="1" dirty="0">
                <a:solidFill>
                  <a:srgbClr val="0070C0"/>
                </a:solidFill>
                <a:latin typeface=".VnTime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.VnTime" pitchFamily="34" charset="0"/>
              </a:rPr>
              <a:t>trõ</a:t>
            </a:r>
            <a:r>
              <a:rPr lang="en-US" b="1" dirty="0">
                <a:solidFill>
                  <a:srgbClr val="0070C0"/>
                </a:solidFill>
                <a:latin typeface=".VnTime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.VnTime" pitchFamily="34" charset="0"/>
              </a:rPr>
              <a:t>hai</a:t>
            </a:r>
            <a:r>
              <a:rPr lang="en-US" b="1" dirty="0">
                <a:solidFill>
                  <a:srgbClr val="0070C0"/>
                </a:solidFill>
                <a:latin typeface=".VnTime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.VnTime" pitchFamily="34" charset="0"/>
              </a:rPr>
              <a:t>sè</a:t>
            </a:r>
            <a:r>
              <a:rPr lang="en-US" b="1" dirty="0">
                <a:solidFill>
                  <a:srgbClr val="0070C0"/>
                </a:solidFill>
                <a:latin typeface=".VnTime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.VnTime" pitchFamily="34" charset="0"/>
              </a:rPr>
              <a:t>h÷u</a:t>
            </a:r>
            <a:r>
              <a:rPr lang="en-US" b="1" dirty="0">
                <a:solidFill>
                  <a:srgbClr val="0070C0"/>
                </a:solidFill>
                <a:latin typeface=".VnTime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.VnTime" pitchFamily="34" charset="0"/>
              </a:rPr>
              <a:t>tØ</a:t>
            </a:r>
            <a:r>
              <a:rPr lang="en-US" b="1" dirty="0">
                <a:solidFill>
                  <a:srgbClr val="0070C0"/>
                </a:solidFill>
                <a:latin typeface=".VnTime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.VnTime" pitchFamily="34" charset="0"/>
              </a:rPr>
              <a:t>ta</a:t>
            </a:r>
            <a:r>
              <a:rPr lang="en-US" b="1" dirty="0">
                <a:solidFill>
                  <a:srgbClr val="0070C0"/>
                </a:solidFill>
                <a:latin typeface=".VnTime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.VnTime" pitchFamily="34" charset="0"/>
              </a:rPr>
              <a:t>lµm</a:t>
            </a:r>
            <a:r>
              <a:rPr lang="en-US" b="1" dirty="0">
                <a:solidFill>
                  <a:srgbClr val="0070C0"/>
                </a:solidFill>
                <a:latin typeface=".VnTime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.VnTime" pitchFamily="34" charset="0"/>
              </a:rPr>
              <a:t>thÕ</a:t>
            </a:r>
            <a:r>
              <a:rPr lang="en-US" b="1" dirty="0">
                <a:solidFill>
                  <a:srgbClr val="0070C0"/>
                </a:solidFill>
                <a:latin typeface=".VnTime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.VnTime" pitchFamily="34" charset="0"/>
              </a:rPr>
              <a:t>nµo</a:t>
            </a:r>
            <a:r>
              <a:rPr lang="en-US" b="1" dirty="0">
                <a:solidFill>
                  <a:srgbClr val="0070C0"/>
                </a:solidFill>
                <a:latin typeface=".VnTime" pitchFamily="34" charset="0"/>
              </a:rPr>
              <a:t>?</a:t>
            </a:r>
          </a:p>
          <a:p>
            <a:pPr>
              <a:buNone/>
            </a:pPr>
            <a:r>
              <a:rPr lang="en-US" b="1" dirty="0">
                <a:solidFill>
                  <a:srgbClr val="0070C0"/>
                </a:solidFill>
                <a:latin typeface=".VnTime" pitchFamily="34" charset="0"/>
              </a:rPr>
              <a:t>* </a:t>
            </a:r>
            <a:r>
              <a:rPr lang="en-US" b="1" dirty="0" err="1">
                <a:solidFill>
                  <a:srgbClr val="0070C0"/>
                </a:solidFill>
                <a:latin typeface=".VnTime" pitchFamily="34" charset="0"/>
              </a:rPr>
              <a:t>Muèn</a:t>
            </a:r>
            <a:r>
              <a:rPr lang="en-US" b="1" dirty="0">
                <a:solidFill>
                  <a:srgbClr val="0070C0"/>
                </a:solidFill>
                <a:latin typeface=".VnTime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.VnTime" pitchFamily="34" charset="0"/>
              </a:rPr>
              <a:t>céng</a:t>
            </a:r>
            <a:r>
              <a:rPr lang="en-US" b="1" dirty="0">
                <a:solidFill>
                  <a:srgbClr val="0070C0"/>
                </a:solidFill>
                <a:latin typeface=".VnTime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.VnTime" pitchFamily="34" charset="0"/>
              </a:rPr>
              <a:t>trõ</a:t>
            </a:r>
            <a:r>
              <a:rPr lang="en-US" b="1" dirty="0">
                <a:solidFill>
                  <a:srgbClr val="0070C0"/>
                </a:solidFill>
                <a:latin typeface=".VnTime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.VnTime" pitchFamily="34" charset="0"/>
              </a:rPr>
              <a:t>hai</a:t>
            </a:r>
            <a:r>
              <a:rPr lang="en-US" b="1" dirty="0">
                <a:solidFill>
                  <a:srgbClr val="0070C0"/>
                </a:solidFill>
                <a:latin typeface=".VnTime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.VnTime" pitchFamily="34" charset="0"/>
              </a:rPr>
              <a:t>sè</a:t>
            </a:r>
            <a:r>
              <a:rPr lang="en-US" b="1" dirty="0">
                <a:solidFill>
                  <a:srgbClr val="0070C0"/>
                </a:solidFill>
                <a:latin typeface=".VnTime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.VnTime" pitchFamily="34" charset="0"/>
              </a:rPr>
              <a:t>h÷u</a:t>
            </a:r>
            <a:r>
              <a:rPr lang="en-US" b="1" dirty="0">
                <a:solidFill>
                  <a:srgbClr val="0070C0"/>
                </a:solidFill>
                <a:latin typeface=".VnTime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.VnTime" pitchFamily="34" charset="0"/>
              </a:rPr>
              <a:t>tØ</a:t>
            </a:r>
            <a:r>
              <a:rPr lang="en-US" b="1" dirty="0">
                <a:solidFill>
                  <a:srgbClr val="0070C0"/>
                </a:solidFill>
                <a:latin typeface=".VnTime" pitchFamily="34" charset="0"/>
              </a:rPr>
              <a:t> x, y ta </a:t>
            </a:r>
            <a:r>
              <a:rPr lang="en-US" b="1" dirty="0" err="1">
                <a:solidFill>
                  <a:srgbClr val="0070C0"/>
                </a:solidFill>
                <a:latin typeface=".VnTime" pitchFamily="34" charset="0"/>
              </a:rPr>
              <a:t>viÕt</a:t>
            </a:r>
            <a:r>
              <a:rPr lang="en-US" b="1" dirty="0">
                <a:solidFill>
                  <a:srgbClr val="0070C0"/>
                </a:solidFill>
                <a:latin typeface=".VnTime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.VnTime" pitchFamily="34" charset="0"/>
              </a:rPr>
              <a:t>chóng</a:t>
            </a:r>
            <a:r>
              <a:rPr lang="en-US" b="1" dirty="0">
                <a:solidFill>
                  <a:srgbClr val="0070C0"/>
                </a:solidFill>
                <a:latin typeface=".VnTime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.VnTime" pitchFamily="34" charset="0"/>
              </a:rPr>
              <a:t>dưíi</a:t>
            </a:r>
            <a:r>
              <a:rPr lang="en-US" b="1" dirty="0">
                <a:solidFill>
                  <a:srgbClr val="0070C0"/>
                </a:solidFill>
                <a:latin typeface=".VnTime" pitchFamily="34" charset="0"/>
              </a:rPr>
              <a:t> d¹ng </a:t>
            </a:r>
            <a:r>
              <a:rPr lang="en-US" b="1" dirty="0" err="1">
                <a:solidFill>
                  <a:srgbClr val="0070C0"/>
                </a:solidFill>
                <a:latin typeface=".VnTime" pitchFamily="34" charset="0"/>
              </a:rPr>
              <a:t>hai</a:t>
            </a:r>
            <a:r>
              <a:rPr lang="en-US" b="1" dirty="0">
                <a:solidFill>
                  <a:srgbClr val="0070C0"/>
                </a:solidFill>
                <a:latin typeface=".VnTime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.VnTime" pitchFamily="34" charset="0"/>
              </a:rPr>
              <a:t>ph©n</a:t>
            </a:r>
            <a:r>
              <a:rPr lang="en-US" b="1" dirty="0">
                <a:solidFill>
                  <a:srgbClr val="0070C0"/>
                </a:solidFill>
                <a:latin typeface=".VnTime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.VnTime" pitchFamily="34" charset="0"/>
              </a:rPr>
              <a:t>sè</a:t>
            </a:r>
            <a:r>
              <a:rPr lang="en-US" b="1" dirty="0">
                <a:solidFill>
                  <a:srgbClr val="0070C0"/>
                </a:solidFill>
                <a:latin typeface=".VnTime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.VnTime" pitchFamily="34" charset="0"/>
              </a:rPr>
              <a:t>cã</a:t>
            </a:r>
            <a:r>
              <a:rPr lang="en-US" b="1" dirty="0">
                <a:solidFill>
                  <a:srgbClr val="0070C0"/>
                </a:solidFill>
                <a:latin typeface=".VnTime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.VnTime" pitchFamily="34" charset="0"/>
              </a:rPr>
              <a:t>cïng</a:t>
            </a:r>
            <a:r>
              <a:rPr lang="en-US" b="1" dirty="0">
                <a:solidFill>
                  <a:srgbClr val="0070C0"/>
                </a:solidFill>
                <a:latin typeface=".VnTime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.VnTime" pitchFamily="34" charset="0"/>
              </a:rPr>
              <a:t>mét</a:t>
            </a:r>
            <a:r>
              <a:rPr lang="en-US" b="1" dirty="0">
                <a:solidFill>
                  <a:srgbClr val="0070C0"/>
                </a:solidFill>
                <a:latin typeface=".VnTime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.VnTime" pitchFamily="34" charset="0"/>
              </a:rPr>
              <a:t>mÉu</a:t>
            </a:r>
            <a:r>
              <a:rPr lang="en-US" b="1" dirty="0">
                <a:solidFill>
                  <a:srgbClr val="0070C0"/>
                </a:solidFill>
                <a:latin typeface=".VnTime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.VnTime" pitchFamily="34" charset="0"/>
              </a:rPr>
              <a:t>dư­¬ng</a:t>
            </a:r>
            <a:r>
              <a:rPr lang="en-US" b="1" dirty="0">
                <a:solidFill>
                  <a:srgbClr val="0070C0"/>
                </a:solidFill>
                <a:latin typeface=".VnTime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.VnTime" pitchFamily="34" charset="0"/>
              </a:rPr>
              <a:t>råi</a:t>
            </a:r>
            <a:r>
              <a:rPr lang="en-US" b="1" dirty="0">
                <a:solidFill>
                  <a:srgbClr val="0070C0"/>
                </a:solidFill>
                <a:latin typeface=".VnTime" pitchFamily="34" charset="0"/>
              </a:rPr>
              <a:t> ¸p </a:t>
            </a:r>
            <a:r>
              <a:rPr lang="en-US" b="1" dirty="0" err="1">
                <a:solidFill>
                  <a:srgbClr val="0070C0"/>
                </a:solidFill>
                <a:latin typeface=".VnTime" pitchFamily="34" charset="0"/>
              </a:rPr>
              <a:t>dông</a:t>
            </a:r>
            <a:r>
              <a:rPr lang="en-US" b="1" dirty="0">
                <a:solidFill>
                  <a:srgbClr val="0070C0"/>
                </a:solidFill>
                <a:latin typeface=".VnTime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.VnTime" pitchFamily="34" charset="0"/>
              </a:rPr>
              <a:t>quy</a:t>
            </a:r>
            <a:r>
              <a:rPr lang="en-US" b="1" dirty="0">
                <a:solidFill>
                  <a:srgbClr val="0070C0"/>
                </a:solidFill>
                <a:latin typeface=".VnTime" pitchFamily="34" charset="0"/>
              </a:rPr>
              <a:t> t¾c </a:t>
            </a:r>
            <a:r>
              <a:rPr lang="en-US" b="1" dirty="0" err="1">
                <a:solidFill>
                  <a:srgbClr val="0070C0"/>
                </a:solidFill>
                <a:latin typeface=".VnTime" pitchFamily="34" charset="0"/>
              </a:rPr>
              <a:t>céng</a:t>
            </a:r>
            <a:r>
              <a:rPr lang="en-US" b="1" dirty="0">
                <a:solidFill>
                  <a:srgbClr val="0070C0"/>
                </a:solidFill>
                <a:latin typeface=".VnTime" pitchFamily="34" charset="0"/>
              </a:rPr>
              <a:t>, </a:t>
            </a:r>
            <a:r>
              <a:rPr lang="en-US" b="1" dirty="0" err="1">
                <a:solidFill>
                  <a:srgbClr val="0070C0"/>
                </a:solidFill>
                <a:latin typeface=".VnTime" pitchFamily="34" charset="0"/>
              </a:rPr>
              <a:t>trõ</a:t>
            </a:r>
            <a:r>
              <a:rPr lang="en-US" b="1" dirty="0">
                <a:solidFill>
                  <a:srgbClr val="0070C0"/>
                </a:solidFill>
                <a:latin typeface=".VnTime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.VnTime" pitchFamily="34" charset="0"/>
              </a:rPr>
              <a:t>ph©n</a:t>
            </a:r>
            <a:r>
              <a:rPr lang="en-US" b="1" dirty="0">
                <a:solidFill>
                  <a:srgbClr val="0070C0"/>
                </a:solidFill>
                <a:latin typeface=".VnTime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.VnTime" pitchFamily="34" charset="0"/>
              </a:rPr>
              <a:t>sè</a:t>
            </a:r>
            <a:r>
              <a:rPr lang="en-US" b="1" dirty="0">
                <a:solidFill>
                  <a:srgbClr val="0070C0"/>
                </a:solidFill>
                <a:latin typeface=".VnTime" pitchFamily="34" charset="0"/>
              </a:rPr>
              <a:t>.</a:t>
            </a:r>
          </a:p>
          <a:p>
            <a:pPr>
              <a:buNone/>
            </a:pPr>
            <a:r>
              <a:rPr lang="en-US" b="1" dirty="0">
                <a:solidFill>
                  <a:srgbClr val="FF0066"/>
                </a:solidFill>
                <a:latin typeface=".VnTime" pitchFamily="34" charset="0"/>
              </a:rPr>
              <a:t> </a:t>
            </a:r>
            <a:endParaRPr lang="en-US" b="1" dirty="0">
              <a:latin typeface=".VnTime" pitchFamily="34" charset="0"/>
            </a:endParaRPr>
          </a:p>
          <a:p>
            <a:pPr>
              <a:buNone/>
            </a:pPr>
            <a:endParaRPr lang="en-US" b="1" dirty="0">
              <a:latin typeface=".VnTime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5719"/>
          </a:xfrm>
        </p:spPr>
        <p:txBody>
          <a:bodyPr>
            <a:normAutofit fontScale="90000"/>
          </a:bodyPr>
          <a:lstStyle/>
          <a:p>
            <a:endParaRPr lang="en-US" sz="3200" dirty="0">
              <a:latin typeface=".VnTim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>
              <a:buNone/>
            </a:pPr>
            <a:endParaRPr lang="en-US" dirty="0">
              <a:latin typeface=".VnTime" pitchFamily="34" charset="0"/>
            </a:endParaRPr>
          </a:p>
          <a:p>
            <a:pPr marL="179388" indent="-3175">
              <a:buNone/>
            </a:pPr>
            <a:endParaRPr lang="en-US" b="1" dirty="0">
              <a:latin typeface=".VnTime" pitchFamily="34" charset="0"/>
            </a:endParaRPr>
          </a:p>
          <a:p>
            <a:pPr marL="179388" indent="454025">
              <a:buNone/>
            </a:pPr>
            <a:r>
              <a:rPr lang="en-US" b="1" dirty="0" err="1">
                <a:latin typeface=".VnTime" pitchFamily="34" charset="0"/>
              </a:rPr>
              <a:t>Víi</a:t>
            </a:r>
            <a:r>
              <a:rPr lang="en-US" b="1" dirty="0">
                <a:latin typeface=".VnTime" pitchFamily="34" charset="0"/>
              </a:rPr>
              <a:t> x =     , y =      (a, b, m </a:t>
            </a:r>
            <a:r>
              <a:rPr lang="en-US" b="1" dirty="0">
                <a:latin typeface=".VnTime" pitchFamily="34" charset="0"/>
                <a:sym typeface="Symbol"/>
              </a:rPr>
              <a:t> Z, m&gt; 0), </a:t>
            </a:r>
            <a:r>
              <a:rPr lang="en-US" b="1" dirty="0" err="1">
                <a:latin typeface=".VnTime" pitchFamily="34" charset="0"/>
                <a:sym typeface="Symbol"/>
              </a:rPr>
              <a:t>ta</a:t>
            </a:r>
            <a:r>
              <a:rPr lang="en-US" b="1" dirty="0">
                <a:latin typeface=".VnTime" pitchFamily="34" charset="0"/>
                <a:sym typeface="Symbol"/>
              </a:rPr>
              <a:t> </a:t>
            </a:r>
            <a:r>
              <a:rPr lang="en-US" b="1" dirty="0" err="1">
                <a:latin typeface=".VnTime" pitchFamily="34" charset="0"/>
                <a:sym typeface="Symbol"/>
              </a:rPr>
              <a:t>cã</a:t>
            </a:r>
            <a:r>
              <a:rPr lang="en-US" b="1" dirty="0">
                <a:latin typeface=".VnTime" pitchFamily="34" charset="0"/>
                <a:sym typeface="Symbol"/>
              </a:rPr>
              <a:t>:</a:t>
            </a:r>
            <a:endParaRPr lang="en-US" b="1" dirty="0">
              <a:latin typeface=".VnTime" pitchFamily="34" charset="0"/>
            </a:endParaRPr>
          </a:p>
        </p:txBody>
      </p:sp>
      <p:sp>
        <p:nvSpPr>
          <p:cNvPr id="9" name="Flowchart: Alternate Process 8"/>
          <p:cNvSpPr/>
          <p:nvPr/>
        </p:nvSpPr>
        <p:spPr>
          <a:xfrm>
            <a:off x="357158" y="2132856"/>
            <a:ext cx="4143404" cy="2000264"/>
          </a:xfrm>
          <a:prstGeom prst="flowChartAlternateProcess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>
                <a:solidFill>
                  <a:schemeClr val="tx1"/>
                </a:solidFill>
                <a:latin typeface=".VnTime" pitchFamily="34" charset="0"/>
              </a:rPr>
              <a:t>x + y =     +      =   </a:t>
            </a:r>
          </a:p>
        </p:txBody>
      </p:sp>
      <p:sp>
        <p:nvSpPr>
          <p:cNvPr id="10" name="Flowchart: Decision 9"/>
          <p:cNvSpPr/>
          <p:nvPr/>
        </p:nvSpPr>
        <p:spPr>
          <a:xfrm>
            <a:off x="35496" y="2996952"/>
            <a:ext cx="285752" cy="357190"/>
          </a:xfrm>
          <a:prstGeom prst="flowChartDecisio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9561488"/>
              </p:ext>
            </p:extLst>
          </p:nvPr>
        </p:nvGraphicFramePr>
        <p:xfrm>
          <a:off x="2000232" y="980728"/>
          <a:ext cx="530228" cy="10541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3040" imgH="393480" progId="Equation.3">
                  <p:embed/>
                </p:oleObj>
              </mc:Choice>
              <mc:Fallback>
                <p:oleObj name="Equation" r:id="rId2" imgW="20304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232" y="980728"/>
                        <a:ext cx="530228" cy="105410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41012"/>
              </p:ext>
            </p:extLst>
          </p:nvPr>
        </p:nvGraphicFramePr>
        <p:xfrm>
          <a:off x="3214678" y="989278"/>
          <a:ext cx="571504" cy="10715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3040" imgH="393480" progId="Equation.3">
                  <p:embed/>
                </p:oleObj>
              </mc:Choice>
              <mc:Fallback>
                <p:oleObj name="Equation" r:id="rId4" imgW="20304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4678" y="989278"/>
                        <a:ext cx="571504" cy="107157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7478310"/>
              </p:ext>
            </p:extLst>
          </p:nvPr>
        </p:nvGraphicFramePr>
        <p:xfrm>
          <a:off x="1714480" y="2636912"/>
          <a:ext cx="530228" cy="10715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3040" imgH="393480" progId="Equation.3">
                  <p:embed/>
                </p:oleObj>
              </mc:Choice>
              <mc:Fallback>
                <p:oleObj name="Equation" r:id="rId6" imgW="203040" imgH="3934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480" y="2636912"/>
                        <a:ext cx="530228" cy="107157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9070660"/>
              </p:ext>
            </p:extLst>
          </p:nvPr>
        </p:nvGraphicFramePr>
        <p:xfrm>
          <a:off x="2500298" y="2645462"/>
          <a:ext cx="571504" cy="10715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040" imgH="393480" progId="Equation.3">
                  <p:embed/>
                </p:oleObj>
              </mc:Choice>
              <mc:Fallback>
                <p:oleObj name="Equation" r:id="rId8" imgW="203040" imgH="3934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0298" y="2645462"/>
                        <a:ext cx="571504" cy="107157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427810"/>
              </p:ext>
            </p:extLst>
          </p:nvPr>
        </p:nvGraphicFramePr>
        <p:xfrm>
          <a:off x="3286116" y="2636912"/>
          <a:ext cx="1036637" cy="1071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68280" imgH="393480" progId="Equation.3">
                  <p:embed/>
                </p:oleObj>
              </mc:Choice>
              <mc:Fallback>
                <p:oleObj name="Equation" r:id="rId10" imgW="36828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6116" y="2636912"/>
                        <a:ext cx="1036637" cy="1071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Flowchart: Alternate Process 15"/>
          <p:cNvSpPr/>
          <p:nvPr/>
        </p:nvSpPr>
        <p:spPr>
          <a:xfrm>
            <a:off x="4572000" y="2204864"/>
            <a:ext cx="4143404" cy="2000264"/>
          </a:xfrm>
          <a:prstGeom prst="flowChartAlternateProcess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>
                <a:solidFill>
                  <a:schemeClr val="tx1"/>
                </a:solidFill>
                <a:latin typeface=".VnTime" pitchFamily="34" charset="0"/>
              </a:rPr>
              <a:t>x - y =     -      =   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6635468"/>
              </p:ext>
            </p:extLst>
          </p:nvPr>
        </p:nvGraphicFramePr>
        <p:xfrm>
          <a:off x="5857884" y="2717470"/>
          <a:ext cx="530228" cy="10715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040" imgH="393480" progId="Equation.3">
                  <p:embed/>
                </p:oleObj>
              </mc:Choice>
              <mc:Fallback>
                <p:oleObj name="Equation" r:id="rId12" imgW="203040" imgH="393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7884" y="2717470"/>
                        <a:ext cx="530228" cy="107157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6688415"/>
              </p:ext>
            </p:extLst>
          </p:nvPr>
        </p:nvGraphicFramePr>
        <p:xfrm>
          <a:off x="6448768" y="2708920"/>
          <a:ext cx="571504" cy="10715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03040" imgH="393480" progId="Equation.3">
                  <p:embed/>
                </p:oleObj>
              </mc:Choice>
              <mc:Fallback>
                <p:oleObj name="Equation" r:id="rId13" imgW="203040" imgH="393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8768" y="2708920"/>
                        <a:ext cx="571504" cy="107157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8722167"/>
              </p:ext>
            </p:extLst>
          </p:nvPr>
        </p:nvGraphicFramePr>
        <p:xfrm>
          <a:off x="7429520" y="2717477"/>
          <a:ext cx="1036637" cy="1071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68280" imgH="393480" progId="Equation.3">
                  <p:embed/>
                </p:oleObj>
              </mc:Choice>
              <mc:Fallback>
                <p:oleObj name="Equation" r:id="rId14" imgW="368280" imgH="3934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9520" y="2717477"/>
                        <a:ext cx="1036637" cy="1071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1621878"/>
              </p:ext>
            </p:extLst>
          </p:nvPr>
        </p:nvGraphicFramePr>
        <p:xfrm>
          <a:off x="178372" y="-171400"/>
          <a:ext cx="8570092" cy="124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00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6488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4400" b="1" cap="none" spc="0" dirty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reflection blurRad="6350" stA="55000" endA="300" endPos="45500" dir="5400000" sy="-100000" algn="bl" rotWithShape="0"/>
                          </a:effectLst>
                          <a:latin typeface=".VnTime" pitchFamily="34" charset="0"/>
                          <a:cs typeface="Arial"/>
                        </a:rPr>
                        <a:t>1. </a:t>
                      </a:r>
                      <a:r>
                        <a:rPr lang="en-US" sz="4400" b="1" cap="none" spc="0" dirty="0" err="1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reflection blurRad="6350" stA="55000" endA="300" endPos="45500" dir="5400000" sy="-100000" algn="bl" rotWithShape="0"/>
                          </a:effectLst>
                          <a:latin typeface=".VnTime" pitchFamily="34" charset="0"/>
                          <a:cs typeface="Arial"/>
                        </a:rPr>
                        <a:t>Céng</a:t>
                      </a:r>
                      <a:r>
                        <a:rPr lang="en-US" sz="4400" b="1" cap="none" spc="0" dirty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reflection blurRad="6350" stA="55000" endA="300" endPos="45500" dir="5400000" sy="-100000" algn="bl" rotWithShape="0"/>
                          </a:effectLst>
                          <a:latin typeface=".VnTime" pitchFamily="34" charset="0"/>
                          <a:cs typeface="Arial"/>
                        </a:rPr>
                        <a:t>, </a:t>
                      </a:r>
                      <a:r>
                        <a:rPr lang="en-US" sz="4400" b="1" cap="none" spc="0" dirty="0" err="1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reflection blurRad="6350" stA="55000" endA="300" endPos="45500" dir="5400000" sy="-100000" algn="bl" rotWithShape="0"/>
                          </a:effectLst>
                          <a:latin typeface=".VnTime" pitchFamily="34" charset="0"/>
                          <a:cs typeface="Arial"/>
                        </a:rPr>
                        <a:t>trõ</a:t>
                      </a:r>
                      <a:r>
                        <a:rPr lang="en-US" sz="4400" b="1" cap="none" spc="0" dirty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reflection blurRad="6350" stA="55000" endA="300" endPos="45500" dir="5400000" sy="-100000" algn="bl" rotWithShape="0"/>
                          </a:effectLst>
                          <a:latin typeface=".VnTime" pitchFamily="34" charset="0"/>
                          <a:cs typeface="Arial"/>
                        </a:rPr>
                        <a:t> </a:t>
                      </a:r>
                      <a:r>
                        <a:rPr lang="en-US" sz="4400" b="1" cap="none" spc="0" dirty="0" err="1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reflection blurRad="6350" stA="55000" endA="300" endPos="45500" dir="5400000" sy="-100000" algn="bl" rotWithShape="0"/>
                          </a:effectLst>
                          <a:latin typeface=".VnTime" pitchFamily="34" charset="0"/>
                          <a:cs typeface="Arial"/>
                        </a:rPr>
                        <a:t>sè</a:t>
                      </a:r>
                      <a:r>
                        <a:rPr lang="en-US" sz="4400" b="1" cap="none" spc="0" dirty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reflection blurRad="6350" stA="55000" endA="300" endPos="45500" dir="5400000" sy="-100000" algn="bl" rotWithShape="0"/>
                          </a:effectLst>
                          <a:latin typeface=".VnTime" pitchFamily="34" charset="0"/>
                          <a:cs typeface="Arial"/>
                        </a:rPr>
                        <a:t> </a:t>
                      </a:r>
                      <a:r>
                        <a:rPr lang="en-US" sz="4400" b="1" cap="none" spc="0" dirty="0" err="1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reflection blurRad="6350" stA="55000" endA="300" endPos="45500" dir="5400000" sy="-100000" algn="bl" rotWithShape="0"/>
                          </a:effectLst>
                          <a:latin typeface=".VnTime" pitchFamily="34" charset="0"/>
                          <a:cs typeface="Arial"/>
                        </a:rPr>
                        <a:t>h</a:t>
                      </a:r>
                      <a:r>
                        <a:rPr lang="en-US" sz="4400" b="1" cap="none" spc="0" dirty="0" err="1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reflection blurRad="6350" stA="55000" endA="300" endPos="45500" dir="5400000" sy="-100000" algn="bl" rotWithShape="0"/>
                          </a:effectLst>
                          <a:latin typeface=".VnTime" pitchFamily="34" charset="0"/>
                        </a:rPr>
                        <a:t>÷</a:t>
                      </a:r>
                      <a:r>
                        <a:rPr lang="en-US" sz="4400" b="1" cap="none" spc="0" dirty="0" err="1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reflection blurRad="6350" stA="55000" endA="300" endPos="45500" dir="5400000" sy="-100000" algn="bl" rotWithShape="0"/>
                          </a:effectLst>
                          <a:latin typeface=".VnTime" pitchFamily="34" charset="0"/>
                          <a:cs typeface="Arial"/>
                        </a:rPr>
                        <a:t>u</a:t>
                      </a:r>
                      <a:r>
                        <a:rPr lang="en-US" sz="4400" b="1" cap="none" spc="0" dirty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reflection blurRad="6350" stA="55000" endA="300" endPos="45500" dir="5400000" sy="-100000" algn="bl" rotWithShape="0"/>
                          </a:effectLst>
                          <a:latin typeface=".VnTime" pitchFamily="34" charset="0"/>
                          <a:cs typeface="Arial"/>
                        </a:rPr>
                        <a:t> </a:t>
                      </a:r>
                      <a:r>
                        <a:rPr lang="en-US" sz="4400" b="1" cap="none" spc="0" dirty="0" err="1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reflection blurRad="6350" stA="55000" endA="300" endPos="45500" dir="5400000" sy="-100000" algn="bl" rotWithShape="0"/>
                          </a:effectLst>
                          <a:latin typeface=".VnTime" pitchFamily="34" charset="0"/>
                          <a:cs typeface="Arial"/>
                        </a:rPr>
                        <a:t>tØ</a:t>
                      </a:r>
                      <a:endParaRPr lang="en-US" sz="4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reflection blurRad="6350" stA="55000" endA="300" endPos="45500" dir="5400000" sy="-100000" algn="bl" rotWithShape="0"/>
                        </a:effectLst>
                        <a:latin typeface=".VnTime" pitchFamily="34" charset="0"/>
                      </a:endParaRPr>
                    </a:p>
                    <a:p>
                      <a:endParaRPr lang="en-US" sz="3200" dirty="0">
                        <a:effectLst>
                          <a:reflection blurRad="6350" stA="55000" endA="300" endPos="45500" dir="5400000" sy="-100000" algn="bl" rotWithShape="0"/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611560" y="4437112"/>
            <a:ext cx="85324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3200" b="1" dirty="0">
                <a:solidFill>
                  <a:srgbClr val="FF0066"/>
                </a:solidFill>
                <a:latin typeface=".VnTime" pitchFamily="34" charset="0"/>
              </a:rPr>
              <a:t>? Nh¾c l¹i </a:t>
            </a:r>
            <a:r>
              <a:rPr lang="en-US" sz="3200" b="1" dirty="0" err="1">
                <a:solidFill>
                  <a:srgbClr val="FF0066"/>
                </a:solidFill>
                <a:latin typeface=".VnTime" pitchFamily="34" charset="0"/>
              </a:rPr>
              <a:t>c¸c</a:t>
            </a:r>
            <a:r>
              <a:rPr lang="en-US" sz="3200" b="1" dirty="0">
                <a:solidFill>
                  <a:srgbClr val="FF0066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.VnTime" pitchFamily="34" charset="0"/>
              </a:rPr>
              <a:t>tÝnh</a:t>
            </a:r>
            <a:r>
              <a:rPr lang="en-US" sz="3200" b="1" dirty="0">
                <a:solidFill>
                  <a:srgbClr val="FF0066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.VnTime" pitchFamily="34" charset="0"/>
              </a:rPr>
              <a:t>chÊt</a:t>
            </a:r>
            <a:r>
              <a:rPr lang="en-US" sz="3200" b="1" dirty="0">
                <a:solidFill>
                  <a:srgbClr val="FF0066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.VnTime" pitchFamily="34" charset="0"/>
              </a:rPr>
              <a:t>cña</a:t>
            </a:r>
            <a:r>
              <a:rPr lang="en-US" sz="3200" b="1" dirty="0">
                <a:solidFill>
                  <a:srgbClr val="FF0066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.VnTime" pitchFamily="34" charset="0"/>
              </a:rPr>
              <a:t>phÐp</a:t>
            </a:r>
            <a:r>
              <a:rPr lang="en-US" sz="3200" b="1" dirty="0">
                <a:solidFill>
                  <a:srgbClr val="FF0066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.VnTime" pitchFamily="34" charset="0"/>
              </a:rPr>
              <a:t>céng</a:t>
            </a:r>
            <a:r>
              <a:rPr lang="en-US" sz="3200" b="1" dirty="0">
                <a:solidFill>
                  <a:srgbClr val="FF0066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.VnTime" pitchFamily="34" charset="0"/>
              </a:rPr>
              <a:t>ph©n</a:t>
            </a:r>
            <a:r>
              <a:rPr lang="en-US" sz="3200" b="1" dirty="0">
                <a:solidFill>
                  <a:srgbClr val="FF0066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.VnTime" pitchFamily="34" charset="0"/>
              </a:rPr>
              <a:t>sè</a:t>
            </a:r>
            <a:r>
              <a:rPr lang="en-US" sz="3200" b="1" dirty="0">
                <a:solidFill>
                  <a:srgbClr val="FF0066"/>
                </a:solidFill>
                <a:latin typeface=".VnTime" pitchFamily="34" charset="0"/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321248" y="4266264"/>
            <a:ext cx="8643240" cy="1668149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marL="176213" lvl="0">
              <a:spcBef>
                <a:spcPct val="20000"/>
              </a:spcBef>
            </a:pPr>
            <a:r>
              <a:rPr lang="en-US" sz="3200" b="1" dirty="0">
                <a:solidFill>
                  <a:srgbClr val="990099"/>
                </a:solidFill>
                <a:latin typeface=".VnTime" pitchFamily="34" charset="0"/>
              </a:rPr>
              <a:t>* </a:t>
            </a:r>
            <a:r>
              <a:rPr lang="en-US" sz="3200" b="1" dirty="0" err="1">
                <a:solidFill>
                  <a:srgbClr val="990099"/>
                </a:solidFill>
                <a:latin typeface=".VnTime" pitchFamily="34" charset="0"/>
              </a:rPr>
              <a:t>PhÐp</a:t>
            </a:r>
            <a:r>
              <a:rPr lang="en-US" sz="3200" b="1" dirty="0">
                <a:solidFill>
                  <a:srgbClr val="990099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990099"/>
                </a:solidFill>
                <a:latin typeface=".VnTime" pitchFamily="34" charset="0"/>
              </a:rPr>
              <a:t>céng</a:t>
            </a:r>
            <a:r>
              <a:rPr lang="en-US" sz="3200" b="1" dirty="0">
                <a:solidFill>
                  <a:srgbClr val="990099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990099"/>
                </a:solidFill>
                <a:latin typeface=".VnTime" pitchFamily="34" charset="0"/>
              </a:rPr>
              <a:t>sè</a:t>
            </a:r>
            <a:r>
              <a:rPr lang="en-US" sz="3200" b="1" dirty="0">
                <a:solidFill>
                  <a:srgbClr val="990099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990099"/>
                </a:solidFill>
                <a:latin typeface=".VnTime" pitchFamily="34" charset="0"/>
              </a:rPr>
              <a:t>h÷u</a:t>
            </a:r>
            <a:r>
              <a:rPr lang="en-US" sz="3200" b="1" dirty="0">
                <a:solidFill>
                  <a:srgbClr val="990099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990099"/>
                </a:solidFill>
                <a:latin typeface=".VnTime" pitchFamily="34" charset="0"/>
              </a:rPr>
              <a:t>tØ</a:t>
            </a:r>
            <a:r>
              <a:rPr lang="en-US" sz="3200" b="1" dirty="0">
                <a:solidFill>
                  <a:srgbClr val="990099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990099"/>
                </a:solidFill>
                <a:latin typeface=".VnTime" pitchFamily="34" charset="0"/>
              </a:rPr>
              <a:t>cã</a:t>
            </a:r>
            <a:r>
              <a:rPr lang="en-US" sz="3200" b="1" dirty="0">
                <a:solidFill>
                  <a:srgbClr val="990099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990099"/>
                </a:solidFill>
                <a:latin typeface=".VnTime" pitchFamily="34" charset="0"/>
              </a:rPr>
              <a:t>c¸c</a:t>
            </a:r>
            <a:r>
              <a:rPr lang="en-US" sz="3200" b="1" dirty="0">
                <a:solidFill>
                  <a:srgbClr val="990099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990099"/>
                </a:solidFill>
                <a:latin typeface=".VnTime" pitchFamily="34" charset="0"/>
              </a:rPr>
              <a:t>tÝnh</a:t>
            </a:r>
            <a:r>
              <a:rPr lang="en-US" sz="3200" b="1" dirty="0">
                <a:solidFill>
                  <a:srgbClr val="990099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990099"/>
                </a:solidFill>
                <a:latin typeface=".VnTime" pitchFamily="34" charset="0"/>
              </a:rPr>
              <a:t>chÊt</a:t>
            </a:r>
            <a:r>
              <a:rPr lang="en-US" sz="3200" b="1" dirty="0">
                <a:solidFill>
                  <a:srgbClr val="990099"/>
                </a:solidFill>
                <a:latin typeface=".VnTime" pitchFamily="34" charset="0"/>
              </a:rPr>
              <a:t> </a:t>
            </a:r>
          </a:p>
          <a:p>
            <a:pPr marL="179388" lvl="0" indent="-3175">
              <a:spcBef>
                <a:spcPct val="20000"/>
              </a:spcBef>
            </a:pPr>
            <a:r>
              <a:rPr lang="en-US" sz="3200" b="1" dirty="0" err="1">
                <a:solidFill>
                  <a:srgbClr val="990099"/>
                </a:solidFill>
                <a:latin typeface=".VnTime" pitchFamily="34" charset="0"/>
              </a:rPr>
              <a:t>cña</a:t>
            </a:r>
            <a:r>
              <a:rPr lang="en-US" sz="3200" b="1" dirty="0">
                <a:solidFill>
                  <a:srgbClr val="990099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990099"/>
                </a:solidFill>
                <a:latin typeface=".VnTime" pitchFamily="34" charset="0"/>
              </a:rPr>
              <a:t>phÐp</a:t>
            </a:r>
            <a:r>
              <a:rPr lang="en-US" sz="3200" b="1" dirty="0">
                <a:solidFill>
                  <a:srgbClr val="990099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990099"/>
                </a:solidFill>
                <a:latin typeface=".VnTime" pitchFamily="34" charset="0"/>
              </a:rPr>
              <a:t>céng</a:t>
            </a:r>
            <a:r>
              <a:rPr lang="en-US" sz="3200" b="1" dirty="0">
                <a:solidFill>
                  <a:srgbClr val="990099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990099"/>
                </a:solidFill>
                <a:latin typeface=".VnTime" pitchFamily="34" charset="0"/>
              </a:rPr>
              <a:t>ph©n</a:t>
            </a:r>
            <a:r>
              <a:rPr lang="en-US" sz="3200" b="1" dirty="0">
                <a:solidFill>
                  <a:srgbClr val="990099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990099"/>
                </a:solidFill>
                <a:latin typeface=".VnTime" pitchFamily="34" charset="0"/>
              </a:rPr>
              <a:t>sè</a:t>
            </a:r>
            <a:r>
              <a:rPr lang="en-US" sz="3200" b="1" dirty="0">
                <a:solidFill>
                  <a:srgbClr val="990099"/>
                </a:solidFill>
                <a:latin typeface=".VnTime" pitchFamily="34" charset="0"/>
              </a:rPr>
              <a:t>: </a:t>
            </a:r>
            <a:r>
              <a:rPr lang="en-US" sz="3200" b="1" dirty="0" err="1">
                <a:solidFill>
                  <a:srgbClr val="990099"/>
                </a:solidFill>
                <a:latin typeface=".VnTime" pitchFamily="34" charset="0"/>
              </a:rPr>
              <a:t>giao</a:t>
            </a:r>
            <a:r>
              <a:rPr lang="en-US" sz="3200" b="1" dirty="0">
                <a:solidFill>
                  <a:srgbClr val="990099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990099"/>
                </a:solidFill>
                <a:latin typeface=".VnTime" pitchFamily="34" charset="0"/>
              </a:rPr>
              <a:t>ho¸n</a:t>
            </a:r>
            <a:r>
              <a:rPr lang="en-US" sz="3200" b="1" dirty="0">
                <a:solidFill>
                  <a:srgbClr val="990099"/>
                </a:solidFill>
                <a:latin typeface=".VnTime" pitchFamily="34" charset="0"/>
              </a:rPr>
              <a:t>, </a:t>
            </a:r>
            <a:r>
              <a:rPr lang="en-US" sz="3200" b="1" dirty="0" err="1">
                <a:solidFill>
                  <a:srgbClr val="990099"/>
                </a:solidFill>
                <a:latin typeface=".VnTime" pitchFamily="34" charset="0"/>
              </a:rPr>
              <a:t>kÕt</a:t>
            </a:r>
            <a:r>
              <a:rPr lang="en-US" sz="3200" b="1" dirty="0">
                <a:solidFill>
                  <a:srgbClr val="990099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990099"/>
                </a:solidFill>
                <a:latin typeface=".VnTime" pitchFamily="34" charset="0"/>
              </a:rPr>
              <a:t>hîp</a:t>
            </a:r>
            <a:r>
              <a:rPr lang="en-US" sz="3200" b="1" dirty="0">
                <a:solidFill>
                  <a:srgbClr val="990099"/>
                </a:solidFill>
                <a:latin typeface=".VnTime" pitchFamily="34" charset="0"/>
              </a:rPr>
              <a:t>, </a:t>
            </a:r>
            <a:r>
              <a:rPr lang="en-US" sz="3200" b="1" dirty="0" err="1">
                <a:solidFill>
                  <a:srgbClr val="990099"/>
                </a:solidFill>
                <a:latin typeface=".VnTime" pitchFamily="34" charset="0"/>
              </a:rPr>
              <a:t>céng</a:t>
            </a:r>
            <a:r>
              <a:rPr lang="en-US" sz="3200" b="1" dirty="0">
                <a:solidFill>
                  <a:srgbClr val="990099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990099"/>
                </a:solidFill>
                <a:latin typeface=".VnTime" pitchFamily="34" charset="0"/>
              </a:rPr>
              <a:t>víi</a:t>
            </a:r>
            <a:r>
              <a:rPr lang="en-US" sz="3200" b="1" dirty="0">
                <a:solidFill>
                  <a:srgbClr val="990099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990099"/>
                </a:solidFill>
                <a:latin typeface=".VnTime" pitchFamily="34" charset="0"/>
              </a:rPr>
              <a:t>sè</a:t>
            </a:r>
            <a:r>
              <a:rPr lang="en-US" sz="3200" b="1" dirty="0">
                <a:solidFill>
                  <a:srgbClr val="990099"/>
                </a:solidFill>
                <a:latin typeface=".VnTime" pitchFamily="34" charset="0"/>
              </a:rPr>
              <a:t> 0. </a:t>
            </a:r>
            <a:r>
              <a:rPr lang="en-US" sz="3200" b="1" dirty="0" err="1">
                <a:solidFill>
                  <a:srgbClr val="990099"/>
                </a:solidFill>
                <a:latin typeface=".VnTime" pitchFamily="34" charset="0"/>
              </a:rPr>
              <a:t>Mçi</a:t>
            </a:r>
            <a:r>
              <a:rPr lang="en-US" sz="3200" b="1" dirty="0">
                <a:solidFill>
                  <a:srgbClr val="990099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990099"/>
                </a:solidFill>
                <a:latin typeface=".VnTime" pitchFamily="34" charset="0"/>
              </a:rPr>
              <a:t>sè</a:t>
            </a:r>
            <a:r>
              <a:rPr lang="en-US" sz="3200" b="1" dirty="0">
                <a:solidFill>
                  <a:srgbClr val="990099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990099"/>
                </a:solidFill>
                <a:latin typeface=".VnTime" pitchFamily="34" charset="0"/>
              </a:rPr>
              <a:t>h÷u</a:t>
            </a:r>
            <a:r>
              <a:rPr lang="en-US" sz="3200" b="1" dirty="0">
                <a:solidFill>
                  <a:srgbClr val="990099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990099"/>
                </a:solidFill>
                <a:latin typeface=".VnTime" pitchFamily="34" charset="0"/>
              </a:rPr>
              <a:t>tØ</a:t>
            </a:r>
            <a:r>
              <a:rPr lang="en-US" sz="3200" b="1" dirty="0">
                <a:solidFill>
                  <a:srgbClr val="990099"/>
                </a:solidFill>
                <a:latin typeface=".VnTime" pitchFamily="34" charset="0"/>
              </a:rPr>
              <a:t> ®</a:t>
            </a:r>
            <a:r>
              <a:rPr lang="en-US" sz="3200" b="1" dirty="0" err="1">
                <a:solidFill>
                  <a:srgbClr val="990099"/>
                </a:solidFill>
                <a:latin typeface=".VnTime" pitchFamily="34" charset="0"/>
              </a:rPr>
              <a:t>Òu</a:t>
            </a:r>
            <a:r>
              <a:rPr lang="en-US" sz="3200" b="1" dirty="0">
                <a:solidFill>
                  <a:srgbClr val="990099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990099"/>
                </a:solidFill>
                <a:latin typeface=".VnTime" pitchFamily="34" charset="0"/>
              </a:rPr>
              <a:t>cã</a:t>
            </a:r>
            <a:r>
              <a:rPr lang="en-US" sz="3200" b="1" dirty="0">
                <a:solidFill>
                  <a:srgbClr val="990099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990099"/>
                </a:solidFill>
                <a:latin typeface=".VnTime" pitchFamily="34" charset="0"/>
              </a:rPr>
              <a:t>mét</a:t>
            </a:r>
            <a:r>
              <a:rPr lang="en-US" sz="3200" b="1" dirty="0">
                <a:solidFill>
                  <a:srgbClr val="990099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990099"/>
                </a:solidFill>
                <a:latin typeface=".VnTime" pitchFamily="34" charset="0"/>
              </a:rPr>
              <a:t>sè</a:t>
            </a:r>
            <a:r>
              <a:rPr lang="en-US" sz="3200" b="1" dirty="0">
                <a:solidFill>
                  <a:srgbClr val="990099"/>
                </a:solidFill>
                <a:latin typeface=".VnTime" pitchFamily="34" charset="0"/>
              </a:rPr>
              <a:t> ®</a:t>
            </a:r>
            <a:r>
              <a:rPr lang="en-US" sz="3200" b="1" dirty="0" err="1">
                <a:solidFill>
                  <a:srgbClr val="990099"/>
                </a:solidFill>
                <a:latin typeface=".VnTime" pitchFamily="34" charset="0"/>
              </a:rPr>
              <a:t>èi</a:t>
            </a:r>
            <a:r>
              <a:rPr lang="en-US" sz="3200" b="1" dirty="0">
                <a:solidFill>
                  <a:srgbClr val="990099"/>
                </a:solidFill>
                <a:latin typeface=".VnTime" pitchFamily="34" charset="0"/>
              </a:rPr>
              <a:t> </a:t>
            </a:r>
            <a:endParaRPr lang="en-US" dirty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6" grpId="0" animBg="1"/>
      <p:bldP spid="5" grpId="0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7161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indent="898525" algn="l"/>
            <a:r>
              <a:rPr lang="en-US" sz="3200" b="1" dirty="0" err="1">
                <a:latin typeface=".VnTime" pitchFamily="34" charset="0"/>
              </a:rPr>
              <a:t>TÝnh</a:t>
            </a:r>
            <a:r>
              <a:rPr lang="en-US" sz="3200" b="1" dirty="0">
                <a:latin typeface=".VnTime" pitchFamily="34" charset="0"/>
              </a:rPr>
              <a:t>: a) 0,6 +       ;  b)     - (-4).</a:t>
            </a:r>
            <a:endParaRPr lang="en-US" sz="3200" dirty="0">
              <a:latin typeface=".VnTim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71636"/>
            <a:ext cx="9144000" cy="5286388"/>
          </a:xfrm>
          <a:gradFill>
            <a:gsLst>
              <a:gs pos="0">
                <a:srgbClr val="FFCCFF"/>
              </a:gs>
              <a:gs pos="17999">
                <a:srgbClr val="FEE7F2"/>
              </a:gs>
              <a:gs pos="36000">
                <a:srgbClr val="FFCCFF"/>
              </a:gs>
              <a:gs pos="61000">
                <a:srgbClr val="FFFFCC"/>
              </a:gs>
              <a:gs pos="82001">
                <a:srgbClr val="FFFFCC"/>
              </a:gs>
              <a:gs pos="100000">
                <a:srgbClr val="FFCCFF"/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pPr>
              <a:buNone/>
            </a:pPr>
            <a:endParaRPr lang="en-US" sz="3600" dirty="0">
              <a:latin typeface=".VnTime" pitchFamily="34" charset="0"/>
            </a:endParaRPr>
          </a:p>
          <a:p>
            <a:pPr>
              <a:buNone/>
            </a:pPr>
            <a:r>
              <a:rPr lang="en-US" sz="3600" b="1" dirty="0">
                <a:latin typeface=".VnTime" pitchFamily="34" charset="0"/>
              </a:rPr>
              <a:t>a) 0,6 +        =     +        =                   = </a:t>
            </a:r>
          </a:p>
          <a:p>
            <a:pPr>
              <a:buNone/>
            </a:pPr>
            <a:endParaRPr lang="en-US" sz="3600" b="1" dirty="0">
              <a:latin typeface=".VnTime" pitchFamily="34" charset="0"/>
            </a:endParaRPr>
          </a:p>
          <a:p>
            <a:pPr>
              <a:buNone/>
            </a:pPr>
            <a:endParaRPr lang="en-US" sz="3600" b="1" dirty="0">
              <a:latin typeface=".VnTime" pitchFamily="34" charset="0"/>
            </a:endParaRPr>
          </a:p>
          <a:p>
            <a:pPr>
              <a:buNone/>
            </a:pPr>
            <a:r>
              <a:rPr lang="en-US" sz="3600" b="1" dirty="0">
                <a:latin typeface=".VnTime" pitchFamily="34" charset="0"/>
              </a:rPr>
              <a:t>b)     - (-4) =    - (        ) =                 = </a:t>
            </a:r>
          </a:p>
        </p:txBody>
      </p:sp>
      <p:graphicFrame>
        <p:nvGraphicFramePr>
          <p:cNvPr id="20482" name="Object 2"/>
          <p:cNvGraphicFramePr>
            <a:graphicFrameLocks noChangeAspect="1"/>
          </p:cNvGraphicFramePr>
          <p:nvPr/>
        </p:nvGraphicFramePr>
        <p:xfrm>
          <a:off x="4714876" y="142852"/>
          <a:ext cx="504825" cy="1285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280" imgH="393480" progId="Equation.3">
                  <p:embed/>
                </p:oleObj>
              </mc:Choice>
              <mc:Fallback>
                <p:oleObj name="Equation" r:id="rId2" imgW="152280" imgH="3934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876" y="142852"/>
                        <a:ext cx="504825" cy="1285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3286116" y="142852"/>
          <a:ext cx="841375" cy="1285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3800" imgH="393480" progId="Equation.3">
                  <p:embed/>
                </p:oleObj>
              </mc:Choice>
              <mc:Fallback>
                <p:oleObj name="Equation" r:id="rId4" imgW="25380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6116" y="142852"/>
                        <a:ext cx="841375" cy="1285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1500166" y="1857364"/>
          <a:ext cx="887071" cy="1355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3800" imgH="393480" progId="Equation.3">
                  <p:embed/>
                </p:oleObj>
              </mc:Choice>
              <mc:Fallback>
                <p:oleObj name="Equation" r:id="rId6" imgW="25380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0166" y="1857364"/>
                        <a:ext cx="887071" cy="1355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6" name="Object 6"/>
          <p:cNvGraphicFramePr>
            <a:graphicFrameLocks noChangeAspect="1"/>
          </p:cNvGraphicFramePr>
          <p:nvPr/>
        </p:nvGraphicFramePr>
        <p:xfrm>
          <a:off x="2714612" y="1857364"/>
          <a:ext cx="531813" cy="1355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52280" imgH="393480" progId="Equation.3">
                  <p:embed/>
                </p:oleObj>
              </mc:Choice>
              <mc:Fallback>
                <p:oleObj name="Equation" r:id="rId7" imgW="15228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4612" y="1857364"/>
                        <a:ext cx="531813" cy="1355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/>
        </p:nvGraphicFramePr>
        <p:xfrm>
          <a:off x="3500430" y="1857364"/>
          <a:ext cx="887412" cy="1355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53800" imgH="393480" progId="Equation.3">
                  <p:embed/>
                </p:oleObj>
              </mc:Choice>
              <mc:Fallback>
                <p:oleObj name="Equation" r:id="rId9" imgW="253800" imgH="393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0430" y="1857364"/>
                        <a:ext cx="887412" cy="1355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9" name="Object 9"/>
          <p:cNvGraphicFramePr>
            <a:graphicFrameLocks noChangeAspect="1"/>
          </p:cNvGraphicFramePr>
          <p:nvPr/>
        </p:nvGraphicFramePr>
        <p:xfrm>
          <a:off x="4714876" y="1857364"/>
          <a:ext cx="2174875" cy="1355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22080" imgH="393480" progId="Equation.3">
                  <p:embed/>
                </p:oleObj>
              </mc:Choice>
              <mc:Fallback>
                <p:oleObj name="Equation" r:id="rId11" imgW="622080" imgH="3934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876" y="1857364"/>
                        <a:ext cx="2174875" cy="1355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0" name="Object 10"/>
          <p:cNvGraphicFramePr>
            <a:graphicFrameLocks noChangeAspect="1"/>
          </p:cNvGraphicFramePr>
          <p:nvPr/>
        </p:nvGraphicFramePr>
        <p:xfrm>
          <a:off x="7143768" y="1857364"/>
          <a:ext cx="842963" cy="1355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41200" imgH="393480" progId="Equation.3">
                  <p:embed/>
                </p:oleObj>
              </mc:Choice>
              <mc:Fallback>
                <p:oleObj name="Equation" r:id="rId13" imgW="241200" imgH="3934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768" y="1857364"/>
                        <a:ext cx="842963" cy="1355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1" name="Object 2"/>
          <p:cNvGraphicFramePr>
            <a:graphicFrameLocks noChangeAspect="1"/>
          </p:cNvGraphicFramePr>
          <p:nvPr/>
        </p:nvGraphicFramePr>
        <p:xfrm>
          <a:off x="571472" y="3857628"/>
          <a:ext cx="504825" cy="1285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52280" imgH="393480" progId="Equation.3">
                  <p:embed/>
                </p:oleObj>
              </mc:Choice>
              <mc:Fallback>
                <p:oleObj name="Equation" r:id="rId15" imgW="152280" imgH="39348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472" y="3857628"/>
                        <a:ext cx="504825" cy="1285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"/>
          <p:cNvGraphicFramePr>
            <a:graphicFrameLocks noChangeAspect="1"/>
          </p:cNvGraphicFramePr>
          <p:nvPr/>
        </p:nvGraphicFramePr>
        <p:xfrm>
          <a:off x="2357422" y="3857628"/>
          <a:ext cx="504825" cy="1285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52280" imgH="393480" progId="Equation.3">
                  <p:embed/>
                </p:oleObj>
              </mc:Choice>
              <mc:Fallback>
                <p:oleObj name="Equation" r:id="rId16" imgW="152280" imgH="39348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7422" y="3857628"/>
                        <a:ext cx="504825" cy="1285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3" name="Object 2"/>
          <p:cNvGraphicFramePr>
            <a:graphicFrameLocks noChangeAspect="1"/>
          </p:cNvGraphicFramePr>
          <p:nvPr/>
        </p:nvGraphicFramePr>
        <p:xfrm>
          <a:off x="3192460" y="3929066"/>
          <a:ext cx="1093788" cy="1285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30120" imgH="393480" progId="Equation.3">
                  <p:embed/>
                </p:oleObj>
              </mc:Choice>
              <mc:Fallback>
                <p:oleObj name="Equation" r:id="rId17" imgW="330120" imgH="39348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2460" y="3929066"/>
                        <a:ext cx="1093788" cy="1285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5" name="Object 2"/>
          <p:cNvGraphicFramePr>
            <a:graphicFrameLocks noChangeAspect="1"/>
          </p:cNvGraphicFramePr>
          <p:nvPr/>
        </p:nvGraphicFramePr>
        <p:xfrm>
          <a:off x="4643438" y="3929075"/>
          <a:ext cx="2019300" cy="1285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09480" imgH="393480" progId="Equation.3">
                  <p:embed/>
                </p:oleObj>
              </mc:Choice>
              <mc:Fallback>
                <p:oleObj name="Equation" r:id="rId19" imgW="609480" imgH="39348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3929075"/>
                        <a:ext cx="2019300" cy="1285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6" name="Object 2"/>
          <p:cNvGraphicFramePr>
            <a:graphicFrameLocks noChangeAspect="1"/>
          </p:cNvGraphicFramePr>
          <p:nvPr/>
        </p:nvGraphicFramePr>
        <p:xfrm>
          <a:off x="6824663" y="3929063"/>
          <a:ext cx="714375" cy="1285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15640" imgH="393480" progId="Equation.3">
                  <p:embed/>
                </p:oleObj>
              </mc:Choice>
              <mc:Fallback>
                <p:oleObj name="Equation" r:id="rId21" imgW="215640" imgH="39348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4663" y="3929063"/>
                        <a:ext cx="714375" cy="1285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500"/>
                            </p:stCondLst>
                            <p:childTnLst>
                              <p:par>
                                <p:cTn id="5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500"/>
                            </p:stCondLst>
                            <p:childTnLst>
                              <p:par>
                                <p:cTn id="7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04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04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04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04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0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500"/>
                            </p:stCondLst>
                            <p:childTnLst>
                              <p:par>
                                <p:cTn id="9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04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04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0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57422" y="0"/>
            <a:ext cx="4357718" cy="121442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en-US" sz="5400" b="1" dirty="0">
                <a:ln/>
                <a:solidFill>
                  <a:schemeClr val="accent3"/>
                </a:solidFill>
                <a:effectLst>
                  <a:reflection blurRad="6350" stA="55000" endA="300" endPos="45500" dir="5400000" sy="-100000" algn="bl" rotWithShape="0"/>
                </a:effectLst>
                <a:latin typeface=".VnTime" pitchFamily="34" charset="0"/>
              </a:rPr>
              <a:t>VÝ </a:t>
            </a:r>
            <a:r>
              <a:rPr lang="en-US" sz="5400" b="1" dirty="0" err="1">
                <a:ln/>
                <a:solidFill>
                  <a:schemeClr val="accent3"/>
                </a:solidFill>
                <a:effectLst>
                  <a:reflection blurRad="6350" stA="55000" endA="300" endPos="45500" dir="5400000" sy="-100000" algn="bl" rotWithShape="0"/>
                </a:effectLst>
                <a:latin typeface=".VnTime" pitchFamily="34" charset="0"/>
              </a:rPr>
              <a:t>dô</a:t>
            </a:r>
            <a:endParaRPr lang="en-US" sz="5400" b="1" dirty="0">
              <a:ln/>
              <a:solidFill>
                <a:schemeClr val="accent3"/>
              </a:solidFill>
              <a:effectLst>
                <a:reflection blurRad="6350" stA="55000" endA="300" endPos="45500" dir="5400000" sy="-100000" algn="bl" rotWithShape="0"/>
              </a:effectLst>
              <a:latin typeface=".VnTim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4422"/>
            <a:ext cx="9144000" cy="564357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buNone/>
            </a:pPr>
            <a:endParaRPr lang="en-US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.VnTime" pitchFamily="34" charset="0"/>
            </a:endParaRPr>
          </a:p>
          <a:p>
            <a:pPr>
              <a:buNone/>
            </a:pPr>
            <a:endParaRPr lang="en-US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.VnTime" pitchFamily="34" charset="0"/>
            </a:endParaRPr>
          </a:p>
          <a:p>
            <a:pPr>
              <a:buNone/>
            </a:pPr>
            <a:endParaRPr lang="en-US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.VnTime" pitchFamily="34" charset="0"/>
            </a:endParaRPr>
          </a:p>
          <a:p>
            <a:pPr>
              <a:buNone/>
            </a:pPr>
            <a:endParaRPr lang="en-US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.VnTime" pitchFamily="34" charset="0"/>
            </a:endParaRPr>
          </a:p>
          <a:p>
            <a:pPr indent="1265238">
              <a:buNone/>
            </a:pPr>
            <a:r>
              <a:rPr lang="en-US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x =        +    </a:t>
            </a:r>
          </a:p>
          <a:p>
            <a:pPr indent="1265238">
              <a:buNone/>
            </a:pPr>
            <a:r>
              <a:rPr lang="en-US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  </a:t>
            </a:r>
          </a:p>
          <a:p>
            <a:pPr indent="1265238">
              <a:buNone/>
            </a:pPr>
            <a:r>
              <a:rPr lang="en-US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x =          +     = </a:t>
            </a:r>
          </a:p>
          <a:p>
            <a:pPr indent="1265238">
              <a:buNone/>
            </a:pPr>
            <a:endParaRPr lang="en-US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.VnTime" pitchFamily="34" charset="0"/>
            </a:endParaRPr>
          </a:p>
          <a:p>
            <a:pPr indent="187325">
              <a:buNone/>
            </a:pPr>
            <a:r>
              <a:rPr lang="en-US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</a:t>
            </a:r>
            <a:r>
              <a:rPr lang="en-US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VËy</a:t>
            </a:r>
            <a:r>
              <a:rPr lang="en-US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:   x = </a:t>
            </a:r>
          </a:p>
        </p:txBody>
      </p:sp>
      <p:graphicFrame>
        <p:nvGraphicFramePr>
          <p:cNvPr id="23572" name="Object 20"/>
          <p:cNvGraphicFramePr>
            <a:graphicFrameLocks noChangeAspect="1"/>
          </p:cNvGraphicFramePr>
          <p:nvPr/>
        </p:nvGraphicFramePr>
        <p:xfrm>
          <a:off x="2286000" y="3500438"/>
          <a:ext cx="714375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53800" imgH="393480" progId="Equation.3">
                  <p:embed/>
                </p:oleObj>
              </mc:Choice>
              <mc:Fallback>
                <p:oleObj name="Equation" r:id="rId3" imgW="253800" imgH="393480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500438"/>
                        <a:ext cx="714375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3" name="Object 21"/>
          <p:cNvGraphicFramePr>
            <a:graphicFrameLocks noChangeAspect="1"/>
          </p:cNvGraphicFramePr>
          <p:nvPr/>
        </p:nvGraphicFramePr>
        <p:xfrm>
          <a:off x="3286116" y="3571876"/>
          <a:ext cx="428625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2280" imgH="393480" progId="Equation.3">
                  <p:embed/>
                </p:oleObj>
              </mc:Choice>
              <mc:Fallback>
                <p:oleObj name="Equation" r:id="rId5" imgW="152280" imgH="393480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6116" y="3571876"/>
                        <a:ext cx="428625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4" name="Object 22"/>
          <p:cNvGraphicFramePr>
            <a:graphicFrameLocks noChangeAspect="1"/>
          </p:cNvGraphicFramePr>
          <p:nvPr/>
        </p:nvGraphicFramePr>
        <p:xfrm>
          <a:off x="3571868" y="4714884"/>
          <a:ext cx="606425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15640" imgH="393480" progId="Equation.3">
                  <p:embed/>
                </p:oleObj>
              </mc:Choice>
              <mc:Fallback>
                <p:oleObj name="Equation" r:id="rId7" imgW="215640" imgH="393480" progId="Equation.3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868" y="4714884"/>
                        <a:ext cx="606425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5" name="Object 23"/>
          <p:cNvGraphicFramePr>
            <a:graphicFrameLocks noChangeAspect="1"/>
          </p:cNvGraphicFramePr>
          <p:nvPr/>
        </p:nvGraphicFramePr>
        <p:xfrm>
          <a:off x="2500313" y="4643454"/>
          <a:ext cx="714375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53800" imgH="393480" progId="Equation.3">
                  <p:embed/>
                </p:oleObj>
              </mc:Choice>
              <mc:Fallback>
                <p:oleObj name="Equation" r:id="rId9" imgW="253800" imgH="393480" progId="Equation.3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0313" y="4643454"/>
                        <a:ext cx="714375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6" name="Object 24"/>
          <p:cNvGraphicFramePr>
            <a:graphicFrameLocks noChangeAspect="1"/>
          </p:cNvGraphicFramePr>
          <p:nvPr/>
        </p:nvGraphicFramePr>
        <p:xfrm>
          <a:off x="4500563" y="4643438"/>
          <a:ext cx="428625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52280" imgH="393480" progId="Equation.3">
                  <p:embed/>
                </p:oleObj>
              </mc:Choice>
              <mc:Fallback>
                <p:oleObj name="Equation" r:id="rId11" imgW="152280" imgH="393480" progId="Equation.3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4643438"/>
                        <a:ext cx="428625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7" name="Object 25"/>
          <p:cNvGraphicFramePr>
            <a:graphicFrameLocks noChangeAspect="1"/>
          </p:cNvGraphicFramePr>
          <p:nvPr/>
        </p:nvGraphicFramePr>
        <p:xfrm>
          <a:off x="2714625" y="5643563"/>
          <a:ext cx="428625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52280" imgH="393480" progId="Equation.3">
                  <p:embed/>
                </p:oleObj>
              </mc:Choice>
              <mc:Fallback>
                <p:oleObj name="Equation" r:id="rId13" imgW="152280" imgH="393480" progId="Equation.3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4625" y="5643563"/>
                        <a:ext cx="428625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Flowchart: Process 32"/>
          <p:cNvSpPr/>
          <p:nvPr/>
        </p:nvSpPr>
        <p:spPr>
          <a:xfrm>
            <a:off x="827584" y="1214422"/>
            <a:ext cx="6816250" cy="1428760"/>
          </a:xfrm>
          <a:prstGeom prst="flowChart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  </a:t>
            </a:r>
            <a:r>
              <a:rPr lang="en-US" sz="32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Bài</a:t>
            </a:r>
            <a:r>
              <a:rPr lang="en-US" sz="32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1: </a:t>
            </a:r>
            <a:r>
              <a:rPr lang="en-US" sz="32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T×m</a:t>
            </a:r>
            <a:r>
              <a:rPr lang="en-US" sz="32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x, </a:t>
            </a:r>
            <a:r>
              <a:rPr lang="en-US" sz="32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biÕt</a:t>
            </a:r>
            <a:r>
              <a:rPr lang="en-US" sz="32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        + x =</a:t>
            </a:r>
            <a:endParaRPr lang="en-US" sz="3200" dirty="0"/>
          </a:p>
        </p:txBody>
      </p:sp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7232121"/>
              </p:ext>
            </p:extLst>
          </p:nvPr>
        </p:nvGraphicFramePr>
        <p:xfrm>
          <a:off x="4445000" y="1439360"/>
          <a:ext cx="698504" cy="11255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53800" imgH="393480" progId="Equation.3">
                  <p:embed/>
                </p:oleObj>
              </mc:Choice>
              <mc:Fallback>
                <p:oleObj name="Equation" r:id="rId15" imgW="253800" imgH="393480" progId="Equation.3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5000" y="1439360"/>
                        <a:ext cx="698504" cy="11255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9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2080253"/>
              </p:ext>
            </p:extLst>
          </p:nvPr>
        </p:nvGraphicFramePr>
        <p:xfrm>
          <a:off x="6084168" y="1412776"/>
          <a:ext cx="698500" cy="1125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53800" imgH="393480" progId="Equation.3">
                  <p:embed/>
                </p:oleObj>
              </mc:Choice>
              <mc:Fallback>
                <p:oleObj name="Equation" r:id="rId17" imgW="253800" imgH="393480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168" y="1412776"/>
                        <a:ext cx="698500" cy="1125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23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23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23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23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500"/>
                                        <p:tgtEl>
                                          <p:spTgt spid="23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0" dur="500"/>
                                        <p:tgtEl>
                                          <p:spTgt spid="23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9" dur="500"/>
                                        <p:tgtEl>
                                          <p:spTgt spid="23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285992"/>
          </a:xfrm>
          <a:gradFill>
            <a:gsLst>
              <a:gs pos="0">
                <a:srgbClr val="FF0066"/>
              </a:gs>
              <a:gs pos="64999">
                <a:srgbClr val="F0EBD5"/>
              </a:gs>
              <a:gs pos="100000">
                <a:srgbClr val="FF0066"/>
              </a:gs>
            </a:gsLst>
            <a:lin ang="16200000" scaled="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indent="811213" algn="l"/>
            <a:r>
              <a:rPr lang="en-US" sz="3600" b="1" dirty="0" err="1">
                <a:latin typeface=".VnTime" pitchFamily="34" charset="0"/>
              </a:rPr>
              <a:t>Bài</a:t>
            </a:r>
            <a:r>
              <a:rPr lang="en-US" sz="3600" b="1" dirty="0">
                <a:latin typeface=".VnTime" pitchFamily="34" charset="0"/>
              </a:rPr>
              <a:t> 2: </a:t>
            </a:r>
            <a:r>
              <a:rPr lang="en-US" sz="3600" b="1" dirty="0" err="1">
                <a:latin typeface=".VnTime" pitchFamily="34" charset="0"/>
              </a:rPr>
              <a:t>T×m</a:t>
            </a:r>
            <a:r>
              <a:rPr lang="en-US" sz="3600" b="1" dirty="0">
                <a:latin typeface=".VnTime" pitchFamily="34" charset="0"/>
              </a:rPr>
              <a:t> x, </a:t>
            </a:r>
            <a:r>
              <a:rPr lang="en-US" sz="3600" b="1" dirty="0" err="1">
                <a:latin typeface=".VnTime" pitchFamily="34" charset="0"/>
              </a:rPr>
              <a:t>biÕt</a:t>
            </a:r>
            <a:r>
              <a:rPr lang="en-US" sz="3600" b="1" dirty="0">
                <a:latin typeface=".VnTime" pitchFamily="34" charset="0"/>
              </a:rPr>
              <a:t>:</a:t>
            </a:r>
            <a:br>
              <a:rPr lang="en-US" sz="3600" b="1" dirty="0">
                <a:latin typeface=".VnTime" pitchFamily="34" charset="0"/>
              </a:rPr>
            </a:br>
            <a:br>
              <a:rPr lang="en-US" sz="3600" b="1" dirty="0">
                <a:latin typeface=".VnTime" pitchFamily="34" charset="0"/>
              </a:rPr>
            </a:br>
            <a:r>
              <a:rPr lang="en-US" sz="3600" b="1" dirty="0">
                <a:latin typeface=".VnTime" pitchFamily="34" charset="0"/>
              </a:rPr>
              <a:t>a) x -     =     ;           b)         - x =      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5992"/>
            <a:ext cx="9144000" cy="4572008"/>
          </a:xfrm>
        </p:spPr>
        <p:txBody>
          <a:bodyPr/>
          <a:lstStyle/>
          <a:p>
            <a:pPr>
              <a:buNone/>
            </a:pPr>
            <a:r>
              <a:rPr lang="en-US" b="1" dirty="0" err="1">
                <a:latin typeface=".VnTime" pitchFamily="34" charset="0"/>
              </a:rPr>
              <a:t>Gi¶i</a:t>
            </a:r>
            <a:r>
              <a:rPr lang="en-US" b="1" dirty="0">
                <a:latin typeface=".VnTime" pitchFamily="34" charset="0"/>
              </a:rPr>
              <a:t>: 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071538" y="1214422"/>
          <a:ext cx="576266" cy="10715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280" imgH="393480" progId="Equation.3">
                  <p:embed/>
                </p:oleObj>
              </mc:Choice>
              <mc:Fallback>
                <p:oleObj name="Equation" r:id="rId2" imgW="15228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1538" y="1214422"/>
                        <a:ext cx="576266" cy="107157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1897050" y="1214429"/>
          <a:ext cx="674686" cy="1071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3800" imgH="393480" progId="Equation.3">
                  <p:embed/>
                </p:oleObj>
              </mc:Choice>
              <mc:Fallback>
                <p:oleObj name="Equation" r:id="rId4" imgW="25380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7050" y="1214429"/>
                        <a:ext cx="674686" cy="1071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/>
          <p:cNvGraphicFramePr>
            <a:graphicFrameLocks noChangeAspect="1"/>
          </p:cNvGraphicFramePr>
          <p:nvPr/>
        </p:nvGraphicFramePr>
        <p:xfrm>
          <a:off x="4714876" y="1214429"/>
          <a:ext cx="576263" cy="1071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2280" imgH="393480" progId="Equation.3">
                  <p:embed/>
                </p:oleObj>
              </mc:Choice>
              <mc:Fallback>
                <p:oleObj name="Equation" r:id="rId6" imgW="152280" imgH="3934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876" y="1214429"/>
                        <a:ext cx="576263" cy="1071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6215074" y="1214429"/>
          <a:ext cx="714380" cy="1071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3800" imgH="393480" progId="Equation.3">
                  <p:embed/>
                </p:oleObj>
              </mc:Choice>
              <mc:Fallback>
                <p:oleObj name="Equation" r:id="rId8" imgW="25380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5074" y="1214429"/>
                        <a:ext cx="714380" cy="1071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0" y="2357430"/>
          <a:ext cx="9144000" cy="4500570"/>
        </p:xfrm>
        <a:graphic>
          <a:graphicData uri="http://schemas.openxmlformats.org/drawingml/2006/table">
            <a:tbl>
              <a:tblPr firstRow="1" bandRow="1">
                <a:tableStyleId>{306799F8-075E-4A3A-A7F6-7FBC6576F1A4}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00570">
                <a:tc>
                  <a:txBody>
                    <a:bodyPr/>
                    <a:lstStyle/>
                    <a:p>
                      <a:endParaRPr lang="en-US" sz="3200" b="1" dirty="0">
                        <a:solidFill>
                          <a:schemeClr val="tx1"/>
                        </a:solidFill>
                        <a:latin typeface=".VnTime" pitchFamily="34" charset="0"/>
                      </a:endParaRPr>
                    </a:p>
                    <a:p>
                      <a:r>
                        <a:rPr lang="en-US" sz="3200" b="1" dirty="0">
                          <a:solidFill>
                            <a:schemeClr val="tx1"/>
                          </a:solidFill>
                          <a:latin typeface=".VnTime" pitchFamily="34" charset="0"/>
                        </a:rPr>
                        <a:t>      a)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  <a:latin typeface=".VnTime" pitchFamily="34" charset="0"/>
                        </a:rPr>
                        <a:t> x =       +</a:t>
                      </a:r>
                    </a:p>
                    <a:p>
                      <a:endParaRPr lang="en-US" sz="3200" b="1" dirty="0">
                        <a:solidFill>
                          <a:schemeClr val="tx1"/>
                        </a:solidFill>
                        <a:latin typeface=".VnTime" pitchFamily="34" charset="0"/>
                      </a:endParaRPr>
                    </a:p>
                    <a:p>
                      <a:r>
                        <a:rPr lang="en-US" sz="3200" b="1" dirty="0">
                          <a:solidFill>
                            <a:schemeClr val="tx1"/>
                          </a:solidFill>
                          <a:latin typeface=".VnTime" pitchFamily="34" charset="0"/>
                        </a:rPr>
                        <a:t>          x =      +</a:t>
                      </a:r>
                    </a:p>
                    <a:p>
                      <a:endParaRPr lang="en-US" sz="3200" b="1" baseline="0" dirty="0">
                        <a:solidFill>
                          <a:schemeClr val="tx1"/>
                        </a:solidFill>
                        <a:latin typeface=".VnTime" pitchFamily="34" charset="0"/>
                      </a:endParaRPr>
                    </a:p>
                    <a:p>
                      <a:r>
                        <a:rPr lang="en-US" sz="3200" b="1" baseline="0" dirty="0">
                          <a:solidFill>
                            <a:schemeClr val="tx1"/>
                          </a:solidFill>
                          <a:latin typeface=".VnTime" pitchFamily="34" charset="0"/>
                        </a:rPr>
                        <a:t>          x =  </a:t>
                      </a:r>
                    </a:p>
                    <a:p>
                      <a:endParaRPr lang="en-US" sz="3200" b="1" baseline="0" dirty="0">
                        <a:solidFill>
                          <a:schemeClr val="tx1"/>
                        </a:solidFill>
                        <a:latin typeface=".VnTime" pitchFamily="34" charset="0"/>
                      </a:endParaRPr>
                    </a:p>
                    <a:p>
                      <a:r>
                        <a:rPr lang="en-US" sz="3200" b="1" baseline="0" dirty="0" err="1">
                          <a:solidFill>
                            <a:schemeClr val="tx1"/>
                          </a:solidFill>
                          <a:latin typeface=".VnTime" pitchFamily="34" charset="0"/>
                        </a:rPr>
                        <a:t>VËy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  <a:latin typeface=".VnTime" pitchFamily="34" charset="0"/>
                        </a:rPr>
                        <a:t>: x = </a:t>
                      </a:r>
                      <a:endParaRPr lang="en-US" sz="3200" b="1" dirty="0">
                        <a:solidFill>
                          <a:schemeClr val="tx1"/>
                        </a:solidFill>
                        <a:latin typeface=".VnTime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CCFF99"/>
                        </a:gs>
                        <a:gs pos="64999">
                          <a:srgbClr val="F0EBD5"/>
                        </a:gs>
                        <a:gs pos="100000">
                          <a:srgbClr val="CCFF99"/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sz="3200" b="1" dirty="0">
                        <a:solidFill>
                          <a:schemeClr val="tx1"/>
                        </a:solidFill>
                        <a:latin typeface=".VnTime" pitchFamily="34" charset="0"/>
                      </a:endParaRPr>
                    </a:p>
                    <a:p>
                      <a:r>
                        <a:rPr lang="en-US" sz="3200" b="1" baseline="0" dirty="0">
                          <a:solidFill>
                            <a:schemeClr val="tx1"/>
                          </a:solidFill>
                          <a:latin typeface=".VnTime" pitchFamily="34" charset="0"/>
                        </a:rPr>
                        <a:t>     b)      +     = x</a:t>
                      </a:r>
                    </a:p>
                    <a:p>
                      <a:endParaRPr lang="en-US" sz="3200" b="1" baseline="0" dirty="0">
                        <a:solidFill>
                          <a:schemeClr val="tx1"/>
                        </a:solidFill>
                        <a:latin typeface=".VnTime" pitchFamily="34" charset="0"/>
                      </a:endParaRPr>
                    </a:p>
                    <a:p>
                      <a:r>
                        <a:rPr lang="en-US" sz="3200" b="1" baseline="0" dirty="0">
                          <a:solidFill>
                            <a:schemeClr val="tx1"/>
                          </a:solidFill>
                          <a:latin typeface=".VnTime" pitchFamily="34" charset="0"/>
                        </a:rPr>
                        <a:t>         x =     +    </a:t>
                      </a:r>
                    </a:p>
                    <a:p>
                      <a:endParaRPr lang="en-US" sz="3200" b="1" baseline="0" dirty="0">
                        <a:solidFill>
                          <a:schemeClr val="tx1"/>
                        </a:solidFill>
                        <a:latin typeface=".VnTime" pitchFamily="34" charset="0"/>
                      </a:endParaRPr>
                    </a:p>
                    <a:p>
                      <a:r>
                        <a:rPr lang="en-US" sz="3200" b="1" baseline="0" dirty="0">
                          <a:solidFill>
                            <a:schemeClr val="tx1"/>
                          </a:solidFill>
                          <a:latin typeface=".VnTime" pitchFamily="34" charset="0"/>
                        </a:rPr>
                        <a:t>         x =    </a:t>
                      </a:r>
                    </a:p>
                    <a:p>
                      <a:endParaRPr lang="en-US" sz="3200" b="1" baseline="0" dirty="0">
                        <a:solidFill>
                          <a:schemeClr val="tx1"/>
                        </a:solidFill>
                        <a:latin typeface=".VnTime" pitchFamily="34" charset="0"/>
                      </a:endParaRPr>
                    </a:p>
                    <a:p>
                      <a:r>
                        <a:rPr lang="en-US" sz="3200" b="1" baseline="0" dirty="0" err="1">
                          <a:solidFill>
                            <a:schemeClr val="tx1"/>
                          </a:solidFill>
                          <a:latin typeface=".VnTime" pitchFamily="34" charset="0"/>
                        </a:rPr>
                        <a:t>VËy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  <a:latin typeface=".VnTime" pitchFamily="34" charset="0"/>
                        </a:rPr>
                        <a:t>: x =    </a:t>
                      </a:r>
                      <a:endParaRPr lang="en-US" sz="3200" b="1" dirty="0">
                        <a:solidFill>
                          <a:schemeClr val="tx1"/>
                        </a:solidFill>
                        <a:latin typeface=".VnTime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CCFF99"/>
                        </a:gs>
                        <a:gs pos="64999">
                          <a:srgbClr val="F0EBD5"/>
                        </a:gs>
                        <a:gs pos="100000">
                          <a:srgbClr val="CCFF99"/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4584" name="Object 8"/>
          <p:cNvGraphicFramePr>
            <a:graphicFrameLocks noChangeAspect="1"/>
          </p:cNvGraphicFramePr>
          <p:nvPr/>
        </p:nvGraphicFramePr>
        <p:xfrm>
          <a:off x="1714480" y="2643190"/>
          <a:ext cx="642941" cy="10001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53800" imgH="393480" progId="Equation.3">
                  <p:embed/>
                </p:oleObj>
              </mc:Choice>
              <mc:Fallback>
                <p:oleObj name="Equation" r:id="rId10" imgW="253800" imgH="393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480" y="2643190"/>
                        <a:ext cx="642941" cy="100012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2643174" y="2643182"/>
          <a:ext cx="500066" cy="10001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52280" imgH="393480" progId="Equation.3">
                  <p:embed/>
                </p:oleObj>
              </mc:Choice>
              <mc:Fallback>
                <p:oleObj name="Equation" r:id="rId11" imgW="152280" imgH="3934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3174" y="2643182"/>
                        <a:ext cx="500066" cy="100012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6" name="Object 10"/>
          <p:cNvGraphicFramePr>
            <a:graphicFrameLocks noChangeAspect="1"/>
          </p:cNvGraphicFramePr>
          <p:nvPr/>
        </p:nvGraphicFramePr>
        <p:xfrm>
          <a:off x="1643042" y="3643314"/>
          <a:ext cx="571503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53800" imgH="393480" progId="Equation.3">
                  <p:embed/>
                </p:oleObj>
              </mc:Choice>
              <mc:Fallback>
                <p:oleObj name="Equation" r:id="rId13" imgW="253800" imgH="3934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3042" y="3643314"/>
                        <a:ext cx="571503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7" name="Object 11"/>
          <p:cNvGraphicFramePr>
            <a:graphicFrameLocks noChangeAspect="1"/>
          </p:cNvGraphicFramePr>
          <p:nvPr/>
        </p:nvGraphicFramePr>
        <p:xfrm>
          <a:off x="2428860" y="3643314"/>
          <a:ext cx="428628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52280" imgH="393480" progId="Equation.3">
                  <p:embed/>
                </p:oleObj>
              </mc:Choice>
              <mc:Fallback>
                <p:oleObj name="Equation" r:id="rId15" imgW="152280" imgH="39348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8860" y="3643314"/>
                        <a:ext cx="428628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8" name="Object 12"/>
          <p:cNvGraphicFramePr>
            <a:graphicFrameLocks noChangeAspect="1"/>
          </p:cNvGraphicFramePr>
          <p:nvPr/>
        </p:nvGraphicFramePr>
        <p:xfrm>
          <a:off x="1714480" y="4572015"/>
          <a:ext cx="574698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41200" imgH="393480" progId="Equation.3">
                  <p:embed/>
                </p:oleObj>
              </mc:Choice>
              <mc:Fallback>
                <p:oleObj name="Equation" r:id="rId17" imgW="241200" imgH="39348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480" y="4572015"/>
                        <a:ext cx="574698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9" name="Object 13"/>
          <p:cNvGraphicFramePr>
            <a:graphicFrameLocks noChangeAspect="1"/>
          </p:cNvGraphicFramePr>
          <p:nvPr/>
        </p:nvGraphicFramePr>
        <p:xfrm>
          <a:off x="1500166" y="5572147"/>
          <a:ext cx="574675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41200" imgH="393480" progId="Equation.3">
                  <p:embed/>
                </p:oleObj>
              </mc:Choice>
              <mc:Fallback>
                <p:oleObj name="Equation" r:id="rId19" imgW="241200" imgH="39348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0166" y="5572147"/>
                        <a:ext cx="574675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0" name="Object 3"/>
          <p:cNvGraphicFramePr>
            <a:graphicFrameLocks noChangeAspect="1"/>
          </p:cNvGraphicFramePr>
          <p:nvPr/>
        </p:nvGraphicFramePr>
        <p:xfrm>
          <a:off x="5572132" y="2643183"/>
          <a:ext cx="576263" cy="10001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52280" imgH="393480" progId="Equation.3">
                  <p:embed/>
                </p:oleObj>
              </mc:Choice>
              <mc:Fallback>
                <p:oleObj name="Equation" r:id="rId21" imgW="152280" imgH="39348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2132" y="2643183"/>
                        <a:ext cx="576263" cy="10001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1" name="Object 15"/>
          <p:cNvGraphicFramePr>
            <a:graphicFrameLocks noChangeAspect="1"/>
          </p:cNvGraphicFramePr>
          <p:nvPr/>
        </p:nvGraphicFramePr>
        <p:xfrm>
          <a:off x="6429388" y="2571744"/>
          <a:ext cx="385762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52280" imgH="393480" progId="Equation.3">
                  <p:embed/>
                </p:oleObj>
              </mc:Choice>
              <mc:Fallback>
                <p:oleObj name="Equation" r:id="rId22" imgW="152280" imgH="39348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388" y="2571744"/>
                        <a:ext cx="385762" cy="1071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3" name="Object 17"/>
          <p:cNvGraphicFramePr>
            <a:graphicFrameLocks noChangeAspect="1"/>
          </p:cNvGraphicFramePr>
          <p:nvPr/>
        </p:nvGraphicFramePr>
        <p:xfrm>
          <a:off x="6072197" y="3643314"/>
          <a:ext cx="571505" cy="9286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28600" imgH="393480" progId="Equation.3">
                  <p:embed/>
                </p:oleObj>
              </mc:Choice>
              <mc:Fallback>
                <p:oleObj name="Equation" r:id="rId24" imgW="228600" imgH="39348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2197" y="3643314"/>
                        <a:ext cx="571505" cy="9286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5"/>
          <p:cNvGraphicFramePr>
            <a:graphicFrameLocks noChangeAspect="1"/>
          </p:cNvGraphicFramePr>
          <p:nvPr/>
        </p:nvGraphicFramePr>
        <p:xfrm>
          <a:off x="6967538" y="3643313"/>
          <a:ext cx="493712" cy="928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28600" imgH="393480" progId="Equation.3">
                  <p:embed/>
                </p:oleObj>
              </mc:Choice>
              <mc:Fallback>
                <p:oleObj name="Equation" r:id="rId26" imgW="228600" imgH="39348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7538" y="3643313"/>
                        <a:ext cx="493712" cy="928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5" name="Object 15"/>
          <p:cNvGraphicFramePr>
            <a:graphicFrameLocks noChangeAspect="1"/>
          </p:cNvGraphicFramePr>
          <p:nvPr/>
        </p:nvGraphicFramePr>
        <p:xfrm>
          <a:off x="6181725" y="4643438"/>
          <a:ext cx="495300" cy="928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28600" imgH="393480" progId="Equation.3">
                  <p:embed/>
                </p:oleObj>
              </mc:Choice>
              <mc:Fallback>
                <p:oleObj name="Equation" r:id="rId28" imgW="228600" imgH="39348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1725" y="4643438"/>
                        <a:ext cx="495300" cy="928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5"/>
          <p:cNvGraphicFramePr>
            <a:graphicFrameLocks noChangeAspect="1"/>
          </p:cNvGraphicFramePr>
          <p:nvPr/>
        </p:nvGraphicFramePr>
        <p:xfrm>
          <a:off x="6143636" y="5572140"/>
          <a:ext cx="495300" cy="928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28600" imgH="393480" progId="Equation.3">
                  <p:embed/>
                </p:oleObj>
              </mc:Choice>
              <mc:Fallback>
                <p:oleObj name="Equation" r:id="rId30" imgW="228600" imgH="39348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3636" y="5572140"/>
                        <a:ext cx="495300" cy="928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00"/>
                            </p:stCondLst>
                            <p:childTnLst>
                              <p:par>
                                <p:cTn id="44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5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000"/>
                            </p:stCondLst>
                            <p:childTnLst>
                              <p:par>
                                <p:cTn id="48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0" dur="5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500"/>
                            </p:stCondLst>
                            <p:childTnLst>
                              <p:par>
                                <p:cTn id="52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4" dur="5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000"/>
                            </p:stCondLst>
                            <p:childTnLst>
                              <p:par>
                                <p:cTn id="56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8" dur="5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500"/>
                            </p:stCondLst>
                            <p:childTnLst>
                              <p:par>
                                <p:cTn id="6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2" dur="5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0"/>
                            </p:stCondLst>
                            <p:childTnLst>
                              <p:par>
                                <p:cTn id="64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6" dur="500"/>
                                        <p:tgtEl>
                                          <p:spTgt spid="24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500"/>
                            </p:stCondLst>
                            <p:childTnLst>
                              <p:par>
                                <p:cTn id="68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6000"/>
                            </p:stCondLst>
                            <p:childTnLst>
                              <p:par>
                                <p:cTn id="72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4" dur="500"/>
                                        <p:tgtEl>
                                          <p:spTgt spid="24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6500"/>
                            </p:stCondLst>
                            <p:childTnLst>
                              <p:par>
                                <p:cTn id="76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chemeClr val="bg1"/>
          </a:solidFill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 prst="convex"/>
            </a:sp3d>
          </a:bodyPr>
          <a:lstStyle/>
          <a:p>
            <a:pPr>
              <a:buNone/>
            </a:pPr>
            <a:r>
              <a:rPr lang="en-US" sz="2800" b="1" i="1" dirty="0">
                <a:solidFill>
                  <a:srgbClr val="006600"/>
                </a:solidFill>
                <a:latin typeface=".VnTime" pitchFamily="34" charset="0"/>
              </a:rPr>
              <a:t>§</a:t>
            </a:r>
            <a:r>
              <a:rPr lang="en-US" sz="2800" b="1" i="1" dirty="0" err="1">
                <a:solidFill>
                  <a:srgbClr val="006600"/>
                </a:solidFill>
                <a:latin typeface=".VnTime" pitchFamily="34" charset="0"/>
              </a:rPr>
              <a:t>iÒn</a:t>
            </a:r>
            <a:r>
              <a:rPr lang="en-US" sz="2800" b="1" i="1" dirty="0">
                <a:solidFill>
                  <a:srgbClr val="006600"/>
                </a:solidFill>
                <a:latin typeface=".VnTime" pitchFamily="34" charset="0"/>
              </a:rPr>
              <a:t> “§” hay “S” </a:t>
            </a:r>
            <a:r>
              <a:rPr lang="en-US" sz="2800" b="1" i="1" dirty="0" err="1">
                <a:solidFill>
                  <a:srgbClr val="006600"/>
                </a:solidFill>
                <a:latin typeface=".VnTime" pitchFamily="34" charset="0"/>
              </a:rPr>
              <a:t>vµo</a:t>
            </a:r>
            <a:r>
              <a:rPr lang="en-US" sz="2800" b="1" i="1" dirty="0">
                <a:solidFill>
                  <a:srgbClr val="006600"/>
                </a:solidFill>
                <a:latin typeface=".VnTime" pitchFamily="34" charset="0"/>
              </a:rPr>
              <a:t> « </a:t>
            </a:r>
            <a:r>
              <a:rPr lang="en-US" sz="2800" b="1" i="1" dirty="0" err="1">
                <a:solidFill>
                  <a:srgbClr val="006600"/>
                </a:solidFill>
                <a:latin typeface=".VnTime" pitchFamily="34" charset="0"/>
              </a:rPr>
              <a:t>trèng</a:t>
            </a:r>
            <a:r>
              <a:rPr lang="en-US" sz="2800" b="1" i="1" dirty="0">
                <a:solidFill>
                  <a:srgbClr val="006600"/>
                </a:solidFill>
                <a:latin typeface=".VnTime" pitchFamily="34" charset="0"/>
              </a:rPr>
              <a:t> vµ </a:t>
            </a:r>
            <a:r>
              <a:rPr lang="en-US" sz="2800" b="1" i="1" dirty="0" err="1">
                <a:solidFill>
                  <a:srgbClr val="006600"/>
                </a:solidFill>
                <a:latin typeface=".VnTime" pitchFamily="34" charset="0"/>
              </a:rPr>
              <a:t>ch÷a</a:t>
            </a:r>
            <a:r>
              <a:rPr lang="en-US" sz="2800" b="1" i="1" dirty="0">
                <a:solidFill>
                  <a:srgbClr val="006600"/>
                </a:solidFill>
                <a:latin typeface=".VnTime" pitchFamily="34" charset="0"/>
              </a:rPr>
              <a:t> l¹i </a:t>
            </a:r>
            <a:r>
              <a:rPr lang="en-US" sz="2800" b="1" i="1" dirty="0" err="1">
                <a:solidFill>
                  <a:srgbClr val="006600"/>
                </a:solidFill>
                <a:latin typeface=".VnTime" pitchFamily="34" charset="0"/>
              </a:rPr>
              <a:t>cho</a:t>
            </a:r>
            <a:r>
              <a:rPr lang="en-US" sz="2800" b="1" i="1" dirty="0">
                <a:solidFill>
                  <a:srgbClr val="006600"/>
                </a:solidFill>
                <a:latin typeface=".VnTime" pitchFamily="34" charset="0"/>
              </a:rPr>
              <a:t> ®</a:t>
            </a:r>
            <a:r>
              <a:rPr lang="en-US" sz="2800" b="1" i="1" dirty="0" err="1">
                <a:solidFill>
                  <a:srgbClr val="006600"/>
                </a:solidFill>
                <a:latin typeface=".VnTime" pitchFamily="34" charset="0"/>
              </a:rPr>
              <a:t>óng</a:t>
            </a:r>
            <a:r>
              <a:rPr lang="en-US" sz="2800" b="1" i="1" dirty="0">
                <a:solidFill>
                  <a:srgbClr val="006600"/>
                </a:solidFill>
                <a:latin typeface=".VnTime" pitchFamily="34" charset="0"/>
              </a:rPr>
              <a:t> </a:t>
            </a:r>
            <a:r>
              <a:rPr lang="en-US" sz="2800" b="1" i="1" dirty="0" err="1">
                <a:solidFill>
                  <a:srgbClr val="006600"/>
                </a:solidFill>
                <a:latin typeface=".VnTime" pitchFamily="34" charset="0"/>
              </a:rPr>
              <a:t>nÕu</a:t>
            </a:r>
            <a:r>
              <a:rPr lang="en-US" sz="2800" b="1" i="1" dirty="0">
                <a:solidFill>
                  <a:srgbClr val="006600"/>
                </a:solidFill>
                <a:latin typeface=".VnTime" pitchFamily="34" charset="0"/>
              </a:rPr>
              <a:t> </a:t>
            </a:r>
            <a:r>
              <a:rPr lang="en-US" sz="2800" b="1" i="1" dirty="0" err="1">
                <a:solidFill>
                  <a:srgbClr val="006600"/>
                </a:solidFill>
                <a:latin typeface=".VnTime" pitchFamily="34" charset="0"/>
              </a:rPr>
              <a:t>sai</a:t>
            </a:r>
            <a:r>
              <a:rPr lang="en-US" sz="2800" b="1" i="1" dirty="0">
                <a:solidFill>
                  <a:srgbClr val="006600"/>
                </a:solidFill>
                <a:latin typeface=".VnTime" pitchFamily="34" charset="0"/>
              </a:rPr>
              <a:t>: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5500694" cy="141763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r>
              <a:rPr lang="en-US" sz="4000" i="1" dirty="0">
                <a:solidFill>
                  <a:srgbClr val="800080"/>
                </a:solidFill>
                <a:effectLst>
                  <a:reflection blurRad="6350" stA="55000" endA="300" endPos="45500" dir="5400000" sy="-100000" algn="bl" rotWithShape="0"/>
                </a:effectLst>
                <a:latin typeface="Arial"/>
                <a:cs typeface="Arial"/>
              </a:rPr>
              <a:t>■ </a:t>
            </a:r>
            <a:r>
              <a:rPr lang="en-US" sz="4000" i="1" dirty="0">
                <a:solidFill>
                  <a:srgbClr val="800080"/>
                </a:solidFill>
                <a:effectLst>
                  <a:reflection blurRad="6350" stA="55000" endA="300" endPos="45500" dir="5400000" sy="-100000" algn="bl" rotWithShape="0"/>
                </a:effectLst>
                <a:latin typeface=".VnVogueH" pitchFamily="34" charset="0"/>
              </a:rPr>
              <a:t>Tr¾c </a:t>
            </a:r>
            <a:r>
              <a:rPr lang="en-US" sz="4000" i="1" dirty="0" err="1">
                <a:solidFill>
                  <a:srgbClr val="800080"/>
                </a:solidFill>
                <a:effectLst>
                  <a:reflection blurRad="6350" stA="55000" endA="300" endPos="45500" dir="5400000" sy="-100000" algn="bl" rotWithShape="0"/>
                </a:effectLst>
                <a:latin typeface=".VnVogueH" pitchFamily="34" charset="0"/>
              </a:rPr>
              <a:t>nghiÖm</a:t>
            </a:r>
            <a:endParaRPr lang="en-US" sz="4000" i="1" dirty="0">
              <a:solidFill>
                <a:srgbClr val="800080"/>
              </a:solidFill>
              <a:effectLst>
                <a:reflection blurRad="6350" stA="55000" endA="300" endPos="45500" dir="5400000" sy="-100000" algn="bl" rotWithShape="0"/>
              </a:effectLst>
              <a:latin typeface=".VnVogueH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863556"/>
              </p:ext>
            </p:extLst>
          </p:nvPr>
        </p:nvGraphicFramePr>
        <p:xfrm>
          <a:off x="0" y="2000238"/>
          <a:ext cx="9177501" cy="4825533"/>
        </p:xfrm>
        <a:graphic>
          <a:graphicData uri="http://schemas.openxmlformats.org/drawingml/2006/table">
            <a:tbl>
              <a:tblPr firstRow="1" bandRow="1">
                <a:effectLst>
                  <a:outerShdw sx="1000" sy="1000" algn="ctr" rotWithShape="0">
                    <a:srgbClr val="000000"/>
                  </a:outerShdw>
                </a:effectLst>
                <a:tableStyleId>{5940675A-B579-460E-94D1-54222C63F5DA}</a:tableStyleId>
              </a:tblPr>
              <a:tblGrid>
                <a:gridCol w="32146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7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75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48134"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FF0000"/>
                          </a:solidFill>
                          <a:latin typeface=".VnAristote" pitchFamily="34" charset="0"/>
                        </a:rPr>
                        <a:t>Bµi</a:t>
                      </a:r>
                      <a:r>
                        <a:rPr lang="en-US" sz="2000" baseline="0" dirty="0">
                          <a:solidFill>
                            <a:srgbClr val="FF0000"/>
                          </a:solidFill>
                          <a:latin typeface=".VnAristote" pitchFamily="34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rgbClr val="FF0000"/>
                          </a:solidFill>
                          <a:latin typeface=".VnAristote" pitchFamily="34" charset="0"/>
                        </a:rPr>
                        <a:t>lµm</a:t>
                      </a:r>
                      <a:r>
                        <a:rPr lang="en-US" sz="2000" baseline="0" dirty="0">
                          <a:solidFill>
                            <a:srgbClr val="FF0000"/>
                          </a:solidFill>
                          <a:latin typeface=".VnAristote" pitchFamily="34" charset="0"/>
                        </a:rPr>
                        <a:t> </a:t>
                      </a:r>
                      <a:endParaRPr lang="en-US" sz="2000" dirty="0">
                        <a:solidFill>
                          <a:srgbClr val="FF0000"/>
                        </a:solidFill>
                        <a:latin typeface=".VnAristote" pitchFamily="34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rgbClr val="66FFFF">
                            <a:shade val="30000"/>
                            <a:satMod val="115000"/>
                          </a:srgbClr>
                        </a:gs>
                        <a:gs pos="50000">
                          <a:srgbClr val="66FFFF">
                            <a:shade val="67500"/>
                            <a:satMod val="115000"/>
                          </a:srgbClr>
                        </a:gs>
                        <a:gs pos="100000">
                          <a:srgbClr val="66FFFF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FF0000"/>
                          </a:solidFill>
                          <a:latin typeface=".VnAristote" pitchFamily="34" charset="0"/>
                        </a:rPr>
                        <a:t>§</a:t>
                      </a:r>
                      <a:r>
                        <a:rPr lang="en-US" sz="2000" dirty="0" err="1">
                          <a:solidFill>
                            <a:srgbClr val="FF0000"/>
                          </a:solidFill>
                          <a:latin typeface=".VnAristote" pitchFamily="34" charset="0"/>
                        </a:rPr>
                        <a:t>óng</a:t>
                      </a:r>
                      <a:r>
                        <a:rPr lang="en-US" sz="2000" baseline="0" dirty="0">
                          <a:solidFill>
                            <a:srgbClr val="FF0000"/>
                          </a:solidFill>
                          <a:latin typeface=".VnAristote" pitchFamily="34" charset="0"/>
                        </a:rPr>
                        <a:t> hay </a:t>
                      </a:r>
                      <a:r>
                        <a:rPr lang="en-US" sz="2000" baseline="0" dirty="0" err="1">
                          <a:solidFill>
                            <a:srgbClr val="FF0000"/>
                          </a:solidFill>
                          <a:latin typeface=".VnAristote" pitchFamily="34" charset="0"/>
                        </a:rPr>
                        <a:t>sai</a:t>
                      </a:r>
                      <a:endParaRPr lang="en-US" sz="2000" dirty="0">
                        <a:solidFill>
                          <a:srgbClr val="FF0000"/>
                        </a:solidFill>
                        <a:latin typeface=".VnAristote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66FFFF">
                            <a:shade val="30000"/>
                            <a:satMod val="115000"/>
                          </a:srgbClr>
                        </a:gs>
                        <a:gs pos="50000">
                          <a:srgbClr val="66FFFF">
                            <a:shade val="67500"/>
                            <a:satMod val="115000"/>
                          </a:srgbClr>
                        </a:gs>
                        <a:gs pos="100000">
                          <a:srgbClr val="66FFFF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.VnAristote" pitchFamily="3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solidFill>
                            <a:srgbClr val="FF0000"/>
                          </a:solidFill>
                          <a:latin typeface=".VnAristote" pitchFamily="34" charset="0"/>
                        </a:rPr>
                        <a:t>Ch÷a</a:t>
                      </a:r>
                      <a:r>
                        <a:rPr lang="en-US" sz="2000" baseline="0" dirty="0">
                          <a:solidFill>
                            <a:srgbClr val="FF0000"/>
                          </a:solidFill>
                          <a:latin typeface=".VnAristote" pitchFamily="34" charset="0"/>
                        </a:rPr>
                        <a:t> l¹i </a:t>
                      </a:r>
                      <a:r>
                        <a:rPr lang="en-US" sz="2000" baseline="0" dirty="0" err="1">
                          <a:solidFill>
                            <a:srgbClr val="FF0000"/>
                          </a:solidFill>
                          <a:latin typeface=".VnAristote" pitchFamily="34" charset="0"/>
                        </a:rPr>
                        <a:t>cho</a:t>
                      </a:r>
                      <a:r>
                        <a:rPr lang="en-US" sz="2000" baseline="0" dirty="0">
                          <a:solidFill>
                            <a:srgbClr val="FF0000"/>
                          </a:solidFill>
                          <a:latin typeface=".VnAristote" pitchFamily="34" charset="0"/>
                        </a:rPr>
                        <a:t> ®</a:t>
                      </a:r>
                      <a:r>
                        <a:rPr lang="en-US" sz="2000" baseline="0" dirty="0" err="1">
                          <a:solidFill>
                            <a:srgbClr val="FF0000"/>
                          </a:solidFill>
                          <a:latin typeface=".VnAristote" pitchFamily="34" charset="0"/>
                        </a:rPr>
                        <a:t>óng</a:t>
                      </a:r>
                      <a:endParaRPr lang="en-US" sz="2000" dirty="0">
                        <a:solidFill>
                          <a:srgbClr val="FF0000"/>
                        </a:solidFill>
                        <a:latin typeface=".VnAristote" pitchFamily="34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rgbClr val="66FFFF">
                            <a:shade val="30000"/>
                            <a:satMod val="115000"/>
                          </a:srgbClr>
                        </a:gs>
                        <a:gs pos="50000">
                          <a:srgbClr val="66FFFF">
                            <a:shade val="67500"/>
                            <a:satMod val="115000"/>
                          </a:srgbClr>
                        </a:gs>
                        <a:gs pos="100000">
                          <a:srgbClr val="66FFFF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20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solidFill>
                            <a:srgbClr val="FF0000"/>
                          </a:solidFill>
                          <a:latin typeface=".VnAristote" pitchFamily="34" charset="0"/>
                        </a:rPr>
                        <a:t>Ph­ư¬ng</a:t>
                      </a:r>
                      <a:r>
                        <a:rPr lang="en-US" sz="1800" baseline="0" dirty="0">
                          <a:solidFill>
                            <a:srgbClr val="FF0000"/>
                          </a:solidFill>
                          <a:latin typeface=".VnAristote" pitchFamily="34" charset="0"/>
                        </a:rPr>
                        <a:t> </a:t>
                      </a:r>
                      <a:r>
                        <a:rPr lang="en-US" sz="1800" baseline="0" dirty="0" err="1">
                          <a:solidFill>
                            <a:srgbClr val="FF0000"/>
                          </a:solidFill>
                          <a:latin typeface=".VnAristote" pitchFamily="34" charset="0"/>
                        </a:rPr>
                        <a:t>ph¸p</a:t>
                      </a:r>
                      <a:endParaRPr lang="en-US" sz="1600" dirty="0">
                        <a:solidFill>
                          <a:srgbClr val="FF0000"/>
                        </a:solidFill>
                        <a:latin typeface=".VnAristote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66FFFF">
                            <a:shade val="30000"/>
                            <a:satMod val="115000"/>
                          </a:srgbClr>
                        </a:gs>
                        <a:gs pos="50000">
                          <a:srgbClr val="66FFFF">
                            <a:shade val="67500"/>
                            <a:satMod val="115000"/>
                          </a:srgbClr>
                        </a:gs>
                        <a:gs pos="100000">
                          <a:srgbClr val="66FFFF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solidFill>
                            <a:srgbClr val="FF0000"/>
                          </a:solidFill>
                          <a:latin typeface=".VnAristote" pitchFamily="34" charset="0"/>
                        </a:rPr>
                        <a:t>KÕt</a:t>
                      </a:r>
                      <a:r>
                        <a:rPr lang="en-US" sz="1800" baseline="0" dirty="0">
                          <a:solidFill>
                            <a:srgbClr val="FF0000"/>
                          </a:solidFill>
                          <a:latin typeface=".VnAristote" pitchFamily="34" charset="0"/>
                        </a:rPr>
                        <a:t> </a:t>
                      </a:r>
                      <a:r>
                        <a:rPr lang="en-US" sz="1800" baseline="0" dirty="0" err="1">
                          <a:solidFill>
                            <a:srgbClr val="FF0000"/>
                          </a:solidFill>
                          <a:latin typeface=".VnAristote" pitchFamily="34" charset="0"/>
                        </a:rPr>
                        <a:t>qu</a:t>
                      </a:r>
                      <a:r>
                        <a:rPr lang="en-US" sz="1800" baseline="0" dirty="0">
                          <a:solidFill>
                            <a:srgbClr val="FF0000"/>
                          </a:solidFill>
                          <a:latin typeface=".VnAristote" pitchFamily="34" charset="0"/>
                        </a:rPr>
                        <a:t>¶</a:t>
                      </a:r>
                      <a:endParaRPr lang="en-US" sz="1800" dirty="0">
                        <a:solidFill>
                          <a:srgbClr val="FF0000"/>
                        </a:solidFill>
                        <a:latin typeface=".VnAristote" pitchFamily="34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rgbClr val="66FFFF">
                            <a:shade val="30000"/>
                            <a:satMod val="115000"/>
                          </a:srgbClr>
                        </a:gs>
                        <a:gs pos="50000">
                          <a:srgbClr val="66FFFF">
                            <a:shade val="67500"/>
                            <a:satMod val="115000"/>
                          </a:srgbClr>
                        </a:gs>
                        <a:gs pos="100000">
                          <a:srgbClr val="66FFFF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6267">
                <a:tc>
                  <a:txBody>
                    <a:bodyPr/>
                    <a:lstStyle/>
                    <a:p>
                      <a:endParaRPr lang="en-US" sz="2000" b="1" dirty="0">
                        <a:latin typeface=".VnTime" pitchFamily="34" charset="0"/>
                      </a:endParaRPr>
                    </a:p>
                    <a:p>
                      <a:r>
                        <a:rPr lang="en-US" sz="2000" b="1" dirty="0">
                          <a:latin typeface=".VnTime" pitchFamily="34" charset="0"/>
                        </a:rPr>
                        <a:t>0,5 +        =     +    </a:t>
                      </a:r>
                      <a:r>
                        <a:rPr lang="en-US" sz="2000" b="1" baseline="0" dirty="0">
                          <a:latin typeface=".VnTime" pitchFamily="34" charset="0"/>
                        </a:rPr>
                        <a:t>= 1</a:t>
                      </a:r>
                      <a:endParaRPr lang="en-US" sz="2000" b="1" dirty="0">
                        <a:latin typeface=".VnTim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.VnTime" pitchFamily="34" charset="0"/>
                      </a:endParaRPr>
                    </a:p>
                    <a:p>
                      <a:pPr algn="ctr"/>
                      <a:r>
                        <a:rPr lang="en-US" b="1" dirty="0">
                          <a:latin typeface=".VnTime" pitchFamily="34" charset="0"/>
                        </a:rPr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.VnTime" pitchFamily="34" charset="0"/>
                      </a:endParaRPr>
                    </a:p>
                    <a:p>
                      <a:pPr algn="ctr"/>
                      <a:r>
                        <a:rPr lang="en-US" b="1" dirty="0">
                          <a:latin typeface=".VnTime" pitchFamily="34" charset="0"/>
                        </a:rPr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>
                        <a:latin typeface=".VnTime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latin typeface=".VnTime" pitchFamily="34" charset="0"/>
                        </a:rPr>
                        <a:t>0,5 +        =     +       </a:t>
                      </a:r>
                      <a:r>
                        <a:rPr lang="en-US" sz="1800" b="1" baseline="0" dirty="0">
                          <a:latin typeface=".VnTime" pitchFamily="34" charset="0"/>
                        </a:rPr>
                        <a:t>= 0</a:t>
                      </a:r>
                      <a:endParaRPr lang="en-US" sz="1800" b="1" dirty="0">
                        <a:latin typeface=".VnTime" pitchFamily="34" charset="0"/>
                      </a:endParaRPr>
                    </a:p>
                    <a:p>
                      <a:endParaRPr lang="en-US" b="1" dirty="0">
                        <a:latin typeface=".VnTime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12252">
                <a:tc>
                  <a:txBody>
                    <a:bodyPr/>
                    <a:lstStyle/>
                    <a:p>
                      <a:endParaRPr lang="en-US" b="1" dirty="0">
                        <a:latin typeface=".VnTime" pitchFamily="34" charset="0"/>
                      </a:endParaRPr>
                    </a:p>
                    <a:p>
                      <a:r>
                        <a:rPr lang="en-US" b="1" dirty="0">
                          <a:latin typeface=".VnTime" pitchFamily="34" charset="0"/>
                        </a:rPr>
                        <a:t>    +      =           =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.VnTime" pitchFamily="34" charset="0"/>
                      </a:endParaRPr>
                    </a:p>
                    <a:p>
                      <a:pPr algn="ctr"/>
                      <a:r>
                        <a:rPr lang="en-US" b="1" dirty="0">
                          <a:latin typeface=".VnTime" pitchFamily="34" charset="0"/>
                        </a:rPr>
                        <a:t>S                             </a:t>
                      </a:r>
                    </a:p>
                    <a:p>
                      <a:pPr algn="ctr"/>
                      <a:r>
                        <a:rPr lang="en-US" b="1" dirty="0">
                          <a:latin typeface=".VnTime" pitchFamily="34" charset="0"/>
                        </a:rPr>
                        <a:t>                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.VnTime" pitchFamily="34" charset="0"/>
                      </a:endParaRPr>
                    </a:p>
                    <a:p>
                      <a:pPr algn="ctr"/>
                      <a:r>
                        <a:rPr lang="en-US" b="1" dirty="0">
                          <a:latin typeface=".VnTime" pitchFamily="34" charset="0"/>
                        </a:rPr>
                        <a:t>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latin typeface=".VnTime" pitchFamily="34" charset="0"/>
                      </a:endParaRPr>
                    </a:p>
                    <a:p>
                      <a:r>
                        <a:rPr lang="en-US" b="1" dirty="0">
                          <a:latin typeface=".VnTime" pitchFamily="34" charset="0"/>
                        </a:rPr>
                        <a:t>     +     =       +       =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6267">
                <a:tc>
                  <a:txBody>
                    <a:bodyPr/>
                    <a:lstStyle/>
                    <a:p>
                      <a:endParaRPr lang="en-US" b="1" dirty="0">
                        <a:latin typeface=".VnTime" pitchFamily="34" charset="0"/>
                      </a:endParaRPr>
                    </a:p>
                    <a:p>
                      <a:r>
                        <a:rPr lang="en-US" b="1" dirty="0">
                          <a:latin typeface=".VnTime" pitchFamily="34" charset="0"/>
                        </a:rPr>
                        <a:t>       -      </a:t>
                      </a:r>
                      <a:r>
                        <a:rPr lang="en-US" b="1" baseline="0" dirty="0">
                          <a:latin typeface=".VnTime" pitchFamily="34" charset="0"/>
                        </a:rPr>
                        <a:t> </a:t>
                      </a:r>
                      <a:r>
                        <a:rPr lang="en-US" b="1" dirty="0">
                          <a:latin typeface=".VnTime" pitchFamily="34" charset="0"/>
                        </a:rPr>
                        <a:t> = 2(    </a:t>
                      </a:r>
                      <a:r>
                        <a:rPr lang="en-US" b="1" baseline="0" dirty="0">
                          <a:latin typeface=".VnTime" pitchFamily="34" charset="0"/>
                        </a:rPr>
                        <a:t> -    ) = 0 </a:t>
                      </a:r>
                      <a:endParaRPr lang="en-US" b="1" dirty="0">
                        <a:latin typeface=".VnTime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.VnTime" pitchFamily="34" charset="0"/>
                      </a:endParaRPr>
                    </a:p>
                    <a:p>
                      <a:pPr algn="ctr"/>
                      <a:r>
                        <a:rPr lang="en-US" b="1" dirty="0">
                          <a:latin typeface=".VnTime" pitchFamily="34" charset="0"/>
                        </a:rPr>
                        <a:t>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.VnTime" pitchFamily="34" charset="0"/>
                      </a:endParaRPr>
                    </a:p>
                    <a:p>
                      <a:pPr algn="ctr"/>
                      <a:r>
                        <a:rPr lang="en-US" b="1" dirty="0">
                          <a:latin typeface=".VnTime" pitchFamily="34" charset="0"/>
                        </a:rPr>
                        <a:t>§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latin typeface=".VnTime" pitchFamily="34" charset="0"/>
                      </a:endParaRPr>
                    </a:p>
                    <a:p>
                      <a:r>
                        <a:rPr lang="en-US" b="1" dirty="0">
                          <a:latin typeface=".VnTime" pitchFamily="34" charset="0"/>
                        </a:rPr>
                        <a:t>        -         =      -     = 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6267">
                <a:tc>
                  <a:txBody>
                    <a:bodyPr/>
                    <a:lstStyle/>
                    <a:p>
                      <a:endParaRPr lang="en-US" b="1" dirty="0">
                        <a:latin typeface=".VnTime" pitchFamily="34" charset="0"/>
                      </a:endParaRPr>
                    </a:p>
                    <a:p>
                      <a:r>
                        <a:rPr lang="en-US" b="1" dirty="0">
                          <a:latin typeface=".VnTime" pitchFamily="34" charset="0"/>
                        </a:rPr>
                        <a:t>       - 9 =              =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.VnTime" pitchFamily="34" charset="0"/>
                      </a:endParaRPr>
                    </a:p>
                    <a:p>
                      <a:pPr algn="ctr"/>
                      <a:r>
                        <a:rPr lang="en-US" b="1" dirty="0">
                          <a:latin typeface=".VnTime" pitchFamily="34" charset="0"/>
                        </a:rPr>
                        <a:t>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.VnTime" pitchFamily="34" charset="0"/>
                      </a:endParaRPr>
                    </a:p>
                    <a:p>
                      <a:pPr algn="ctr"/>
                      <a:r>
                        <a:rPr lang="en-US" b="1" dirty="0">
                          <a:latin typeface=".VnTime" pitchFamily="34" charset="0"/>
                        </a:rPr>
                        <a:t>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latin typeface=".VnTime" pitchFamily="34" charset="0"/>
                      </a:endParaRPr>
                    </a:p>
                    <a:p>
                      <a:r>
                        <a:rPr lang="en-US" b="1" dirty="0">
                          <a:latin typeface=".VnTime" pitchFamily="34" charset="0"/>
                        </a:rPr>
                        <a:t>      - 9 =       -       = </a:t>
                      </a:r>
                    </a:p>
                    <a:p>
                      <a:endParaRPr lang="en-US" b="1" dirty="0">
                        <a:latin typeface=".VnTime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633692" y="3258930"/>
          <a:ext cx="437846" cy="7143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1200" imgH="393480" progId="Equation.3">
                  <p:embed/>
                </p:oleObj>
              </mc:Choice>
              <mc:Fallback>
                <p:oleObj name="Equation" r:id="rId3" imgW="24120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692" y="3258930"/>
                        <a:ext cx="437846" cy="7143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3" name="Object 5"/>
          <p:cNvGraphicFramePr>
            <a:graphicFrameLocks noChangeAspect="1"/>
          </p:cNvGraphicFramePr>
          <p:nvPr/>
        </p:nvGraphicFramePr>
        <p:xfrm>
          <a:off x="1251135" y="3244850"/>
          <a:ext cx="276225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2280" imgH="393480" progId="Equation.3">
                  <p:embed/>
                </p:oleObj>
              </mc:Choice>
              <mc:Fallback>
                <p:oleObj name="Equation" r:id="rId5" imgW="15228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1135" y="3244850"/>
                        <a:ext cx="276225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4" name="Object 6"/>
          <p:cNvGraphicFramePr>
            <a:graphicFrameLocks noChangeAspect="1"/>
          </p:cNvGraphicFramePr>
          <p:nvPr/>
        </p:nvGraphicFramePr>
        <p:xfrm>
          <a:off x="1714480" y="3256633"/>
          <a:ext cx="276225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52280" imgH="393480" progId="Equation.3">
                  <p:embed/>
                </p:oleObj>
              </mc:Choice>
              <mc:Fallback>
                <p:oleObj name="Equation" r:id="rId7" imgW="15228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480" y="3256633"/>
                        <a:ext cx="276225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6" name="Object 8"/>
          <p:cNvGraphicFramePr>
            <a:graphicFrameLocks noChangeAspect="1"/>
          </p:cNvGraphicFramePr>
          <p:nvPr/>
        </p:nvGraphicFramePr>
        <p:xfrm>
          <a:off x="0" y="4071942"/>
          <a:ext cx="276225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52280" imgH="393480" progId="Equation.3">
                  <p:embed/>
                </p:oleObj>
              </mc:Choice>
              <mc:Fallback>
                <p:oleObj name="Equation" r:id="rId9" imgW="152280" imgH="393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071942"/>
                        <a:ext cx="276225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7" name="Object 9"/>
          <p:cNvGraphicFramePr>
            <a:graphicFrameLocks noChangeAspect="1"/>
          </p:cNvGraphicFramePr>
          <p:nvPr/>
        </p:nvGraphicFramePr>
        <p:xfrm>
          <a:off x="500034" y="4071942"/>
          <a:ext cx="276225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52280" imgH="393480" progId="Equation.3">
                  <p:embed/>
                </p:oleObj>
              </mc:Choice>
              <mc:Fallback>
                <p:oleObj name="Equation" r:id="rId11" imgW="152280" imgH="3934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34" y="4071942"/>
                        <a:ext cx="276225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8" name="Object 10"/>
          <p:cNvGraphicFramePr>
            <a:graphicFrameLocks noChangeAspect="1"/>
          </p:cNvGraphicFramePr>
          <p:nvPr/>
        </p:nvGraphicFramePr>
        <p:xfrm>
          <a:off x="901468" y="4086686"/>
          <a:ext cx="644525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55320" imgH="393480" progId="Equation.3">
                  <p:embed/>
                </p:oleObj>
              </mc:Choice>
              <mc:Fallback>
                <p:oleObj name="Equation" r:id="rId13" imgW="355320" imgH="3934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468" y="4086686"/>
                        <a:ext cx="644525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9" name="Object 11"/>
          <p:cNvGraphicFramePr>
            <a:graphicFrameLocks noChangeAspect="1"/>
          </p:cNvGraphicFramePr>
          <p:nvPr/>
        </p:nvGraphicFramePr>
        <p:xfrm>
          <a:off x="1643042" y="4071938"/>
          <a:ext cx="276225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52280" imgH="393480" progId="Equation.3">
                  <p:embed/>
                </p:oleObj>
              </mc:Choice>
              <mc:Fallback>
                <p:oleObj name="Equation" r:id="rId15" imgW="152280" imgH="39348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3042" y="4071938"/>
                        <a:ext cx="276225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0" name="Object 12"/>
          <p:cNvGraphicFramePr>
            <a:graphicFrameLocks noChangeAspect="1"/>
          </p:cNvGraphicFramePr>
          <p:nvPr/>
        </p:nvGraphicFramePr>
        <p:xfrm>
          <a:off x="6715140" y="3214686"/>
          <a:ext cx="438150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41200" imgH="393480" progId="Equation.3">
                  <p:embed/>
                </p:oleObj>
              </mc:Choice>
              <mc:Fallback>
                <p:oleObj name="Equation" r:id="rId17" imgW="241200" imgH="39348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5140" y="3214686"/>
                        <a:ext cx="438150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1" name="Object 13"/>
          <p:cNvGraphicFramePr>
            <a:graphicFrameLocks noChangeAspect="1"/>
          </p:cNvGraphicFramePr>
          <p:nvPr/>
        </p:nvGraphicFramePr>
        <p:xfrm>
          <a:off x="7286644" y="3214686"/>
          <a:ext cx="276225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52280" imgH="393480" progId="Equation.3">
                  <p:embed/>
                </p:oleObj>
              </mc:Choice>
              <mc:Fallback>
                <p:oleObj name="Equation" r:id="rId18" imgW="152280" imgH="39348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6644" y="3214686"/>
                        <a:ext cx="276225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2" name="Object 14"/>
          <p:cNvGraphicFramePr>
            <a:graphicFrameLocks noChangeAspect="1"/>
          </p:cNvGraphicFramePr>
          <p:nvPr/>
        </p:nvGraphicFramePr>
        <p:xfrm>
          <a:off x="7676254" y="3214686"/>
          <a:ext cx="438150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41200" imgH="393480" progId="Equation.3">
                  <p:embed/>
                </p:oleObj>
              </mc:Choice>
              <mc:Fallback>
                <p:oleObj name="Equation" r:id="rId19" imgW="241200" imgH="39348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76254" y="3214686"/>
                        <a:ext cx="438150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3" name="Object 15"/>
          <p:cNvGraphicFramePr>
            <a:graphicFrameLocks noChangeAspect="1"/>
          </p:cNvGraphicFramePr>
          <p:nvPr/>
        </p:nvGraphicFramePr>
        <p:xfrm>
          <a:off x="-7966" y="5116307"/>
          <a:ext cx="436562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41200" imgH="393480" progId="Equation.3">
                  <p:embed/>
                </p:oleObj>
              </mc:Choice>
              <mc:Fallback>
                <p:oleObj name="Equation" r:id="rId20" imgW="241200" imgH="39348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7966" y="5116307"/>
                        <a:ext cx="436562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4" name="Object 16"/>
          <p:cNvGraphicFramePr>
            <a:graphicFrameLocks noChangeAspect="1"/>
          </p:cNvGraphicFramePr>
          <p:nvPr/>
        </p:nvGraphicFramePr>
        <p:xfrm>
          <a:off x="563563" y="5113338"/>
          <a:ext cx="436562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41200" imgH="393480" progId="Equation.3">
                  <p:embed/>
                </p:oleObj>
              </mc:Choice>
              <mc:Fallback>
                <p:oleObj name="Equation" r:id="rId22" imgW="241200" imgH="39348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563" y="5113338"/>
                        <a:ext cx="436562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5" name="Object 17"/>
          <p:cNvGraphicFramePr>
            <a:graphicFrameLocks noChangeAspect="1"/>
          </p:cNvGraphicFramePr>
          <p:nvPr/>
        </p:nvGraphicFramePr>
        <p:xfrm>
          <a:off x="1366817" y="5101559"/>
          <a:ext cx="276225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52280" imgH="393480" progId="Equation.3">
                  <p:embed/>
                </p:oleObj>
              </mc:Choice>
              <mc:Fallback>
                <p:oleObj name="Equation" r:id="rId24" imgW="152280" imgH="39348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6817" y="5101559"/>
                        <a:ext cx="276225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6" name="Object 18"/>
          <p:cNvGraphicFramePr>
            <a:graphicFrameLocks noChangeAspect="1"/>
          </p:cNvGraphicFramePr>
          <p:nvPr/>
        </p:nvGraphicFramePr>
        <p:xfrm>
          <a:off x="1785918" y="5116318"/>
          <a:ext cx="276225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52280" imgH="393480" progId="Equation.3">
                  <p:embed/>
                </p:oleObj>
              </mc:Choice>
              <mc:Fallback>
                <p:oleObj name="Equation" r:id="rId26" imgW="152280" imgH="39348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5918" y="5116318"/>
                        <a:ext cx="276225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8" name="Object 20"/>
          <p:cNvGraphicFramePr>
            <a:graphicFrameLocks noChangeAspect="1"/>
          </p:cNvGraphicFramePr>
          <p:nvPr/>
        </p:nvGraphicFramePr>
        <p:xfrm>
          <a:off x="95250" y="6013450"/>
          <a:ext cx="392113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15640" imgH="393480" progId="Equation.3">
                  <p:embed/>
                </p:oleObj>
              </mc:Choice>
              <mc:Fallback>
                <p:oleObj name="Equation" r:id="rId28" imgW="215640" imgH="393480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" y="6013450"/>
                        <a:ext cx="392113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9" name="Object 21"/>
          <p:cNvGraphicFramePr>
            <a:graphicFrameLocks noChangeAspect="1"/>
          </p:cNvGraphicFramePr>
          <p:nvPr/>
        </p:nvGraphicFramePr>
        <p:xfrm>
          <a:off x="928662" y="6015521"/>
          <a:ext cx="760412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419040" imgH="393480" progId="Equation.3">
                  <p:embed/>
                </p:oleObj>
              </mc:Choice>
              <mc:Fallback>
                <p:oleObj name="Equation" r:id="rId30" imgW="419040" imgH="393480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62" y="6015521"/>
                        <a:ext cx="760412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70" name="Object 22"/>
          <p:cNvGraphicFramePr>
            <a:graphicFrameLocks noChangeAspect="1"/>
          </p:cNvGraphicFramePr>
          <p:nvPr/>
        </p:nvGraphicFramePr>
        <p:xfrm>
          <a:off x="1857356" y="6013219"/>
          <a:ext cx="276225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52280" imgH="393480" progId="Equation.3">
                  <p:embed/>
                </p:oleObj>
              </mc:Choice>
              <mc:Fallback>
                <p:oleObj name="Equation" r:id="rId32" imgW="152280" imgH="393480" progId="Equation.3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356" y="6013219"/>
                        <a:ext cx="276225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71" name="Object 23"/>
          <p:cNvGraphicFramePr>
            <a:graphicFrameLocks noChangeAspect="1"/>
          </p:cNvGraphicFramePr>
          <p:nvPr/>
        </p:nvGraphicFramePr>
        <p:xfrm>
          <a:off x="6215074" y="4116186"/>
          <a:ext cx="276225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52280" imgH="393480" progId="Equation.3">
                  <p:embed/>
                </p:oleObj>
              </mc:Choice>
              <mc:Fallback>
                <p:oleObj name="Equation" r:id="rId34" imgW="152280" imgH="393480" progId="Equation.3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5074" y="4116186"/>
                        <a:ext cx="276225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72" name="Object 24"/>
          <p:cNvGraphicFramePr>
            <a:graphicFrameLocks noChangeAspect="1"/>
          </p:cNvGraphicFramePr>
          <p:nvPr/>
        </p:nvGraphicFramePr>
        <p:xfrm>
          <a:off x="6643702" y="4116186"/>
          <a:ext cx="276225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52280" imgH="393480" progId="Equation.3">
                  <p:embed/>
                </p:oleObj>
              </mc:Choice>
              <mc:Fallback>
                <p:oleObj name="Equation" r:id="rId35" imgW="152280" imgH="393480" progId="Equation.3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3702" y="4116186"/>
                        <a:ext cx="276225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73" name="Object 25"/>
          <p:cNvGraphicFramePr>
            <a:graphicFrameLocks noChangeAspect="1"/>
          </p:cNvGraphicFramePr>
          <p:nvPr/>
        </p:nvGraphicFramePr>
        <p:xfrm>
          <a:off x="7037408" y="4113879"/>
          <a:ext cx="392112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215640" imgH="393480" progId="Equation.3">
                  <p:embed/>
                </p:oleObj>
              </mc:Choice>
              <mc:Fallback>
                <p:oleObj name="Equation" r:id="rId36" imgW="215640" imgH="393480" progId="Equation.3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7408" y="4113879"/>
                        <a:ext cx="392112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74" name="Object 26"/>
          <p:cNvGraphicFramePr>
            <a:graphicFrameLocks noChangeAspect="1"/>
          </p:cNvGraphicFramePr>
          <p:nvPr/>
        </p:nvGraphicFramePr>
        <p:xfrm>
          <a:off x="7572396" y="4113879"/>
          <a:ext cx="390525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215640" imgH="393480" progId="Equation.3">
                  <p:embed/>
                </p:oleObj>
              </mc:Choice>
              <mc:Fallback>
                <p:oleObj name="Equation" r:id="rId38" imgW="215640" imgH="393480" progId="Equation.3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72396" y="4113879"/>
                        <a:ext cx="390525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75" name="Object 27"/>
          <p:cNvGraphicFramePr>
            <a:graphicFrameLocks noChangeAspect="1"/>
          </p:cNvGraphicFramePr>
          <p:nvPr/>
        </p:nvGraphicFramePr>
        <p:xfrm>
          <a:off x="8099425" y="4113213"/>
          <a:ext cx="412750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228600" imgH="393480" progId="Equation.3">
                  <p:embed/>
                </p:oleObj>
              </mc:Choice>
              <mc:Fallback>
                <p:oleObj name="Equation" r:id="rId40" imgW="228600" imgH="393480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9425" y="4113213"/>
                        <a:ext cx="412750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76" name="Object 28"/>
          <p:cNvGraphicFramePr>
            <a:graphicFrameLocks noChangeAspect="1"/>
          </p:cNvGraphicFramePr>
          <p:nvPr/>
        </p:nvGraphicFramePr>
        <p:xfrm>
          <a:off x="6786578" y="5116318"/>
          <a:ext cx="436562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241200" imgH="393480" progId="Equation.3">
                  <p:embed/>
                </p:oleObj>
              </mc:Choice>
              <mc:Fallback>
                <p:oleObj name="Equation" r:id="rId42" imgW="241200" imgH="393480" progId="Equation.3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6578" y="5116318"/>
                        <a:ext cx="436562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77" name="Object 29"/>
          <p:cNvGraphicFramePr>
            <a:graphicFrameLocks noChangeAspect="1"/>
          </p:cNvGraphicFramePr>
          <p:nvPr/>
        </p:nvGraphicFramePr>
        <p:xfrm>
          <a:off x="6215074" y="5116318"/>
          <a:ext cx="436562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241200" imgH="393480" progId="Equation.3">
                  <p:embed/>
                </p:oleObj>
              </mc:Choice>
              <mc:Fallback>
                <p:oleObj name="Equation" r:id="rId44" imgW="241200" imgH="393480" progId="Equation.3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5074" y="5116318"/>
                        <a:ext cx="436562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78" name="Object 30"/>
          <p:cNvGraphicFramePr>
            <a:graphicFrameLocks noChangeAspect="1"/>
          </p:cNvGraphicFramePr>
          <p:nvPr/>
        </p:nvGraphicFramePr>
        <p:xfrm>
          <a:off x="7867675" y="5114016"/>
          <a:ext cx="276225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52280" imgH="393480" progId="Equation.3">
                  <p:embed/>
                </p:oleObj>
              </mc:Choice>
              <mc:Fallback>
                <p:oleObj name="Equation" r:id="rId45" imgW="152280" imgH="393480" progId="Equation.3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67675" y="5114016"/>
                        <a:ext cx="276225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79" name="Object 31"/>
          <p:cNvGraphicFramePr>
            <a:graphicFrameLocks noChangeAspect="1"/>
          </p:cNvGraphicFramePr>
          <p:nvPr/>
        </p:nvGraphicFramePr>
        <p:xfrm>
          <a:off x="7429520" y="5114016"/>
          <a:ext cx="276225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152280" imgH="393480" progId="Equation.3">
                  <p:embed/>
                </p:oleObj>
              </mc:Choice>
              <mc:Fallback>
                <p:oleObj name="Equation" r:id="rId46" imgW="152280" imgH="393480" progId="Equation.3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9520" y="5114016"/>
                        <a:ext cx="276225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80" name="Object 32"/>
          <p:cNvGraphicFramePr>
            <a:graphicFrameLocks noChangeAspect="1"/>
          </p:cNvGraphicFramePr>
          <p:nvPr/>
        </p:nvGraphicFramePr>
        <p:xfrm>
          <a:off x="6143636" y="5998466"/>
          <a:ext cx="392113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215640" imgH="393480" progId="Equation.3">
                  <p:embed/>
                </p:oleObj>
              </mc:Choice>
              <mc:Fallback>
                <p:oleObj name="Equation" r:id="rId47" imgW="215640" imgH="393480" progId="Equation.3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3636" y="5998466"/>
                        <a:ext cx="392113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81" name="Object 33"/>
          <p:cNvGraphicFramePr>
            <a:graphicFrameLocks noChangeAspect="1"/>
          </p:cNvGraphicFramePr>
          <p:nvPr/>
        </p:nvGraphicFramePr>
        <p:xfrm>
          <a:off x="7007911" y="6015516"/>
          <a:ext cx="392113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215640" imgH="393480" progId="Equation.3">
                  <p:embed/>
                </p:oleObj>
              </mc:Choice>
              <mc:Fallback>
                <p:oleObj name="Equation" r:id="rId49" imgW="215640" imgH="393480" progId="Equation.3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7911" y="6015516"/>
                        <a:ext cx="392113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82" name="Object 34"/>
          <p:cNvGraphicFramePr>
            <a:graphicFrameLocks noChangeAspect="1"/>
          </p:cNvGraphicFramePr>
          <p:nvPr/>
        </p:nvGraphicFramePr>
        <p:xfrm>
          <a:off x="7489825" y="6000750"/>
          <a:ext cx="414338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228600" imgH="393480" progId="Equation.3">
                  <p:embed/>
                </p:oleObj>
              </mc:Choice>
              <mc:Fallback>
                <p:oleObj name="Equation" r:id="rId50" imgW="228600" imgH="393480" progId="Equation.3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89825" y="6000750"/>
                        <a:ext cx="414338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83" name="Object 35"/>
          <p:cNvGraphicFramePr>
            <a:graphicFrameLocks noChangeAspect="1"/>
          </p:cNvGraphicFramePr>
          <p:nvPr/>
        </p:nvGraphicFramePr>
        <p:xfrm>
          <a:off x="8001024" y="6000768"/>
          <a:ext cx="414338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228600" imgH="393480" progId="Equation.3">
                  <p:embed/>
                </p:oleObj>
              </mc:Choice>
              <mc:Fallback>
                <p:oleObj name="Equation" r:id="rId52" imgW="228600" imgH="393480" progId="Equation.3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24" y="6000768"/>
                        <a:ext cx="414338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Rectangle 35"/>
          <p:cNvSpPr/>
          <p:nvPr/>
        </p:nvSpPr>
        <p:spPr>
          <a:xfrm>
            <a:off x="3643306" y="3214686"/>
            <a:ext cx="571536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3643306" y="4143380"/>
            <a:ext cx="571504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3643306" y="5143512"/>
            <a:ext cx="571504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3643306" y="6072206"/>
            <a:ext cx="571504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5087274" y="3214686"/>
            <a:ext cx="571536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6174116" y="3214686"/>
            <a:ext cx="2928926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5072066" y="4214818"/>
            <a:ext cx="571504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43" name="Rectangle 42"/>
          <p:cNvSpPr/>
          <p:nvPr/>
        </p:nvSpPr>
        <p:spPr>
          <a:xfrm>
            <a:off x="6189356" y="4158620"/>
            <a:ext cx="2928926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5072066" y="5143512"/>
            <a:ext cx="571504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6189356" y="5143512"/>
            <a:ext cx="2928926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5072066" y="6072206"/>
            <a:ext cx="571504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6184626" y="6072206"/>
            <a:ext cx="2928926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442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.VnTime" pitchFamily="34" charset="0"/>
              </a:rPr>
              <a:t>cñng</a:t>
            </a:r>
            <a:r>
              <a:rPr lang="en-US" sz="4000" b="1" i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.VnTime" pitchFamily="34" charset="0"/>
              </a:rPr>
              <a:t>cè</a:t>
            </a:r>
            <a:r>
              <a:rPr lang="en-US" sz="4000" b="1" i="1" dirty="0">
                <a:solidFill>
                  <a:srgbClr val="FF0000"/>
                </a:solidFill>
                <a:latin typeface=".VnTime" pitchFamily="34" charset="0"/>
              </a:rPr>
              <a:t>: </a:t>
            </a:r>
            <a:endParaRPr lang="en-US" sz="4800" b="1" i="1" dirty="0">
              <a:solidFill>
                <a:srgbClr val="FF0000"/>
              </a:solidFill>
              <a:latin typeface=".VnCommercial Script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4422"/>
            <a:ext cx="9144000" cy="592935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b="1" i="1" dirty="0" err="1">
                <a:solidFill>
                  <a:srgbClr val="0000FF"/>
                </a:solidFill>
                <a:latin typeface=".VnCommercial Script" pitchFamily="34" charset="0"/>
              </a:rPr>
              <a:t>Thùc</a:t>
            </a:r>
            <a:r>
              <a:rPr lang="en-US" b="1" i="1" dirty="0">
                <a:solidFill>
                  <a:srgbClr val="0000FF"/>
                </a:solidFill>
                <a:latin typeface=".VnCommercial Script" pitchFamily="34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.VnCommercial Script" pitchFamily="34" charset="0"/>
              </a:rPr>
              <a:t>hiÖn</a:t>
            </a:r>
            <a:r>
              <a:rPr lang="en-US" b="1" i="1" dirty="0">
                <a:solidFill>
                  <a:srgbClr val="0000FF"/>
                </a:solidFill>
                <a:latin typeface=".VnCommercial Script" pitchFamily="34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.VnCommercial Script" pitchFamily="34" charset="0"/>
              </a:rPr>
              <a:t>nhanh</a:t>
            </a:r>
            <a:r>
              <a:rPr lang="en-US" b="1" i="1" dirty="0">
                <a:solidFill>
                  <a:srgbClr val="0000FF"/>
                </a:solidFill>
                <a:latin typeface=".VnCommercial Script" pitchFamily="34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.VnCommercial Script" pitchFamily="34" charset="0"/>
              </a:rPr>
              <a:t>phÐp</a:t>
            </a:r>
            <a:r>
              <a:rPr lang="en-US" b="1" i="1" dirty="0">
                <a:solidFill>
                  <a:srgbClr val="0000FF"/>
                </a:solidFill>
                <a:latin typeface=".VnCommercial Script" pitchFamily="34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.VnCommercial Script" pitchFamily="34" charset="0"/>
              </a:rPr>
              <a:t>tÝnh</a:t>
            </a:r>
            <a:r>
              <a:rPr lang="en-US" b="1" i="1" dirty="0">
                <a:solidFill>
                  <a:srgbClr val="0000FF"/>
                </a:solidFill>
                <a:latin typeface=".VnCommercial Script" pitchFamily="34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.VnCommercial Script" pitchFamily="34" charset="0"/>
              </a:rPr>
              <a:t>sau</a:t>
            </a:r>
            <a:r>
              <a:rPr lang="en-US" b="1" i="1" dirty="0">
                <a:solidFill>
                  <a:srgbClr val="0000FF"/>
                </a:solidFill>
                <a:latin typeface=".VnCommercial Script" pitchFamily="34" charset="0"/>
              </a:rPr>
              <a:t>:</a:t>
            </a:r>
            <a:r>
              <a:rPr lang="en-US" b="1" dirty="0">
                <a:solidFill>
                  <a:srgbClr val="0000FF"/>
                </a:solidFill>
                <a:latin typeface=".VnTime" pitchFamily="34" charset="0"/>
              </a:rPr>
              <a:t> </a:t>
            </a:r>
          </a:p>
          <a:p>
            <a:pPr>
              <a:buNone/>
            </a:pPr>
            <a:endParaRPr lang="en-US" sz="2800" b="1" dirty="0">
              <a:latin typeface=".VnTime" pitchFamily="34" charset="0"/>
            </a:endParaRPr>
          </a:p>
          <a:p>
            <a:pPr>
              <a:buNone/>
            </a:pPr>
            <a:r>
              <a:rPr lang="en-US" sz="2800" b="1" dirty="0">
                <a:latin typeface=".VnTime" pitchFamily="34" charset="0"/>
              </a:rPr>
              <a:t>A</a:t>
            </a:r>
            <a:r>
              <a:rPr lang="en-US" sz="2800" b="1" i="1" dirty="0">
                <a:latin typeface=".VnTime" pitchFamily="34" charset="0"/>
              </a:rPr>
              <a:t> = </a:t>
            </a:r>
            <a:r>
              <a:rPr lang="en-US" sz="2800" b="1" dirty="0">
                <a:latin typeface=".VnTime" pitchFamily="34" charset="0"/>
              </a:rPr>
              <a:t>(5 -     +   ) - (3+    -      ) - (1 -       -   ).</a:t>
            </a:r>
          </a:p>
          <a:p>
            <a:pPr>
              <a:buNone/>
            </a:pPr>
            <a:endParaRPr lang="en-US" sz="2800" b="1" i="1" dirty="0">
              <a:latin typeface=".VnTime" pitchFamily="34" charset="0"/>
            </a:endParaRPr>
          </a:p>
          <a:p>
            <a:pPr>
              <a:buNone/>
            </a:pPr>
            <a:r>
              <a:rPr lang="en-US" sz="2800" b="1" i="1" u="sng" dirty="0" err="1">
                <a:solidFill>
                  <a:srgbClr val="FF6600"/>
                </a:solidFill>
                <a:latin typeface=".VnTime" pitchFamily="34" charset="0"/>
              </a:rPr>
              <a:t>Gi¶i</a:t>
            </a:r>
            <a:r>
              <a:rPr lang="en-US" sz="2800" b="1" i="1" dirty="0">
                <a:solidFill>
                  <a:srgbClr val="FF6600"/>
                </a:solidFill>
                <a:latin typeface=".VnTime" pitchFamily="34" charset="0"/>
              </a:rPr>
              <a:t>:   </a:t>
            </a:r>
            <a:r>
              <a:rPr lang="en-US" sz="2800" b="1" dirty="0">
                <a:solidFill>
                  <a:schemeClr val="tx1"/>
                </a:solidFill>
                <a:latin typeface=".VnTime" pitchFamily="34" charset="0"/>
              </a:rPr>
              <a:t>A = (5 -3 -1) + (-    -    +      ) + (    +       +   ).</a:t>
            </a:r>
          </a:p>
          <a:p>
            <a:pPr>
              <a:buNone/>
            </a:pPr>
            <a:endParaRPr lang="en-US" sz="2800" b="1" i="1" dirty="0">
              <a:solidFill>
                <a:schemeClr val="tx1"/>
              </a:solidFill>
              <a:latin typeface=".VnTime" pitchFamily="34" charset="0"/>
            </a:endParaRPr>
          </a:p>
          <a:p>
            <a:pPr indent="468313">
              <a:buNone/>
            </a:pPr>
            <a:r>
              <a:rPr lang="en-US" sz="2800" b="1" dirty="0">
                <a:solidFill>
                  <a:schemeClr val="tx1"/>
                </a:solidFill>
                <a:latin typeface=".VnTime" pitchFamily="34" charset="0"/>
              </a:rPr>
              <a:t>   A = 1 +                 +             </a:t>
            </a:r>
          </a:p>
          <a:p>
            <a:pPr indent="468313">
              <a:buNone/>
            </a:pPr>
            <a:endParaRPr lang="en-US" sz="2800" b="1" i="1" dirty="0">
              <a:solidFill>
                <a:schemeClr val="tx1"/>
              </a:solidFill>
              <a:latin typeface=".VnTime" pitchFamily="34" charset="0"/>
            </a:endParaRPr>
          </a:p>
          <a:p>
            <a:pPr indent="468313">
              <a:buNone/>
            </a:pPr>
            <a:r>
              <a:rPr lang="en-US" sz="2800" b="1" dirty="0">
                <a:latin typeface=".VnTime" pitchFamily="34" charset="0"/>
              </a:rPr>
              <a:t>   A = 1 +        +   </a:t>
            </a:r>
            <a:br>
              <a:rPr lang="en-US" b="1" i="1" dirty="0">
                <a:latin typeface=".VnCommercial Script" pitchFamily="34" charset="0"/>
              </a:rPr>
            </a:br>
            <a:endParaRPr lang="en-US" b="1" i="1" dirty="0">
              <a:latin typeface=".VnCommercial Script" pitchFamily="34" charset="0"/>
            </a:endParaRPr>
          </a:p>
          <a:p>
            <a:pPr indent="468313">
              <a:buNone/>
            </a:pPr>
            <a:r>
              <a:rPr lang="en-US" sz="2800" b="1" dirty="0">
                <a:latin typeface=".VnTime" pitchFamily="34" charset="0"/>
              </a:rPr>
              <a:t>   A = 1 -2 +   = 1 +    =   +    =   .</a:t>
            </a:r>
            <a:endParaRPr lang="en-US" sz="2800" b="1" i="1" dirty="0">
              <a:latin typeface=".VnCommercial Script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256356" y="2115922"/>
          <a:ext cx="386686" cy="8950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2280" imgH="393480" progId="Equation.3">
                  <p:embed/>
                </p:oleObj>
              </mc:Choice>
              <mc:Fallback>
                <p:oleObj name="Equation" r:id="rId3" imgW="15228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6356" y="2115922"/>
                        <a:ext cx="386686" cy="89500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1857356" y="2130670"/>
          <a:ext cx="357189" cy="893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2280" imgH="393480" progId="Equation.3">
                  <p:embed/>
                </p:oleObj>
              </mc:Choice>
              <mc:Fallback>
                <p:oleObj name="Equation" r:id="rId5" imgW="15228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356" y="2130670"/>
                        <a:ext cx="357189" cy="893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3041642" y="2130670"/>
          <a:ext cx="387350" cy="893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52280" imgH="393480" progId="Equation.3">
                  <p:embed/>
                </p:oleObj>
              </mc:Choice>
              <mc:Fallback>
                <p:oleObj name="Equation" r:id="rId7" imgW="15228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1642" y="2130670"/>
                        <a:ext cx="387350" cy="893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2" name="Object 6"/>
          <p:cNvGraphicFramePr>
            <a:graphicFrameLocks noChangeAspect="1"/>
          </p:cNvGraphicFramePr>
          <p:nvPr/>
        </p:nvGraphicFramePr>
        <p:xfrm>
          <a:off x="3491369" y="2113620"/>
          <a:ext cx="595313" cy="89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53800" imgH="393480" progId="Equation.3">
                  <p:embed/>
                </p:oleObj>
              </mc:Choice>
              <mc:Fallback>
                <p:oleObj name="Equation" r:id="rId9" imgW="25380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369" y="2113620"/>
                        <a:ext cx="595313" cy="893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3" name="Object 7"/>
          <p:cNvGraphicFramePr>
            <a:graphicFrameLocks noChangeAspect="1"/>
          </p:cNvGraphicFramePr>
          <p:nvPr/>
        </p:nvGraphicFramePr>
        <p:xfrm>
          <a:off x="5000628" y="2116598"/>
          <a:ext cx="646113" cy="89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53800" imgH="393480" progId="Equation.3">
                  <p:embed/>
                </p:oleObj>
              </mc:Choice>
              <mc:Fallback>
                <p:oleObj name="Equation" r:id="rId11" imgW="253800" imgH="393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28" y="2116598"/>
                        <a:ext cx="646113" cy="893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4" name="Object 8"/>
          <p:cNvGraphicFramePr>
            <a:graphicFrameLocks noChangeAspect="1"/>
          </p:cNvGraphicFramePr>
          <p:nvPr/>
        </p:nvGraphicFramePr>
        <p:xfrm>
          <a:off x="5715008" y="2115922"/>
          <a:ext cx="357188" cy="893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52280" imgH="393480" progId="Equation.3">
                  <p:embed/>
                </p:oleObj>
              </mc:Choice>
              <mc:Fallback>
                <p:oleObj name="Equation" r:id="rId13" imgW="152280" imgH="393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8" y="2115922"/>
                        <a:ext cx="357188" cy="893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5" name="Object 9"/>
          <p:cNvGraphicFramePr>
            <a:graphicFrameLocks noChangeAspect="1"/>
          </p:cNvGraphicFramePr>
          <p:nvPr/>
        </p:nvGraphicFramePr>
        <p:xfrm>
          <a:off x="3541708" y="3143248"/>
          <a:ext cx="387350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52280" imgH="393480" progId="Equation.3">
                  <p:embed/>
                </p:oleObj>
              </mc:Choice>
              <mc:Fallback>
                <p:oleObj name="Equation" r:id="rId15" imgW="152280" imgH="3934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1708" y="3143248"/>
                        <a:ext cx="387350" cy="895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6" name="Object 10"/>
          <p:cNvGraphicFramePr>
            <a:graphicFrameLocks noChangeAspect="1"/>
          </p:cNvGraphicFramePr>
          <p:nvPr/>
        </p:nvGraphicFramePr>
        <p:xfrm>
          <a:off x="4027026" y="3143248"/>
          <a:ext cx="387350" cy="89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52280" imgH="393480" progId="Equation.3">
                  <p:embed/>
                </p:oleObj>
              </mc:Choice>
              <mc:Fallback>
                <p:oleObj name="Equation" r:id="rId17" imgW="152280" imgH="3934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7026" y="3143248"/>
                        <a:ext cx="387350" cy="893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7" name="Object 11"/>
          <p:cNvGraphicFramePr>
            <a:graphicFrameLocks noChangeAspect="1"/>
          </p:cNvGraphicFramePr>
          <p:nvPr/>
        </p:nvGraphicFramePr>
        <p:xfrm>
          <a:off x="4568829" y="3128500"/>
          <a:ext cx="574675" cy="893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53800" imgH="393480" progId="Equation.3">
                  <p:embed/>
                </p:oleObj>
              </mc:Choice>
              <mc:Fallback>
                <p:oleObj name="Equation" r:id="rId19" imgW="253800" imgH="39348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8829" y="3128500"/>
                        <a:ext cx="574675" cy="893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8" name="Object 12"/>
          <p:cNvGraphicFramePr>
            <a:graphicFrameLocks noChangeAspect="1"/>
          </p:cNvGraphicFramePr>
          <p:nvPr/>
        </p:nvGraphicFramePr>
        <p:xfrm>
          <a:off x="5744040" y="3189794"/>
          <a:ext cx="342903" cy="893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52280" imgH="393480" progId="Equation.3">
                  <p:embed/>
                </p:oleObj>
              </mc:Choice>
              <mc:Fallback>
                <p:oleObj name="Equation" r:id="rId21" imgW="152280" imgH="39348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4040" y="3189794"/>
                        <a:ext cx="342903" cy="893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9" name="Object 13"/>
          <p:cNvGraphicFramePr>
            <a:graphicFrameLocks noChangeAspect="1"/>
          </p:cNvGraphicFramePr>
          <p:nvPr/>
        </p:nvGraphicFramePr>
        <p:xfrm>
          <a:off x="6286512" y="3130802"/>
          <a:ext cx="571504" cy="893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53800" imgH="393480" progId="Equation.3">
                  <p:embed/>
                </p:oleObj>
              </mc:Choice>
              <mc:Fallback>
                <p:oleObj name="Equation" r:id="rId23" imgW="253800" imgH="39348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12" y="3130802"/>
                        <a:ext cx="571504" cy="893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30" name="Object 14"/>
          <p:cNvGraphicFramePr>
            <a:graphicFrameLocks noChangeAspect="1"/>
          </p:cNvGraphicFramePr>
          <p:nvPr/>
        </p:nvGraphicFramePr>
        <p:xfrm>
          <a:off x="7072333" y="3106742"/>
          <a:ext cx="357187" cy="893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52280" imgH="393480" progId="Equation.3">
                  <p:embed/>
                </p:oleObj>
              </mc:Choice>
              <mc:Fallback>
                <p:oleObj name="Equation" r:id="rId25" imgW="152280" imgH="39348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2333" y="3106742"/>
                        <a:ext cx="357187" cy="893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31" name="Object 15"/>
          <p:cNvGraphicFramePr>
            <a:graphicFrameLocks noChangeAspect="1"/>
          </p:cNvGraphicFramePr>
          <p:nvPr/>
        </p:nvGraphicFramePr>
        <p:xfrm>
          <a:off x="2291678" y="4172876"/>
          <a:ext cx="1524000" cy="89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672840" imgH="393480" progId="Equation.3">
                  <p:embed/>
                </p:oleObj>
              </mc:Choice>
              <mc:Fallback>
                <p:oleObj name="Equation" r:id="rId27" imgW="672840" imgH="39348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1678" y="4172876"/>
                        <a:ext cx="1524000" cy="893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32" name="Object 16"/>
          <p:cNvGraphicFramePr>
            <a:graphicFrameLocks noChangeAspect="1"/>
          </p:cNvGraphicFramePr>
          <p:nvPr/>
        </p:nvGraphicFramePr>
        <p:xfrm>
          <a:off x="4000496" y="4170574"/>
          <a:ext cx="1228725" cy="893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545760" imgH="393480" progId="Equation.3">
                  <p:embed/>
                </p:oleObj>
              </mc:Choice>
              <mc:Fallback>
                <p:oleObj name="Equation" r:id="rId29" imgW="545760" imgH="39348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496" y="4170574"/>
                        <a:ext cx="1228725" cy="893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33" name="Object 17"/>
          <p:cNvGraphicFramePr>
            <a:graphicFrameLocks noChangeAspect="1"/>
          </p:cNvGraphicFramePr>
          <p:nvPr/>
        </p:nvGraphicFramePr>
        <p:xfrm>
          <a:off x="2252651" y="5158248"/>
          <a:ext cx="747713" cy="89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330120" imgH="393480" progId="Equation.3">
                  <p:embed/>
                </p:oleObj>
              </mc:Choice>
              <mc:Fallback>
                <p:oleObj name="Equation" r:id="rId31" imgW="330120" imgH="39348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2651" y="5158248"/>
                        <a:ext cx="747713" cy="893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34" name="Object 18"/>
          <p:cNvGraphicFramePr>
            <a:graphicFrameLocks noChangeAspect="1"/>
          </p:cNvGraphicFramePr>
          <p:nvPr/>
        </p:nvGraphicFramePr>
        <p:xfrm>
          <a:off x="3185182" y="5158260"/>
          <a:ext cx="342900" cy="893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52280" imgH="393480" progId="Equation.3">
                  <p:embed/>
                </p:oleObj>
              </mc:Choice>
              <mc:Fallback>
                <p:oleObj name="Equation" r:id="rId33" imgW="152280" imgH="39348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5182" y="5158260"/>
                        <a:ext cx="342900" cy="893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35" name="Object 19"/>
          <p:cNvGraphicFramePr>
            <a:graphicFrameLocks noChangeAspect="1"/>
          </p:cNvGraphicFramePr>
          <p:nvPr/>
        </p:nvGraphicFramePr>
        <p:xfrm>
          <a:off x="3729034" y="6143644"/>
          <a:ext cx="342900" cy="893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52280" imgH="393480" progId="Equation.3">
                  <p:embed/>
                </p:oleObj>
              </mc:Choice>
              <mc:Fallback>
                <p:oleObj name="Equation" r:id="rId35" imgW="152280" imgH="39348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9034" y="6143644"/>
                        <a:ext cx="342900" cy="893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36" name="Object 20"/>
          <p:cNvGraphicFramePr>
            <a:graphicFrameLocks noChangeAspect="1"/>
          </p:cNvGraphicFramePr>
          <p:nvPr/>
        </p:nvGraphicFramePr>
        <p:xfrm>
          <a:off x="2643174" y="6143644"/>
          <a:ext cx="342900" cy="89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52280" imgH="393480" progId="Equation.3">
                  <p:embed/>
                </p:oleObj>
              </mc:Choice>
              <mc:Fallback>
                <p:oleObj name="Equation" r:id="rId36" imgW="152280" imgH="393480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3174" y="6143644"/>
                        <a:ext cx="342900" cy="893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37" name="Object 21"/>
          <p:cNvGraphicFramePr>
            <a:graphicFrameLocks noChangeAspect="1"/>
          </p:cNvGraphicFramePr>
          <p:nvPr/>
        </p:nvGraphicFramePr>
        <p:xfrm>
          <a:off x="4206874" y="6158373"/>
          <a:ext cx="293688" cy="89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52280" imgH="393480" progId="Equation.3">
                  <p:embed/>
                </p:oleObj>
              </mc:Choice>
              <mc:Fallback>
                <p:oleObj name="Equation" r:id="rId37" imgW="152280" imgH="393480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6874" y="6158373"/>
                        <a:ext cx="293688" cy="893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38" name="Object 22"/>
          <p:cNvGraphicFramePr>
            <a:graphicFrameLocks noChangeAspect="1"/>
          </p:cNvGraphicFramePr>
          <p:nvPr/>
        </p:nvGraphicFramePr>
        <p:xfrm>
          <a:off x="4714876" y="6158392"/>
          <a:ext cx="342900" cy="89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52280" imgH="393480" progId="Equation.3">
                  <p:embed/>
                </p:oleObj>
              </mc:Choice>
              <mc:Fallback>
                <p:oleObj name="Equation" r:id="rId39" imgW="152280" imgH="393480" progId="Equation.3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876" y="6158392"/>
                        <a:ext cx="342900" cy="893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39" name="Object 23"/>
          <p:cNvGraphicFramePr>
            <a:graphicFrameLocks noChangeAspect="1"/>
          </p:cNvGraphicFramePr>
          <p:nvPr/>
        </p:nvGraphicFramePr>
        <p:xfrm>
          <a:off x="5286380" y="6185567"/>
          <a:ext cx="293687" cy="893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52280" imgH="393480" progId="Equation.3">
                  <p:embed/>
                </p:oleObj>
              </mc:Choice>
              <mc:Fallback>
                <p:oleObj name="Equation" r:id="rId40" imgW="152280" imgH="393480" progId="Equation.3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0" y="6185567"/>
                        <a:ext cx="293687" cy="893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48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48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48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48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500"/>
                            </p:stCondLst>
                            <p:childTnLst>
                              <p:par>
                                <p:cTn id="8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48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48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000"/>
                            </p:stCondLst>
                            <p:childTnLst>
                              <p:par>
                                <p:cTn id="9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48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48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2500"/>
                            </p:stCondLst>
                            <p:childTnLst>
                              <p:par>
                                <p:cTn id="9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48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48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3143240" cy="1417638"/>
          </a:xfrm>
          <a:gradFill>
            <a:gsLst>
              <a:gs pos="0">
                <a:srgbClr val="CCFF99"/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rgbClr val="CCFF99"/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r>
              <a:rPr lang="en-US" sz="4000" b="1" dirty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rial"/>
                <a:cs typeface="Arial"/>
              </a:rPr>
              <a:t>► </a:t>
            </a:r>
            <a:r>
              <a:rPr lang="en-US" sz="4000" b="1" dirty="0" err="1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.VnTime" pitchFamily="34" charset="0"/>
                <a:cs typeface="Arial"/>
              </a:rPr>
              <a:t>Chó</a:t>
            </a:r>
            <a:r>
              <a:rPr lang="en-US" sz="4000" b="1" dirty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.VnTime" pitchFamily="34" charset="0"/>
                <a:cs typeface="Arial"/>
              </a:rPr>
              <a:t> ý</a:t>
            </a:r>
            <a:endParaRPr lang="en-US" sz="4000" b="1" dirty="0"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  <a:latin typeface=".VnTim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rgbClr val="CAF9FE"/>
          </a:solidFill>
        </p:spPr>
        <p:txBody>
          <a:bodyPr/>
          <a:lstStyle/>
          <a:p>
            <a:pPr>
              <a:buNone/>
            </a:pPr>
            <a:endParaRPr lang="en-US" dirty="0">
              <a:latin typeface=".VnTime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0" y="1500174"/>
            <a:ext cx="8929718" cy="5357826"/>
          </a:xfrm>
          <a:prstGeom prst="diamond">
            <a:avLst/>
          </a:prstGeom>
          <a:gradFill flip="none" rotWithShape="1">
            <a:gsLst>
              <a:gs pos="0">
                <a:srgbClr val="F395E1"/>
              </a:gs>
              <a:gs pos="50000">
                <a:srgbClr val="CCFF99"/>
              </a:gs>
              <a:gs pos="100000">
                <a:srgbClr val="FF66FF"/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en-US" sz="3200" b="1" i="1" dirty="0" err="1">
                <a:solidFill>
                  <a:srgbClr val="993300"/>
                </a:solidFill>
                <a:latin typeface=".VnTime" pitchFamily="34" charset="0"/>
              </a:rPr>
              <a:t>Trong</a:t>
            </a:r>
            <a:r>
              <a:rPr lang="en-US" sz="3200" b="1" i="1" dirty="0">
                <a:solidFill>
                  <a:srgbClr val="993300"/>
                </a:solidFill>
                <a:latin typeface=".VnTime" pitchFamily="34" charset="0"/>
              </a:rPr>
              <a:t> Q, ta </a:t>
            </a:r>
            <a:r>
              <a:rPr lang="en-US" sz="3200" b="1" i="1" dirty="0" err="1">
                <a:solidFill>
                  <a:srgbClr val="993300"/>
                </a:solidFill>
                <a:latin typeface=".VnTime" pitchFamily="34" charset="0"/>
              </a:rPr>
              <a:t>còng</a:t>
            </a:r>
            <a:r>
              <a:rPr lang="en-US" sz="3200" b="1" i="1" dirty="0">
                <a:solidFill>
                  <a:srgbClr val="993300"/>
                </a:solidFill>
                <a:latin typeface=".VnTime" pitchFamily="34" charset="0"/>
              </a:rPr>
              <a:t> </a:t>
            </a:r>
            <a:r>
              <a:rPr lang="en-US" sz="3200" b="1" i="1" dirty="0" err="1">
                <a:solidFill>
                  <a:srgbClr val="993300"/>
                </a:solidFill>
                <a:latin typeface=".VnTime" pitchFamily="34" charset="0"/>
              </a:rPr>
              <a:t>cã</a:t>
            </a:r>
            <a:r>
              <a:rPr lang="en-US" sz="3200" b="1" i="1" dirty="0">
                <a:solidFill>
                  <a:srgbClr val="993300"/>
                </a:solidFill>
                <a:latin typeface=".VnTime" pitchFamily="34" charset="0"/>
              </a:rPr>
              <a:t> </a:t>
            </a:r>
            <a:r>
              <a:rPr lang="en-US" sz="3200" b="1" i="1" dirty="0" err="1">
                <a:solidFill>
                  <a:srgbClr val="993300"/>
                </a:solidFill>
                <a:latin typeface=".VnTime" pitchFamily="34" charset="0"/>
              </a:rPr>
              <a:t>nh÷ng</a:t>
            </a:r>
            <a:r>
              <a:rPr lang="en-US" sz="3200" b="1" i="1" dirty="0">
                <a:solidFill>
                  <a:srgbClr val="993300"/>
                </a:solidFill>
                <a:latin typeface=".VnTime" pitchFamily="34" charset="0"/>
              </a:rPr>
              <a:t> </a:t>
            </a:r>
            <a:r>
              <a:rPr lang="en-US" sz="3200" b="1" i="1" dirty="0" err="1">
                <a:solidFill>
                  <a:srgbClr val="993300"/>
                </a:solidFill>
                <a:latin typeface=".VnTime" pitchFamily="34" charset="0"/>
              </a:rPr>
              <a:t>tæng</a:t>
            </a:r>
            <a:r>
              <a:rPr lang="en-US" sz="3200" b="1" i="1" dirty="0">
                <a:solidFill>
                  <a:srgbClr val="993300"/>
                </a:solidFill>
                <a:latin typeface=".VnTime" pitchFamily="34" charset="0"/>
              </a:rPr>
              <a:t> ®¹i </a:t>
            </a:r>
            <a:r>
              <a:rPr lang="en-US" sz="3200" b="1" i="1" dirty="0" err="1">
                <a:solidFill>
                  <a:srgbClr val="993300"/>
                </a:solidFill>
                <a:latin typeface=".VnTime" pitchFamily="34" charset="0"/>
              </a:rPr>
              <a:t>sè</a:t>
            </a:r>
            <a:r>
              <a:rPr lang="en-US" sz="3200" b="1" i="1" dirty="0">
                <a:solidFill>
                  <a:srgbClr val="993300"/>
                </a:solidFill>
                <a:latin typeface=".VnTime" pitchFamily="34" charset="0"/>
              </a:rPr>
              <a:t>, </a:t>
            </a:r>
            <a:r>
              <a:rPr lang="en-US" sz="3200" b="1" i="1" dirty="0" err="1">
                <a:solidFill>
                  <a:srgbClr val="993300"/>
                </a:solidFill>
                <a:latin typeface=".VnTime" pitchFamily="34" charset="0"/>
              </a:rPr>
              <a:t>trong</a:t>
            </a:r>
            <a:r>
              <a:rPr lang="en-US" sz="3200" b="1" i="1" dirty="0">
                <a:solidFill>
                  <a:srgbClr val="993300"/>
                </a:solidFill>
                <a:latin typeface=".VnTime" pitchFamily="34" charset="0"/>
              </a:rPr>
              <a:t> ®ã  </a:t>
            </a:r>
            <a:r>
              <a:rPr lang="en-US" sz="3200" b="1" i="1" dirty="0" err="1">
                <a:solidFill>
                  <a:srgbClr val="993300"/>
                </a:solidFill>
                <a:latin typeface=".VnTime" pitchFamily="34" charset="0"/>
              </a:rPr>
              <a:t>cã</a:t>
            </a:r>
            <a:r>
              <a:rPr lang="en-US" sz="3200" b="1" i="1" dirty="0">
                <a:solidFill>
                  <a:srgbClr val="993300"/>
                </a:solidFill>
                <a:latin typeface=".VnTime" pitchFamily="34" charset="0"/>
              </a:rPr>
              <a:t> </a:t>
            </a:r>
            <a:r>
              <a:rPr lang="en-US" sz="3200" b="1" i="1" dirty="0" err="1">
                <a:solidFill>
                  <a:srgbClr val="993300"/>
                </a:solidFill>
                <a:latin typeface=".VnTime" pitchFamily="34" charset="0"/>
              </a:rPr>
              <a:t>thÓ</a:t>
            </a:r>
            <a:r>
              <a:rPr lang="en-US" sz="3200" b="1" i="1" dirty="0">
                <a:solidFill>
                  <a:srgbClr val="993300"/>
                </a:solidFill>
                <a:latin typeface=".VnTime" pitchFamily="34" charset="0"/>
              </a:rPr>
              <a:t> ®</a:t>
            </a:r>
            <a:r>
              <a:rPr lang="en-US" sz="3200" b="1" i="1" dirty="0" err="1">
                <a:solidFill>
                  <a:srgbClr val="993300"/>
                </a:solidFill>
                <a:latin typeface=".VnTime" pitchFamily="34" charset="0"/>
              </a:rPr>
              <a:t>æi</a:t>
            </a:r>
            <a:r>
              <a:rPr lang="en-US" sz="3200" b="1" i="1" dirty="0">
                <a:solidFill>
                  <a:srgbClr val="993300"/>
                </a:solidFill>
                <a:latin typeface=".VnTime" pitchFamily="34" charset="0"/>
              </a:rPr>
              <a:t> </a:t>
            </a:r>
            <a:r>
              <a:rPr lang="en-US" sz="3200" b="1" i="1" dirty="0" err="1">
                <a:solidFill>
                  <a:srgbClr val="993300"/>
                </a:solidFill>
                <a:latin typeface=".VnTime" pitchFamily="34" charset="0"/>
              </a:rPr>
              <a:t>chç</a:t>
            </a:r>
            <a:r>
              <a:rPr lang="en-US" sz="3200" b="1" i="1" dirty="0">
                <a:solidFill>
                  <a:srgbClr val="993300"/>
                </a:solidFill>
                <a:latin typeface=".VnTime" pitchFamily="34" charset="0"/>
              </a:rPr>
              <a:t> </a:t>
            </a:r>
            <a:r>
              <a:rPr lang="en-US" sz="3200" b="1" i="1" dirty="0" err="1">
                <a:solidFill>
                  <a:srgbClr val="993300"/>
                </a:solidFill>
                <a:latin typeface=".VnTime" pitchFamily="34" charset="0"/>
              </a:rPr>
              <a:t>c¸c</a:t>
            </a:r>
            <a:r>
              <a:rPr lang="en-US" sz="3200" b="1" i="1" dirty="0">
                <a:solidFill>
                  <a:srgbClr val="993300"/>
                </a:solidFill>
                <a:latin typeface=".VnTime" pitchFamily="34" charset="0"/>
              </a:rPr>
              <a:t> </a:t>
            </a:r>
            <a:r>
              <a:rPr lang="en-US" sz="3200" b="1" i="1" dirty="0" err="1">
                <a:solidFill>
                  <a:srgbClr val="993300"/>
                </a:solidFill>
                <a:latin typeface=".VnTime" pitchFamily="34" charset="0"/>
              </a:rPr>
              <a:t>sè</a:t>
            </a:r>
            <a:r>
              <a:rPr lang="en-US" sz="3200" b="1" i="1" dirty="0">
                <a:solidFill>
                  <a:srgbClr val="993300"/>
                </a:solidFill>
                <a:latin typeface=".VnTime" pitchFamily="34" charset="0"/>
              </a:rPr>
              <a:t> h¹ng, ®</a:t>
            </a:r>
            <a:r>
              <a:rPr lang="en-US" sz="3200" b="1" i="1" dirty="0" err="1">
                <a:solidFill>
                  <a:srgbClr val="993300"/>
                </a:solidFill>
                <a:latin typeface=".VnTime" pitchFamily="34" charset="0"/>
              </a:rPr>
              <a:t>Æt</a:t>
            </a:r>
            <a:r>
              <a:rPr lang="en-US" sz="3200" b="1" i="1" dirty="0">
                <a:solidFill>
                  <a:srgbClr val="993300"/>
                </a:solidFill>
                <a:latin typeface=".VnTime" pitchFamily="34" charset="0"/>
              </a:rPr>
              <a:t> </a:t>
            </a:r>
            <a:r>
              <a:rPr lang="en-US" sz="3200" b="1" i="1" dirty="0" err="1">
                <a:solidFill>
                  <a:srgbClr val="993300"/>
                </a:solidFill>
                <a:latin typeface=".VnTime" pitchFamily="34" charset="0"/>
              </a:rPr>
              <a:t>dÊu</a:t>
            </a:r>
            <a:r>
              <a:rPr lang="en-US" sz="3200" b="1" i="1" dirty="0">
                <a:solidFill>
                  <a:srgbClr val="993300"/>
                </a:solidFill>
                <a:latin typeface=".VnTime" pitchFamily="34" charset="0"/>
              </a:rPr>
              <a:t> </a:t>
            </a:r>
            <a:r>
              <a:rPr lang="en-US" sz="3200" b="1" i="1" dirty="0" err="1">
                <a:solidFill>
                  <a:srgbClr val="993300"/>
                </a:solidFill>
                <a:latin typeface=".VnTime" pitchFamily="34" charset="0"/>
              </a:rPr>
              <a:t>ngoÆc</a:t>
            </a:r>
            <a:r>
              <a:rPr lang="en-US" sz="3200" b="1" i="1" dirty="0">
                <a:solidFill>
                  <a:srgbClr val="993300"/>
                </a:solidFill>
                <a:latin typeface=".VnTime" pitchFamily="34" charset="0"/>
              </a:rPr>
              <a:t> ®Ó </a:t>
            </a:r>
            <a:r>
              <a:rPr lang="en-US" sz="3200" b="1" i="1" dirty="0" err="1">
                <a:solidFill>
                  <a:srgbClr val="993300"/>
                </a:solidFill>
                <a:latin typeface=".VnTime" pitchFamily="34" charset="0"/>
              </a:rPr>
              <a:t>nhãm</a:t>
            </a:r>
            <a:r>
              <a:rPr lang="en-US" sz="3200" b="1" i="1" dirty="0">
                <a:solidFill>
                  <a:srgbClr val="993300"/>
                </a:solidFill>
                <a:latin typeface=".VnTime" pitchFamily="34" charset="0"/>
              </a:rPr>
              <a:t> </a:t>
            </a:r>
            <a:r>
              <a:rPr lang="en-US" sz="3200" b="1" i="1" dirty="0" err="1">
                <a:solidFill>
                  <a:srgbClr val="993300"/>
                </a:solidFill>
                <a:latin typeface=".VnTime" pitchFamily="34" charset="0"/>
              </a:rPr>
              <a:t>c¸c</a:t>
            </a:r>
            <a:r>
              <a:rPr lang="en-US" sz="3200" b="1" i="1" dirty="0">
                <a:solidFill>
                  <a:srgbClr val="993300"/>
                </a:solidFill>
                <a:latin typeface=".VnTime" pitchFamily="34" charset="0"/>
              </a:rPr>
              <a:t> </a:t>
            </a:r>
            <a:r>
              <a:rPr lang="en-US" sz="3200" b="1" i="1" dirty="0" err="1">
                <a:solidFill>
                  <a:srgbClr val="993300"/>
                </a:solidFill>
                <a:latin typeface=".VnTime" pitchFamily="34" charset="0"/>
              </a:rPr>
              <a:t>sè</a:t>
            </a:r>
            <a:r>
              <a:rPr lang="en-US" sz="3200" b="1" i="1" dirty="0">
                <a:solidFill>
                  <a:srgbClr val="993300"/>
                </a:solidFill>
                <a:latin typeface=".VnTime" pitchFamily="34" charset="0"/>
              </a:rPr>
              <a:t> h¹ng </a:t>
            </a:r>
            <a:r>
              <a:rPr lang="en-US" sz="3200" b="1" i="1" dirty="0" err="1">
                <a:solidFill>
                  <a:srgbClr val="993300"/>
                </a:solidFill>
                <a:latin typeface=".VnTime" pitchFamily="34" charset="0"/>
              </a:rPr>
              <a:t>mét</a:t>
            </a:r>
            <a:r>
              <a:rPr lang="en-US" sz="3200" b="1" i="1" dirty="0">
                <a:solidFill>
                  <a:srgbClr val="993300"/>
                </a:solidFill>
                <a:latin typeface=".VnTime" pitchFamily="34" charset="0"/>
              </a:rPr>
              <a:t> </a:t>
            </a:r>
            <a:r>
              <a:rPr lang="en-US" sz="3200" b="1" i="1" dirty="0" err="1">
                <a:solidFill>
                  <a:srgbClr val="993300"/>
                </a:solidFill>
                <a:latin typeface=".VnTime" pitchFamily="34" charset="0"/>
              </a:rPr>
              <a:t>c¸ch</a:t>
            </a:r>
            <a:r>
              <a:rPr lang="en-US" sz="3200" b="1" i="1" dirty="0">
                <a:solidFill>
                  <a:srgbClr val="993300"/>
                </a:solidFill>
                <a:latin typeface=".VnTime" pitchFamily="34" charset="0"/>
              </a:rPr>
              <a:t> </a:t>
            </a:r>
            <a:r>
              <a:rPr lang="en-US" sz="3200" b="1" i="1" dirty="0" err="1">
                <a:solidFill>
                  <a:srgbClr val="993300"/>
                </a:solidFill>
                <a:latin typeface=".VnTime" pitchFamily="34" charset="0"/>
              </a:rPr>
              <a:t>tuú</a:t>
            </a:r>
            <a:r>
              <a:rPr lang="en-US" sz="3200" b="1" i="1" dirty="0">
                <a:solidFill>
                  <a:srgbClr val="993300"/>
                </a:solidFill>
                <a:latin typeface=".VnTime" pitchFamily="34" charset="0"/>
              </a:rPr>
              <a:t> ý </a:t>
            </a:r>
            <a:r>
              <a:rPr lang="en-US" sz="3200" b="1" i="1" dirty="0" err="1">
                <a:solidFill>
                  <a:srgbClr val="993300"/>
                </a:solidFill>
                <a:latin typeface=".VnTime" pitchFamily="34" charset="0"/>
              </a:rPr>
              <a:t>như</a:t>
            </a:r>
            <a:r>
              <a:rPr lang="en-US" sz="3200" b="1" i="1" dirty="0">
                <a:solidFill>
                  <a:srgbClr val="993300"/>
                </a:solidFill>
                <a:latin typeface=".VnTime" pitchFamily="34" charset="0"/>
              </a:rPr>
              <a:t>­ </a:t>
            </a:r>
            <a:r>
              <a:rPr lang="en-US" sz="3200" b="1" i="1" dirty="0" err="1">
                <a:solidFill>
                  <a:srgbClr val="993300"/>
                </a:solidFill>
                <a:latin typeface=".VnTime" pitchFamily="34" charset="0"/>
              </a:rPr>
              <a:t>c¸c</a:t>
            </a:r>
            <a:r>
              <a:rPr lang="en-US" sz="3200" b="1" i="1" dirty="0">
                <a:solidFill>
                  <a:srgbClr val="993300"/>
                </a:solidFill>
                <a:latin typeface=".VnTime" pitchFamily="34" charset="0"/>
              </a:rPr>
              <a:t> </a:t>
            </a:r>
            <a:r>
              <a:rPr lang="en-US" sz="3200" b="1" i="1" dirty="0" err="1">
                <a:solidFill>
                  <a:srgbClr val="993300"/>
                </a:solidFill>
                <a:latin typeface=".VnTime" pitchFamily="34" charset="0"/>
              </a:rPr>
              <a:t>tæng</a:t>
            </a:r>
            <a:r>
              <a:rPr lang="en-US" sz="3200" b="1" i="1" dirty="0">
                <a:solidFill>
                  <a:srgbClr val="993300"/>
                </a:solidFill>
                <a:latin typeface=".VnTime" pitchFamily="34" charset="0"/>
              </a:rPr>
              <a:t> ®¹i </a:t>
            </a:r>
            <a:r>
              <a:rPr lang="en-US" sz="3200" b="1" i="1" dirty="0" err="1">
                <a:solidFill>
                  <a:srgbClr val="993300"/>
                </a:solidFill>
                <a:latin typeface=".VnTime" pitchFamily="34" charset="0"/>
              </a:rPr>
              <a:t>sè</a:t>
            </a:r>
            <a:r>
              <a:rPr lang="en-US" sz="3200" b="1" i="1" dirty="0">
                <a:solidFill>
                  <a:srgbClr val="993300"/>
                </a:solidFill>
                <a:latin typeface=".VnTime" pitchFamily="34" charset="0"/>
              </a:rPr>
              <a:t> </a:t>
            </a:r>
            <a:r>
              <a:rPr lang="en-US" sz="3200" b="1" i="1" dirty="0" err="1">
                <a:solidFill>
                  <a:srgbClr val="993300"/>
                </a:solidFill>
                <a:latin typeface=".VnTime" pitchFamily="34" charset="0"/>
              </a:rPr>
              <a:t>trong</a:t>
            </a:r>
            <a:r>
              <a:rPr lang="en-US" sz="3200" b="1" i="1" dirty="0">
                <a:solidFill>
                  <a:srgbClr val="993300"/>
                </a:solidFill>
                <a:latin typeface=".VnTime" pitchFamily="34" charset="0"/>
              </a:rPr>
              <a:t> Z.</a:t>
            </a:r>
          </a:p>
        </p:txBody>
      </p:sp>
    </p:spTree>
    <p:extLst>
      <p:ext uri="{BB962C8B-B14F-4D97-AF65-F5344CB8AC3E}">
        <p14:creationId xmlns:p14="http://schemas.microsoft.com/office/powerpoint/2010/main" val="3240002371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1479</TotalTime>
  <Words>590</Words>
  <Application>Microsoft Office PowerPoint</Application>
  <PresentationFormat>On-screen Show (4:3)</PresentationFormat>
  <Paragraphs>111</Paragraphs>
  <Slides>9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.VnAristote</vt:lpstr>
      <vt:lpstr>.VnCommercial Script</vt:lpstr>
      <vt:lpstr>.VnMysticalH</vt:lpstr>
      <vt:lpstr>.VnTime</vt:lpstr>
      <vt:lpstr>.VnVogueH</vt:lpstr>
      <vt:lpstr>Arial</vt:lpstr>
      <vt:lpstr>Calibri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TÝnh: a) 0,6 +       ;  b)     - (-4).</vt:lpstr>
      <vt:lpstr>VÝ dô</vt:lpstr>
      <vt:lpstr>Bài 2: T×m x, biÕt:  a) x -     =     ;           b)         - x =      .</vt:lpstr>
      <vt:lpstr>■ Tr¾c nghiÖm</vt:lpstr>
      <vt:lpstr>Luyện tập cñng cè: </vt:lpstr>
      <vt:lpstr>► Chó ý</vt:lpstr>
    </vt:vector>
  </TitlesOfParts>
  <Company>TA Tech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Administrator</cp:lastModifiedBy>
  <cp:revision>350</cp:revision>
  <dcterms:created xsi:type="dcterms:W3CDTF">2009-06-13T15:05:08Z</dcterms:created>
  <dcterms:modified xsi:type="dcterms:W3CDTF">2024-09-07T14:52:40Z</dcterms:modified>
</cp:coreProperties>
</file>