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4025" r:id="rId7"/>
    <p:sldMasterId id="2147484037" r:id="rId8"/>
    <p:sldMasterId id="2147484059" r:id="rId9"/>
    <p:sldMasterId id="2147484065" r:id="rId10"/>
    <p:sldMasterId id="2147484071" r:id="rId11"/>
    <p:sldMasterId id="2147484081" r:id="rId12"/>
    <p:sldMasterId id="2147484129" r:id="rId13"/>
    <p:sldMasterId id="2147484153" r:id="rId14"/>
    <p:sldMasterId id="2147484165" r:id="rId15"/>
  </p:sldMasterIdLst>
  <p:notesMasterIdLst>
    <p:notesMasterId r:id="rId53"/>
  </p:notesMasterIdLst>
  <p:sldIdLst>
    <p:sldId id="1309" r:id="rId16"/>
    <p:sldId id="1310" r:id="rId17"/>
    <p:sldId id="1299" r:id="rId18"/>
    <p:sldId id="1301" r:id="rId19"/>
    <p:sldId id="1302" r:id="rId20"/>
    <p:sldId id="1303" r:id="rId21"/>
    <p:sldId id="1305" r:id="rId22"/>
    <p:sldId id="1313" r:id="rId23"/>
    <p:sldId id="1314" r:id="rId24"/>
    <p:sldId id="1315" r:id="rId25"/>
    <p:sldId id="1304" r:id="rId26"/>
    <p:sldId id="1307" r:id="rId27"/>
    <p:sldId id="1306" r:id="rId28"/>
    <p:sldId id="1316" r:id="rId29"/>
    <p:sldId id="1317" r:id="rId30"/>
    <p:sldId id="1318" r:id="rId31"/>
    <p:sldId id="1319" r:id="rId32"/>
    <p:sldId id="1320" r:id="rId33"/>
    <p:sldId id="1321" r:id="rId34"/>
    <p:sldId id="1322" r:id="rId35"/>
    <p:sldId id="1323" r:id="rId36"/>
    <p:sldId id="1324" r:id="rId37"/>
    <p:sldId id="1325" r:id="rId38"/>
    <p:sldId id="1326" r:id="rId39"/>
    <p:sldId id="1327" r:id="rId40"/>
    <p:sldId id="1328" r:id="rId41"/>
    <p:sldId id="1330" r:id="rId42"/>
    <p:sldId id="1308" r:id="rId43"/>
    <p:sldId id="1329" r:id="rId44"/>
    <p:sldId id="1331" r:id="rId45"/>
    <p:sldId id="1332" r:id="rId46"/>
    <p:sldId id="1333" r:id="rId47"/>
    <p:sldId id="1334" r:id="rId48"/>
    <p:sldId id="1335" r:id="rId49"/>
    <p:sldId id="1336" r:id="rId50"/>
    <p:sldId id="1337" r:id="rId51"/>
    <p:sldId id="133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F7D52"/>
    <a:srgbClr val="F12F4B"/>
    <a:srgbClr val="FDEADA"/>
    <a:srgbClr val="00CC99"/>
    <a:srgbClr val="F892A1"/>
    <a:srgbClr val="F5657A"/>
    <a:srgbClr val="FFFFFF"/>
    <a:srgbClr val="3A9C66"/>
    <a:srgbClr val="54C487"/>
    <a:srgbClr val="348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93178" autoAdjust="0"/>
  </p:normalViewPr>
  <p:slideViewPr>
    <p:cSldViewPr snapToGrid="0">
      <p:cViewPr varScale="1">
        <p:scale>
          <a:sx n="79" d="100"/>
          <a:sy n="79" d="100"/>
        </p:scale>
        <p:origin x="426" y="36"/>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10/11/2025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999477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31510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735217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204630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862617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486341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455008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481629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27315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275886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863406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592611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951083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50484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547738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358868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330571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484556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9402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238933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869057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256442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307657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214403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217911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387120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739098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12580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216440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660059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09931369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608505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1836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2523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0474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2135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9972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460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7465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03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10/11/2025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5332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6063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1498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353B20-D029-401E-A3E8-B4D9F3351A3F}" type="datetimeFigureOut">
              <a:rPr lang="en-US" smtClean="0">
                <a:solidFill>
                  <a:prstClr val="black">
                    <a:tint val="75000"/>
                  </a:prstClr>
                </a:solidFill>
              </a:rPr>
              <a:pPr/>
              <a:t>10/11/2025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8216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353B20-D029-401E-A3E8-B4D9F3351A3F}" type="datetimeFigureOut">
              <a:rPr lang="en-US" smtClean="0">
                <a:solidFill>
                  <a:prstClr val="black">
                    <a:tint val="75000"/>
                  </a:prstClr>
                </a:solidFill>
              </a:rPr>
              <a:pPr/>
              <a:t>10/11/2025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3914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A353B20-D029-401E-A3E8-B4D9F3351A3F}" type="datetimeFigureOut">
              <a:rPr lang="en-US" smtClean="0">
                <a:solidFill>
                  <a:prstClr val="black">
                    <a:tint val="75000"/>
                  </a:prstClr>
                </a:solidFill>
              </a:rPr>
              <a:pPr/>
              <a:t>10/11/2025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7512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353B20-D029-401E-A3E8-B4D9F3351A3F}" type="datetimeFigureOut">
              <a:rPr lang="en-US" smtClean="0">
                <a:solidFill>
                  <a:prstClr val="black">
                    <a:tint val="75000"/>
                  </a:prstClr>
                </a:solidFill>
              </a:rPr>
              <a:pPr/>
              <a:t>10/11/2025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5924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353B20-D029-401E-A3E8-B4D9F3351A3F}" type="datetimeFigureOut">
              <a:rPr lang="en-US" smtClean="0">
                <a:solidFill>
                  <a:prstClr val="black">
                    <a:tint val="75000"/>
                  </a:prstClr>
                </a:solidFill>
              </a:rPr>
              <a:pPr/>
              <a:t>10/11/2025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6735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353B20-D029-401E-A3E8-B4D9F3351A3F}" type="datetimeFigureOut">
              <a:rPr lang="en-US" smtClean="0">
                <a:solidFill>
                  <a:prstClr val="black">
                    <a:tint val="75000"/>
                  </a:prstClr>
                </a:solidFill>
              </a:rPr>
              <a:pPr/>
              <a:t>10/11/2025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2536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53B20-D029-401E-A3E8-B4D9F3351A3F}" type="datetimeFigureOut">
              <a:rPr lang="en-US" smtClean="0">
                <a:solidFill>
                  <a:prstClr val="black">
                    <a:tint val="75000"/>
                  </a:prstClr>
                </a:solidFill>
              </a:rPr>
              <a:pPr/>
              <a:t>10/11/2025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769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353B20-D029-401E-A3E8-B4D9F3351A3F}" type="datetimeFigureOut">
              <a:rPr lang="en-US" smtClean="0">
                <a:solidFill>
                  <a:prstClr val="black">
                    <a:tint val="75000"/>
                  </a:prstClr>
                </a:solidFill>
              </a:rPr>
              <a:pPr/>
              <a:t>10/11/2025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5121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353B20-D029-401E-A3E8-B4D9F3351A3F}" type="datetimeFigureOut">
              <a:rPr lang="en-US" smtClean="0">
                <a:solidFill>
                  <a:prstClr val="black">
                    <a:tint val="75000"/>
                  </a:prstClr>
                </a:solidFill>
              </a:rPr>
              <a:pPr/>
              <a:t>10/11/2025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4544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353B20-D029-401E-A3E8-B4D9F3351A3F}" type="datetimeFigureOut">
              <a:rPr lang="en-US" smtClean="0">
                <a:solidFill>
                  <a:prstClr val="black">
                    <a:tint val="75000"/>
                  </a:prstClr>
                </a:solidFill>
              </a:rPr>
              <a:pPr/>
              <a:t>10/11/2025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495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353B20-D029-401E-A3E8-B4D9F3351A3F}" type="datetimeFigureOut">
              <a:rPr lang="en-US" smtClean="0">
                <a:solidFill>
                  <a:prstClr val="black">
                    <a:tint val="75000"/>
                  </a:prstClr>
                </a:solidFill>
              </a:rPr>
              <a:pPr/>
              <a:t>10/11/2025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523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10/11/2025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10/11/2025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10/11/2025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10/11/2025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10/11/2025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10/11/2025</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10/11/2025</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908561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27899102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5422253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28398918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3215562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48836364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6584054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948409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2025/10/11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757709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10.xml"/><Relationship Id="rId4"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emf"/><Relationship Id="rId5" Type="http://schemas.openxmlformats.org/officeDocument/2006/relationships/slideLayout" Target="../slideLayouts/slideLayout75.xml"/><Relationship Id="rId10" Type="http://schemas.openxmlformats.org/officeDocument/2006/relationships/theme" Target="../theme/theme11.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emf"/><Relationship Id="rId5" Type="http://schemas.openxmlformats.org/officeDocument/2006/relationships/slideLayout" Target="../slideLayouts/slideLayout58.xml"/><Relationship Id="rId10" Type="http://schemas.openxmlformats.org/officeDocument/2006/relationships/theme" Target="../theme/theme8.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9.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341467221"/>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10/11/2025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469884"/>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53B20-D029-401E-A3E8-B4D9F3351A3F}" type="datetimeFigureOut">
              <a:rPr lang="en-US" smtClean="0">
                <a:solidFill>
                  <a:prstClr val="black">
                    <a:tint val="75000"/>
                  </a:prstClr>
                </a:solidFill>
              </a:rPr>
              <a:pPr/>
              <a:t>10/11/2025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81046-E7AB-4499-9E30-7C678ED50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399321"/>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4.png"/><Relationship Id="rId3" Type="http://schemas.openxmlformats.org/officeDocument/2006/relationships/image" Target="../media/image11.png"/><Relationship Id="rId12"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108.xml"/><Relationship Id="rId11" Type="http://schemas.openxmlformats.org/officeDocument/2006/relationships/image" Target="NUL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24.png"/><Relationship Id="rId4" Type="http://schemas.openxmlformats.org/officeDocument/2006/relationships/image" Target="NULL"/></Relationships>
</file>

<file path=ppt/slides/_rels/slide1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08.xml"/><Relationship Id="rId6" Type="http://schemas.openxmlformats.org/officeDocument/2006/relationships/image" Target="NULL"/><Relationship Id="rId10" Type="http://schemas.openxmlformats.org/officeDocument/2006/relationships/image" Target="../media/image37.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08.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NULL"/></Relationships>
</file>

<file path=ppt/slides/_rels/slide1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08.xml"/><Relationship Id="rId6" Type="http://schemas.openxmlformats.org/officeDocument/2006/relationships/image" Target="NULL"/><Relationship Id="rId11" Type="http://schemas.openxmlformats.org/officeDocument/2006/relationships/image" Target="../media/image41.png"/><Relationship Id="rId5" Type="http://schemas.openxmlformats.org/officeDocument/2006/relationships/image" Target="../media/image21.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13" Type="http://schemas.openxmlformats.org/officeDocument/2006/relationships/image" Target="../media/image18.png"/><Relationship Id="rId3" Type="http://schemas.openxmlformats.org/officeDocument/2006/relationships/image" Target="../media/image12.png"/><Relationship Id="rId12"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108.xml"/><Relationship Id="rId11" Type="http://schemas.openxmlformats.org/officeDocument/2006/relationships/image" Target="NULL"/><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08.xml"/><Relationship Id="rId6" Type="http://schemas.openxmlformats.org/officeDocument/2006/relationships/image" Target="NULL"/><Relationship Id="rId11" Type="http://schemas.openxmlformats.org/officeDocument/2006/relationships/image" Target="../media/image43.png"/><Relationship Id="rId5" Type="http://schemas.openxmlformats.org/officeDocument/2006/relationships/image" Target="../media/image24.png"/><Relationship Id="rId10" Type="http://schemas.openxmlformats.org/officeDocument/2006/relationships/image" Target="NULL"/><Relationship Id="rId4" Type="http://schemas.openxmlformats.org/officeDocument/2006/relationships/image" Target="NUL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png"/><Relationship Id="rId7"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108.xml"/><Relationship Id="rId10"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08.xml"/><Relationship Id="rId6" Type="http://schemas.openxmlformats.org/officeDocument/2006/relationships/image" Target="../media/image43.png"/><Relationship Id="rId5" Type="http://schemas.openxmlformats.org/officeDocument/2006/relationships/image" Target="NULL"/></Relationships>
</file>

<file path=ppt/slides/_rels/slide1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08.xml"/><Relationship Id="rId6" Type="http://schemas.openxmlformats.org/officeDocument/2006/relationships/image" Target="NULL"/><Relationship Id="rId10" Type="http://schemas.openxmlformats.org/officeDocument/2006/relationships/image" Target="../media/image45.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3.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24.png"/><Relationship Id="rId4" Type="http://schemas.openxmlformats.org/officeDocument/2006/relationships/image" Target="NULL"/><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NULL"/><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08.xml"/><Relationship Id="rId6" Type="http://schemas.openxmlformats.org/officeDocument/2006/relationships/image" Target="NULL"/><Relationship Id="rId11" Type="http://schemas.microsoft.com/office/2007/relationships/hdphoto" Target="../media/hdphoto4.wdp"/><Relationship Id="rId10" Type="http://schemas.openxmlformats.org/officeDocument/2006/relationships/image" Target="../media/image39.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08.xml"/><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13" Type="http://schemas.openxmlformats.org/officeDocument/2006/relationships/image" Target="../media/image46.png"/><Relationship Id="rId3" Type="http://schemas.openxmlformats.org/officeDocument/2006/relationships/image" Target="../media/image12.png"/><Relationship Id="rId12"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108.xml"/><Relationship Id="rId11" Type="http://schemas.openxmlformats.org/officeDocument/2006/relationships/image" Target="NULL"/></Relationships>
</file>

<file path=ppt/slides/_rels/slide23.xml.rels><?xml version="1.0" encoding="UTF-8" standalone="yes"?>
<Relationships xmlns="http://schemas.openxmlformats.org/package/2006/relationships"><Relationship Id="rId13" Type="http://schemas.openxmlformats.org/officeDocument/2006/relationships/image" Target="../media/image48.png"/><Relationship Id="rId3" Type="http://schemas.openxmlformats.org/officeDocument/2006/relationships/image" Target="../media/image23.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notesSlide" Target="../notesSlides/notesSlide23.xml"/><Relationship Id="rId1" Type="http://schemas.openxmlformats.org/officeDocument/2006/relationships/slideLayout" Target="../slideLayouts/slideLayout108.xml"/><Relationship Id="rId6" Type="http://schemas.openxmlformats.org/officeDocument/2006/relationships/image" Target="NULL"/><Relationship Id="rId11" Type="http://schemas.openxmlformats.org/officeDocument/2006/relationships/image" Target="../media/image47.png"/><Relationship Id="rId5" Type="http://schemas.openxmlformats.org/officeDocument/2006/relationships/image" Target="../media/image24.png"/><Relationship Id="rId10" Type="http://schemas.openxmlformats.org/officeDocument/2006/relationships/image" Target="NULL"/><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08.xml"/><Relationship Id="rId6" Type="http://schemas.openxmlformats.org/officeDocument/2006/relationships/image" Target="NULL"/><Relationship Id="rId11" Type="http://schemas.microsoft.com/office/2007/relationships/hdphoto" Target="../media/hdphoto5.wdp"/><Relationship Id="rId10" Type="http://schemas.openxmlformats.org/officeDocument/2006/relationships/image" Target="../media/image48.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13" Type="http://schemas.openxmlformats.org/officeDocument/2006/relationships/image" Target="../media/image49.png"/><Relationship Id="rId3" Type="http://schemas.openxmlformats.org/officeDocument/2006/relationships/image" Target="../media/image11.png"/><Relationship Id="rId12"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108.xml"/><Relationship Id="rId11" Type="http://schemas.openxmlformats.org/officeDocument/2006/relationships/image" Target="NUL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png"/><Relationship Id="rId7"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108.xml"/><Relationship Id="rId11" Type="http://schemas.openxmlformats.org/officeDocument/2006/relationships/image" Target="../media/image50.png"/><Relationship Id="rId10" Type="http://schemas.openxmlformats.org/officeDocument/2006/relationships/image" Target="NULL"/></Relationships>
</file>

<file path=ppt/slides/_rels/slide27.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image" Target="../media/image12.png"/><Relationship Id="rId12"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108.xml"/><Relationship Id="rId11" Type="http://schemas.openxmlformats.org/officeDocument/2006/relationships/image" Target="NULL"/></Relationships>
</file>

<file path=ppt/slides/_rels/slide2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08.xml"/><Relationship Id="rId6" Type="http://schemas.openxmlformats.org/officeDocument/2006/relationships/image" Target="NULL"/><Relationship Id="rId11" Type="http://schemas.openxmlformats.org/officeDocument/2006/relationships/image" Target="../media/image52.png"/><Relationship Id="rId5" Type="http://schemas.openxmlformats.org/officeDocument/2006/relationships/image" Target="../media/image21.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16.png"/><Relationship Id="rId10" Type="http://schemas.openxmlformats.org/officeDocument/2006/relationships/image" Target="../media/image54.png"/><Relationship Id="rId4" Type="http://schemas.openxmlformats.org/officeDocument/2006/relationships/image" Target="NULL"/><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08.xml"/><Relationship Id="rId6" Type="http://schemas.openxmlformats.org/officeDocument/2006/relationships/image" Target="NULL"/><Relationship Id="rId11"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08.xml"/><Relationship Id="rId6" Type="http://schemas.openxmlformats.org/officeDocument/2006/relationships/image" Target="NULL"/><Relationship Id="rId10" Type="http://schemas.openxmlformats.org/officeDocument/2006/relationships/image" Target="../media/image55.png"/><Relationship Id="rId9"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62.png"/><Relationship Id="rId18" Type="http://schemas.openxmlformats.org/officeDocument/2006/relationships/image" Target="../media/image65.png"/><Relationship Id="rId3" Type="http://schemas.openxmlformats.org/officeDocument/2006/relationships/audio" Target="../media/audio2.wav"/><Relationship Id="rId21" Type="http://schemas.openxmlformats.org/officeDocument/2006/relationships/image" Target="../media/image67.png"/><Relationship Id="rId7" Type="http://schemas.openxmlformats.org/officeDocument/2006/relationships/image" Target="../media/image59.png"/><Relationship Id="rId12" Type="http://schemas.openxmlformats.org/officeDocument/2006/relationships/slide" Target="slide35.xml"/><Relationship Id="rId17" Type="http://schemas.openxmlformats.org/officeDocument/2006/relationships/image" Target="../media/image64.png"/><Relationship Id="rId2" Type="http://schemas.openxmlformats.org/officeDocument/2006/relationships/audio" Target="../media/audio1.wav"/><Relationship Id="rId16" Type="http://schemas.openxmlformats.org/officeDocument/2006/relationships/slide" Target="slide37.xml"/><Relationship Id="rId20" Type="http://schemas.openxmlformats.org/officeDocument/2006/relationships/image" Target="../media/image66.gif"/><Relationship Id="rId1" Type="http://schemas.openxmlformats.org/officeDocument/2006/relationships/slideLayout" Target="../slideLayouts/slideLayout119.xml"/><Relationship Id="rId6" Type="http://schemas.openxmlformats.org/officeDocument/2006/relationships/image" Target="../media/image57.gif"/><Relationship Id="rId11" Type="http://schemas.openxmlformats.org/officeDocument/2006/relationships/image" Target="../media/image61.png"/><Relationship Id="rId5" Type="http://schemas.openxmlformats.org/officeDocument/2006/relationships/image" Target="../media/image58.png"/><Relationship Id="rId15" Type="http://schemas.openxmlformats.org/officeDocument/2006/relationships/image" Target="../media/image63.png"/><Relationship Id="rId10" Type="http://schemas.openxmlformats.org/officeDocument/2006/relationships/slide" Target="slide34.xml"/><Relationship Id="rId19" Type="http://schemas.microsoft.com/office/2007/relationships/hdphoto" Target="../media/hdphoto6.wdp"/><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slide" Target="slide36.xml"/></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4.wav"/><Relationship Id="rId7" Type="http://schemas.openxmlformats.org/officeDocument/2006/relationships/slide" Target="slide32.xml"/><Relationship Id="rId2" Type="http://schemas.openxmlformats.org/officeDocument/2006/relationships/audio" Target="../media/audio3.wav"/><Relationship Id="rId1" Type="http://schemas.openxmlformats.org/officeDocument/2006/relationships/slideLayout" Target="../slideLayouts/slideLayout119.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3.png"/><Relationship Id="rId4" Type="http://schemas.openxmlformats.org/officeDocument/2006/relationships/image" Target="../media/image68.jpg"/><Relationship Id="rId9" Type="http://schemas.openxmlformats.org/officeDocument/2006/relationships/image" Target="../media/image72.jpe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72.jpeg"/><Relationship Id="rId2" Type="http://schemas.openxmlformats.org/officeDocument/2006/relationships/audio" Target="../media/audio3.wav"/><Relationship Id="rId1" Type="http://schemas.openxmlformats.org/officeDocument/2006/relationships/slideLayout" Target="../slideLayouts/slideLayout119.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1.png"/><Relationship Id="rId4" Type="http://schemas.openxmlformats.org/officeDocument/2006/relationships/image" Target="../media/image68.jpg"/><Relationship Id="rId9"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72.jpeg"/><Relationship Id="rId2" Type="http://schemas.openxmlformats.org/officeDocument/2006/relationships/audio" Target="../media/audio3.wav"/><Relationship Id="rId1" Type="http://schemas.openxmlformats.org/officeDocument/2006/relationships/slideLayout" Target="../slideLayouts/slideLayout119.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1.png"/><Relationship Id="rId4" Type="http://schemas.openxmlformats.org/officeDocument/2006/relationships/image" Target="../media/image68.jpg"/><Relationship Id="rId9" Type="http://schemas.openxmlformats.org/officeDocument/2006/relationships/slide" Target="slide32.xml"/></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72.jpeg"/><Relationship Id="rId2" Type="http://schemas.openxmlformats.org/officeDocument/2006/relationships/audio" Target="../media/audio3.wav"/><Relationship Id="rId1" Type="http://schemas.openxmlformats.org/officeDocument/2006/relationships/slideLayout" Target="../slideLayouts/slideLayout119.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1.png"/><Relationship Id="rId4" Type="http://schemas.openxmlformats.org/officeDocument/2006/relationships/image" Target="../media/image68.jpg"/><Relationship Id="rId9" Type="http://schemas.openxmlformats.org/officeDocument/2006/relationships/slide" Target="slide32.xml"/></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72.jpeg"/><Relationship Id="rId2" Type="http://schemas.openxmlformats.org/officeDocument/2006/relationships/audio" Target="../media/audio3.wav"/><Relationship Id="rId1" Type="http://schemas.openxmlformats.org/officeDocument/2006/relationships/slideLayout" Target="../slideLayouts/slideLayout119.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1.png"/><Relationship Id="rId4" Type="http://schemas.openxmlformats.org/officeDocument/2006/relationships/image" Target="../media/image68.jpg"/><Relationship Id="rId9" Type="http://schemas.openxmlformats.org/officeDocument/2006/relationships/slide" Target="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24.png"/><Relationship Id="rId4"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NULL"/><Relationship Id="rId2" Type="http://schemas.openxmlformats.org/officeDocument/2006/relationships/notesSlide" Target="../notesSlides/notesSlide5.xml"/><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08.xml"/><Relationship Id="rId5" Type="http://schemas.openxmlformats.org/officeDocument/2006/relationships/image" Target="NULL"/></Relationships>
</file>

<file path=ppt/slides/_rels/slide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08.xml"/><Relationship Id="rId6" Type="http://schemas.openxmlformats.org/officeDocument/2006/relationships/image" Target="NULL"/><Relationship Id="rId10" Type="http://schemas.microsoft.com/office/2007/relationships/hdphoto" Target="../media/hdphoto2.wdp"/><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13" Type="http://schemas.openxmlformats.org/officeDocument/2006/relationships/image" Target="../media/image30.png"/><Relationship Id="rId3" Type="http://schemas.openxmlformats.org/officeDocument/2006/relationships/image" Target="../media/image12.png"/><Relationship Id="rId12" Type="http://schemas.openxmlformats.org/officeDocument/2006/relationships/image" Target="../media/image13.png"/><Relationship Id="rId7" Type="http://schemas.openxmlformats.org/officeDocument/2006/relationships/image" Target="NULL"/><Relationship Id="rId17"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image" Target="../media/image33.png"/><Relationship Id="rId1" Type="http://schemas.openxmlformats.org/officeDocument/2006/relationships/slideLayout" Target="../slideLayouts/slideLayout108.xml"/><Relationship Id="rId11" Type="http://schemas.openxmlformats.org/officeDocument/2006/relationships/image" Target="NULL"/><Relationship Id="rId15" Type="http://schemas.openxmlformats.org/officeDocument/2006/relationships/image" Target="../media/image32.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8.xml"/><Relationship Id="rId6" Type="http://schemas.openxmlformats.org/officeDocument/2006/relationships/image" Target="NULL"/><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NULL"/><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66642" y="2323561"/>
            <a:ext cx="3708400" cy="2481385"/>
          </a:xfrm>
          <a:prstGeom prst="rect">
            <a:avLst/>
          </a:prstGeom>
          <a:noFill/>
        </p:spPr>
        <p:txBody>
          <a:bodyPr wrap="square" rtlCol="0">
            <a:spAutoFit/>
          </a:bodyPr>
          <a:lstStyle/>
          <a:p>
            <a:pPr algn="just">
              <a:lnSpc>
                <a:spcPct val="150000"/>
              </a:lnSpc>
            </a:pPr>
            <a:r>
              <a:rPr lang="en-US" sz="2667" b="1" dirty="0" err="1" smtClean="0">
                <a:solidFill>
                  <a:prstClr val="black"/>
                </a:solidFill>
                <a:latin typeface="Times New Roman" panose="02020603050405020304" pitchFamily="18" charset="0"/>
                <a:cs typeface="Times New Roman" panose="02020603050405020304" pitchFamily="18" charset="0"/>
              </a:rPr>
              <a:t>Gợi</a:t>
            </a:r>
            <a:r>
              <a:rPr lang="en-US" sz="2667" b="1" dirty="0" smtClean="0">
                <a:solidFill>
                  <a:prstClr val="black"/>
                </a:solidFill>
                <a:latin typeface="Times New Roman" panose="02020603050405020304" pitchFamily="18" charset="0"/>
                <a:cs typeface="Times New Roman" panose="02020603050405020304" pitchFamily="18" charset="0"/>
              </a:rPr>
              <a:t> ý: </a:t>
            </a:r>
            <a:r>
              <a:rPr lang="en-US" sz="2667" dirty="0" err="1" smtClean="0">
                <a:solidFill>
                  <a:prstClr val="black"/>
                </a:solidFill>
                <a:latin typeface="Times New Roman" panose="02020603050405020304" pitchFamily="18" charset="0"/>
                <a:cs typeface="Times New Roman" panose="02020603050405020304" pitchFamily="18" charset="0"/>
              </a:rPr>
              <a:t>tên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tuổi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ngoại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hình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tính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cách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nổi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bật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đó</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lí</a:t>
            </a:r>
            <a:r>
              <a:rPr lang="en-US" sz="2667" dirty="0" smtClean="0">
                <a:solidFill>
                  <a:prstClr val="black"/>
                </a:solidFill>
                <a:latin typeface="Times New Roman" panose="02020603050405020304" pitchFamily="18" charset="0"/>
                <a:cs typeface="Times New Roman" panose="02020603050405020304" pitchFamily="18" charset="0"/>
              </a:rPr>
              <a:t> do </a:t>
            </a:r>
            <a:r>
              <a:rPr lang="en-US" sz="2667" dirty="0" err="1" smtClean="0">
                <a:solidFill>
                  <a:prstClr val="black"/>
                </a:solidFill>
                <a:latin typeface="Times New Roman" panose="02020603050405020304" pitchFamily="18" charset="0"/>
                <a:cs typeface="Times New Roman" panose="02020603050405020304" pitchFamily="18" charset="0"/>
              </a:rPr>
              <a:t>vì</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sao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em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yêu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quý</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họ</a:t>
            </a:r>
            <a:r>
              <a:rPr lang="en-US" sz="2667" dirty="0" smtClean="0">
                <a:solidFill>
                  <a:prstClr val="black"/>
                </a:solidFill>
                <a:latin typeface="Times New Roman" panose="02020603050405020304" pitchFamily="18" charset="0"/>
                <a:cs typeface="Times New Roman" panose="02020603050405020304" pitchFamily="18" charset="0"/>
              </a:rPr>
              <a:t>.</a:t>
            </a:r>
            <a:endParaRPr lang="en-US" sz="2667"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rcRect/>
          <a:stretch>
            <a:fillRect/>
          </a:stretch>
        </p:blipFill>
        <p:spPr>
          <a:xfrm>
            <a:off x="4267200" y="2297854"/>
            <a:ext cx="3696585" cy="3516377"/>
          </a:xfrm>
          <a:prstGeom prst="rect">
            <a:avLst/>
          </a:prstGeom>
        </p:spPr>
      </p:pic>
      <p:sp>
        <p:nvSpPr>
          <p:cNvPr id="4" name="TextBox 3"/>
          <p:cNvSpPr txBox="1"/>
          <p:nvPr/>
        </p:nvSpPr>
        <p:spPr>
          <a:xfrm>
            <a:off x="375093" y="2297853"/>
            <a:ext cx="3490325" cy="3323987"/>
          </a:xfrm>
          <a:prstGeom prst="rect">
            <a:avLst/>
          </a:prstGeom>
          <a:noFill/>
        </p:spPr>
        <p:txBody>
          <a:bodyPr wrap="square" rtlCol="0">
            <a:spAutoFit/>
          </a:bodyPr>
          <a:lstStyle/>
          <a:p>
            <a:pPr algn="just">
              <a:lnSpc>
                <a:spcPct val="150000"/>
              </a:lnSpc>
            </a:pP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hãy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ngắn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gọn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về</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anh</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chị</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ruột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hoặc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anh</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chị</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nuôi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anh</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chị</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họ</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quý</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3200" y="-990600"/>
            <a:ext cx="3376246" cy="2743200"/>
          </a:xfrm>
          <a:prstGeom prst="rect">
            <a:avLst/>
          </a:prstGeom>
        </p:spPr>
      </p:pic>
      <p:pic>
        <p:nvPicPr>
          <p:cNvPr id="8" name="Picture 7"/>
          <p:cNvPicPr>
            <a:picLocks noChangeAspect="1"/>
          </p:cNvPicPr>
          <p:nvPr/>
        </p:nvPicPr>
        <p:blipFill>
          <a:blip r:embed="rId13"/>
          <a:stretch>
            <a:fillRect/>
          </a:stretch>
        </p:blipFill>
        <p:spPr>
          <a:xfrm>
            <a:off x="3412698" y="74092"/>
            <a:ext cx="5405589" cy="2467062"/>
          </a:xfrm>
          <a:prstGeom prst="rect">
            <a:avLst/>
          </a:prstGeom>
        </p:spPr>
      </p:pic>
    </p:spTree>
    <p:extLst>
      <p:ext uri="{BB962C8B-B14F-4D97-AF65-F5344CB8AC3E}">
        <p14:creationId xmlns:p14="http://schemas.microsoft.com/office/powerpoint/2010/main" val="16526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685800" y="1772923"/>
            <a:ext cx="10820400" cy="4399277"/>
            <a:chOff x="0" y="0"/>
            <a:chExt cx="17532556" cy="8889747"/>
          </a:xfrm>
        </p:grpSpPr>
        <p:sp>
          <p:nvSpPr>
            <p:cNvPr id="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2" name="Rectangle 1"/>
          <p:cNvSpPr/>
          <p:nvPr/>
        </p:nvSpPr>
        <p:spPr>
          <a:xfrm>
            <a:off x="406400" y="330200"/>
            <a:ext cx="6188079" cy="543675"/>
          </a:xfrm>
          <a:prstGeom prst="rect">
            <a:avLst/>
          </a:prstGeom>
        </p:spPr>
        <p:txBody>
          <a:bodyPr wrap="square">
            <a:spAutoFit/>
          </a:bodyPr>
          <a:lstStyle/>
          <a:p>
            <a:pPr algn="just"/>
            <a:r>
              <a:rPr lang="en-US" sz="2933" b="1" dirty="0" smtClean="0">
                <a:solidFill>
                  <a:prstClr val="black"/>
                </a:solidFill>
                <a:latin typeface="Times New Roman" panose="02020603050405020304" pitchFamily="18" charset="0"/>
                <a:cs typeface="Times New Roman" panose="02020603050405020304" pitchFamily="18" charset="0"/>
              </a:rPr>
              <a:t>2. </a:t>
            </a:r>
            <a:r>
              <a:rPr lang="en-US" sz="2933" b="1" dirty="0" err="1" smtClean="0">
                <a:solidFill>
                  <a:prstClr val="black"/>
                </a:solidFill>
                <a:latin typeface="Times New Roman" panose="02020603050405020304" pitchFamily="18" charset="0"/>
                <a:cs typeface="Times New Roman" panose="02020603050405020304" pitchFamily="18" charset="0"/>
              </a:rPr>
              <a:t>Tìm</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hiểu</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chung</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9600" y="1051562"/>
            <a:ext cx="6188079" cy="543675"/>
          </a:xfrm>
          <a:prstGeom prst="rect">
            <a:avLst/>
          </a:prstGeom>
        </p:spPr>
        <p:txBody>
          <a:bodyPr wrap="square">
            <a:spAutoFit/>
          </a:bodyPr>
          <a:lstStyle/>
          <a:p>
            <a:pPr algn="just"/>
            <a:r>
              <a:rPr lang="en-US" sz="2933" dirty="0" smtClean="0">
                <a:solidFill>
                  <a:prstClr val="black"/>
                </a:solidFill>
                <a:latin typeface="Times New Roman" panose="02020603050405020304" pitchFamily="18" charset="0"/>
                <a:cs typeface="Times New Roman" panose="02020603050405020304" pitchFamily="18" charset="0"/>
              </a:rPr>
              <a:t>b. </a:t>
            </a:r>
            <a:r>
              <a:rPr lang="en-US" sz="2933" dirty="0" err="1" smtClean="0">
                <a:solidFill>
                  <a:prstClr val="black"/>
                </a:solidFill>
                <a:latin typeface="Times New Roman" panose="02020603050405020304" pitchFamily="18" charset="0"/>
                <a:cs typeface="Times New Roman" panose="02020603050405020304" pitchFamily="18" charset="0"/>
              </a:rPr>
              <a:t>Tác</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phẩm</a:t>
            </a:r>
            <a:endParaRPr lang="vi-VN" sz="2933" dirty="0">
              <a:solidFill>
                <a:prstClr val="black"/>
              </a:solidFill>
              <a:latin typeface="Times New Roman" panose="02020603050405020304" pitchFamily="18" charset="0"/>
              <a:cs typeface="Times New Roman" panose="02020603050405020304" pitchFamily="18" charset="0"/>
            </a:endParaRPr>
          </a:p>
        </p:txBody>
      </p:sp>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98000" y="5308029"/>
            <a:ext cx="3149600" cy="1728343"/>
          </a:xfrm>
          <a:prstGeom prst="rect">
            <a:avLst/>
          </a:prstGeom>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34600" y="-1189579"/>
            <a:ext cx="2743200" cy="2743200"/>
          </a:xfrm>
          <a:prstGeom prst="rect">
            <a:avLst/>
          </a:prstGeom>
        </p:spPr>
      </p:pic>
      <p:sp>
        <p:nvSpPr>
          <p:cNvPr id="11" name="Rectangle 10"/>
          <p:cNvSpPr/>
          <p:nvPr/>
        </p:nvSpPr>
        <p:spPr>
          <a:xfrm>
            <a:off x="711173" y="1702965"/>
            <a:ext cx="10261627" cy="4539191"/>
          </a:xfrm>
          <a:prstGeom prst="rect">
            <a:avLst/>
          </a:prstGeom>
        </p:spPr>
        <p:txBody>
          <a:bodyPr wrap="square">
            <a:spAutoFit/>
          </a:bodyPr>
          <a:lstStyle/>
          <a:p>
            <a:pPr algn="just" fontAlgn="base">
              <a:lnSpc>
                <a:spcPct val="150000"/>
              </a:lnSpc>
            </a:pP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Xuất</a:t>
            </a: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xứ</a:t>
            </a:r>
            <a:r>
              <a:rPr lang="en-US" sz="2800" b="1" dirty="0" smtClean="0">
                <a:latin typeface="Times New Roman" panose="02020603050405020304" pitchFamily="18" charset="0"/>
                <a:ea typeface="MS Mincho"/>
              </a:rPr>
              <a:t>: </a:t>
            </a:r>
            <a:r>
              <a:rPr lang="en-US" sz="2800" dirty="0" smtClean="0">
                <a:latin typeface="Times New Roman" panose="02020603050405020304" pitchFamily="18" charset="0"/>
                <a:ea typeface="MS Mincho"/>
              </a:rPr>
              <a:t>In </a:t>
            </a:r>
            <a:r>
              <a:rPr lang="en-US" sz="2800" dirty="0" err="1" smtClean="0">
                <a:latin typeface="Times New Roman" panose="02020603050405020304" pitchFamily="18" charset="0"/>
                <a:ea typeface="MS Mincho"/>
              </a:rPr>
              <a:t>trong</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tập</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Bản</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nhạc</a:t>
            </a:r>
            <a:r>
              <a:rPr lang="en-US" sz="2800" dirty="0" smtClean="0">
                <a:latin typeface="Times New Roman" panose="02020603050405020304" pitchFamily="18" charset="0"/>
                <a:ea typeface="MS Mincho"/>
              </a:rPr>
              <a:t> con </a:t>
            </a:r>
            <a:r>
              <a:rPr lang="en-US" sz="2800" dirty="0" err="1" smtClean="0">
                <a:latin typeface="Times New Roman" panose="02020603050405020304" pitchFamily="18" charset="0"/>
                <a:ea typeface="MS Mincho"/>
              </a:rPr>
              <a:t>đà</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điểu</a:t>
            </a:r>
            <a:r>
              <a:rPr lang="en-US" sz="2800" dirty="0" smtClean="0">
                <a:latin typeface="Times New Roman" panose="02020603050405020304" pitchFamily="18" charset="0"/>
                <a:ea typeface="MS Mincho"/>
              </a:rPr>
              <a:t>”, 2016</a:t>
            </a:r>
          </a:p>
          <a:p>
            <a:pPr algn="just" fontAlgn="base">
              <a:lnSpc>
                <a:spcPct val="150000"/>
              </a:lnSpc>
            </a:pPr>
            <a:r>
              <a:rPr lang="en-US" sz="2800" b="1" dirty="0" smtClean="0">
                <a:solidFill>
                  <a:prstClr val="black">
                    <a:lumMod val="95000"/>
                    <a:lumOff val="5000"/>
                  </a:prstClr>
                </a:solidFill>
                <a:latin typeface="Times New Roman" panose="02020603050405020304" pitchFamily="18" charset="0"/>
                <a:ea typeface="MS Mincho"/>
              </a:rPr>
              <a:t>- </a:t>
            </a:r>
            <a:r>
              <a:rPr lang="en-US" sz="2800" b="1" dirty="0" err="1" smtClean="0">
                <a:solidFill>
                  <a:prstClr val="black">
                    <a:lumMod val="95000"/>
                    <a:lumOff val="5000"/>
                  </a:prstClr>
                </a:solidFill>
                <a:latin typeface="Times New Roman" panose="02020603050405020304" pitchFamily="18" charset="0"/>
                <a:ea typeface="MS Mincho"/>
              </a:rPr>
              <a:t>Thể</a:t>
            </a:r>
            <a:r>
              <a:rPr lang="en-US" sz="2800" b="1" dirty="0" smtClean="0">
                <a:solidFill>
                  <a:prstClr val="black">
                    <a:lumMod val="95000"/>
                    <a:lumOff val="5000"/>
                  </a:prstClr>
                </a:solidFill>
                <a:latin typeface="Times New Roman" panose="02020603050405020304" pitchFamily="18" charset="0"/>
                <a:ea typeface="MS Mincho"/>
              </a:rPr>
              <a:t> </a:t>
            </a:r>
            <a:r>
              <a:rPr lang="en-US" sz="2800" b="1" dirty="0" err="1" smtClean="0">
                <a:solidFill>
                  <a:prstClr val="black">
                    <a:lumMod val="95000"/>
                    <a:lumOff val="5000"/>
                  </a:prstClr>
                </a:solidFill>
                <a:latin typeface="Times New Roman" panose="02020603050405020304" pitchFamily="18" charset="0"/>
                <a:ea typeface="MS Mincho"/>
              </a:rPr>
              <a:t>loại</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Truyện</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ngắn</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a:p>
            <a:pPr algn="just" fontAlgn="base">
              <a:lnSpc>
                <a:spcPct val="150000"/>
              </a:lnSpc>
            </a:pPr>
            <a:r>
              <a:rPr lang="en-US" sz="2800" b="1" dirty="0" smtClean="0">
                <a:solidFill>
                  <a:prstClr val="black">
                    <a:lumMod val="95000"/>
                    <a:lumOff val="5000"/>
                  </a:prstClr>
                </a:solidFill>
                <a:latin typeface="Times New Roman" panose="02020603050405020304" pitchFamily="18" charset="0"/>
                <a:ea typeface="MS Mincho"/>
              </a:rPr>
              <a:t>- PTBĐ</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Tự</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sự</a:t>
            </a:r>
            <a:r>
              <a:rPr lang="en-US" sz="2800" dirty="0">
                <a:solidFill>
                  <a:prstClr val="black">
                    <a:lumMod val="95000"/>
                    <a:lumOff val="5000"/>
                  </a:prstClr>
                </a:solidFill>
                <a:latin typeface="Times New Roman" panose="02020603050405020304" pitchFamily="18" charset="0"/>
                <a:ea typeface="MS Mincho"/>
              </a:rPr>
              <a:t> + </a:t>
            </a:r>
            <a:r>
              <a:rPr lang="en-US" sz="2800" dirty="0" err="1">
                <a:solidFill>
                  <a:prstClr val="black">
                    <a:lumMod val="95000"/>
                    <a:lumOff val="5000"/>
                  </a:prstClr>
                </a:solidFill>
                <a:latin typeface="Times New Roman" panose="02020603050405020304" pitchFamily="18" charset="0"/>
                <a:ea typeface="MS Mincho"/>
              </a:rPr>
              <a:t>miêu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tả</a:t>
            </a:r>
            <a:r>
              <a:rPr lang="en-US" sz="2800" dirty="0">
                <a:solidFill>
                  <a:prstClr val="black">
                    <a:lumMod val="95000"/>
                    <a:lumOff val="5000"/>
                  </a:prstClr>
                </a:solidFill>
                <a:latin typeface="Times New Roman" panose="02020603050405020304" pitchFamily="18" charset="0"/>
                <a:ea typeface="MS Mincho"/>
              </a:rPr>
              <a:t> + </a:t>
            </a:r>
            <a:r>
              <a:rPr lang="en-US" sz="2800" dirty="0" err="1">
                <a:solidFill>
                  <a:prstClr val="black">
                    <a:lumMod val="95000"/>
                    <a:lumOff val="5000"/>
                  </a:prstClr>
                </a:solidFill>
                <a:latin typeface="Times New Roman" panose="02020603050405020304" pitchFamily="18" charset="0"/>
                <a:ea typeface="MS Mincho"/>
              </a:rPr>
              <a:t>biểu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cảm</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a:p>
            <a:pPr lvl="0" algn="just">
              <a:lnSpc>
                <a:spcPct val="150000"/>
              </a:lnSpc>
            </a:pPr>
            <a:r>
              <a:rPr lang="en-US" sz="2800" b="1" dirty="0" smtClean="0">
                <a:solidFill>
                  <a:prstClr val="black">
                    <a:lumMod val="95000"/>
                    <a:lumOff val="5000"/>
                  </a:prstClr>
                </a:solidFill>
                <a:latin typeface="Times New Roman" panose="02020603050405020304" pitchFamily="18" charset="0"/>
                <a:ea typeface="MS Mincho"/>
              </a:rPr>
              <a:t>- </a:t>
            </a:r>
            <a:r>
              <a:rPr lang="en-US" sz="2800" b="1" dirty="0" err="1" smtClean="0">
                <a:solidFill>
                  <a:prstClr val="black">
                    <a:lumMod val="95000"/>
                    <a:lumOff val="5000"/>
                  </a:prstClr>
                </a:solidFill>
                <a:latin typeface="Times New Roman" panose="02020603050405020304" pitchFamily="18" charset="0"/>
                <a:ea typeface="MS Mincho"/>
              </a:rPr>
              <a:t>Ngôi</a:t>
            </a:r>
            <a:r>
              <a:rPr lang="en-US" sz="2800" b="1" dirty="0" smtClean="0">
                <a:solidFill>
                  <a:prstClr val="black">
                    <a:lumMod val="95000"/>
                    <a:lumOff val="5000"/>
                  </a:prstClr>
                </a:solidFill>
                <a:latin typeface="Times New Roman" panose="02020603050405020304" pitchFamily="18" charset="0"/>
                <a:ea typeface="MS Mincho"/>
              </a:rPr>
              <a:t> </a:t>
            </a:r>
            <a:r>
              <a:rPr lang="en-US" sz="2800" b="1" dirty="0" err="1" smtClean="0">
                <a:solidFill>
                  <a:prstClr val="black">
                    <a:lumMod val="95000"/>
                    <a:lumOff val="5000"/>
                  </a:prstClr>
                </a:solidFill>
                <a:latin typeface="Times New Roman" panose="02020603050405020304" pitchFamily="18" charset="0"/>
                <a:ea typeface="MS Mincho"/>
              </a:rPr>
              <a:t>kể</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Ngôi</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thứ</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nhất</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người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anh</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kể</a:t>
            </a:r>
            <a:r>
              <a:rPr lang="en-US" sz="2800" dirty="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chuyện</a:t>
            </a:r>
            <a:r>
              <a:rPr lang="en-US" sz="2800" dirty="0" smtClean="0">
                <a:solidFill>
                  <a:prstClr val="black">
                    <a:lumMod val="95000"/>
                    <a:lumOff val="5000"/>
                  </a:prstClr>
                </a:solidFill>
                <a:latin typeface="Times New Roman" panose="02020603050405020304" pitchFamily="18" charset="0"/>
                <a:ea typeface="MS Mincho"/>
              </a:rPr>
              <a:t> </a:t>
            </a:r>
            <a:r>
              <a:rPr lang="en-US" sz="2800" dirty="0" smtClean="0">
                <a:solidFill>
                  <a:prstClr val="black">
                    <a:lumMod val="95000"/>
                    <a:lumOff val="5000"/>
                  </a:prstClr>
                </a:solidFill>
                <a:latin typeface="Times New Roman" panose="02020603050405020304" pitchFamily="18" charset="0"/>
                <a:ea typeface="MS Mincho"/>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giúp</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đáng</a:t>
            </a:r>
            <a:r>
              <a:rPr lang="en-US" sz="2800" dirty="0">
                <a:latin typeface="Times New Roman" panose="02020603050405020304" pitchFamily="18" charset="0"/>
                <a:cs typeface="Times New Roman" panose="02020603050405020304" pitchFamily="18" charset="0"/>
              </a:rPr>
              <a:t> tin </a:t>
            </a:r>
            <a:r>
              <a:rPr lang="en-US" sz="2800" dirty="0" err="1" smtClean="0">
                <a:latin typeface="Times New Roman" panose="02020603050405020304" pitchFamily="18" charset="0"/>
                <a:cs typeface="Times New Roman" panose="02020603050405020304" pitchFamily="18" charset="0"/>
              </a:rPr>
              <a:t>cậy</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a:p>
            <a:pPr algn="just" fontAlgn="base">
              <a:lnSpc>
                <a:spcPct val="150000"/>
              </a:lnSpc>
            </a:pP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Nhân</a:t>
            </a: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vật</a:t>
            </a: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chính</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Kiều</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Phương</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và</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người</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anh</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nhân</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vật</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trung</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tâm</a:t>
            </a:r>
            <a:r>
              <a:rPr lang="en-US" sz="2800" dirty="0" smtClean="0">
                <a:latin typeface="Times New Roman" panose="02020603050405020304" pitchFamily="18" charset="0"/>
                <a:ea typeface="MS Mincho"/>
              </a:rPr>
              <a:t>)</a:t>
            </a:r>
            <a:endParaRPr lang="en-US" sz="2800" dirty="0">
              <a:latin typeface="Times New Roman" panose="02020603050405020304" pitchFamily="18" charset="0"/>
              <a:ea typeface="MS Mincho"/>
            </a:endParaRPr>
          </a:p>
        </p:txBody>
      </p:sp>
    </p:spTree>
    <p:extLst>
      <p:ext uri="{BB962C8B-B14F-4D97-AF65-F5344CB8AC3E}">
        <p14:creationId xmlns:p14="http://schemas.microsoft.com/office/powerpoint/2010/main" val="74428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 calcmode="lin" valueType="num">
                                      <p:cBhvr additive="base">
                                        <p:cTn id="2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 calcmode="lin" valueType="num">
                                      <p:cBhvr additive="base">
                                        <p:cTn id="3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anim calcmode="lin" valueType="num">
                                      <p:cBhvr additive="base">
                                        <p:cTn id="3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xEl>
                                              <p:pRg st="4" end="4"/>
                                            </p:txEl>
                                          </p:spTgt>
                                        </p:tgtEl>
                                        <p:attrNameLst>
                                          <p:attrName>style.visibility</p:attrName>
                                        </p:attrNameLst>
                                      </p:cBhvr>
                                      <p:to>
                                        <p:strVal val="visible"/>
                                      </p:to>
                                    </p:set>
                                    <p:anim calcmode="lin" valueType="num">
                                      <p:cBhvr additive="base">
                                        <p:cTn id="43"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2"/>
          <p:cNvGrpSpPr/>
          <p:nvPr/>
        </p:nvGrpSpPr>
        <p:grpSpPr>
          <a:xfrm>
            <a:off x="294637" y="76593"/>
            <a:ext cx="11734800" cy="6603607"/>
            <a:chOff x="0" y="0"/>
            <a:chExt cx="17532556" cy="8889747"/>
          </a:xfrm>
        </p:grpSpPr>
        <p:sp>
          <p:nvSpPr>
            <p:cNvPr id="45"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23" name="Group 22"/>
          <p:cNvGrpSpPr/>
          <p:nvPr/>
        </p:nvGrpSpPr>
        <p:grpSpPr>
          <a:xfrm>
            <a:off x="609600" y="431800"/>
            <a:ext cx="3251200" cy="1930400"/>
            <a:chOff x="914400" y="647700"/>
            <a:chExt cx="4876800" cy="2895600"/>
          </a:xfrm>
        </p:grpSpPr>
        <p:grpSp>
          <p:nvGrpSpPr>
            <p:cNvPr id="2" name="Group 1"/>
            <p:cNvGrpSpPr/>
            <p:nvPr/>
          </p:nvGrpSpPr>
          <p:grpSpPr>
            <a:xfrm>
              <a:off x="914400" y="647700"/>
              <a:ext cx="4876800" cy="2895600"/>
              <a:chOff x="0" y="0"/>
              <a:chExt cx="14423829" cy="4243521"/>
            </a:xfrm>
            <a:solidFill>
              <a:schemeClr val="bg2"/>
            </a:solidFill>
          </p:grpSpPr>
          <p:sp>
            <p:nvSpPr>
              <p:cNvPr id="3" name="Freeform 2"/>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 name="Rectangle 3"/>
            <p:cNvSpPr/>
            <p:nvPr/>
          </p:nvSpPr>
          <p:spPr>
            <a:xfrm>
              <a:off x="1066799" y="818228"/>
              <a:ext cx="4572002" cy="1431161"/>
            </a:xfrm>
            <a:prstGeom prst="rect">
              <a:avLst/>
            </a:prstGeom>
          </p:spPr>
          <p:txBody>
            <a:bodyPr wrap="square">
              <a:spAutoFit/>
            </a:bodyPr>
            <a:lstStyle/>
            <a:p>
              <a:pPr algn="ctr" fontAlgn="base">
                <a:spcAft>
                  <a:spcPts val="1200"/>
                </a:spcAft>
              </a:pPr>
              <a:r>
                <a:rPr lang="en-US" sz="2800" b="1" dirty="0" err="1" smtClean="0">
                  <a:solidFill>
                    <a:prstClr val="black">
                      <a:lumMod val="95000"/>
                      <a:lumOff val="5000"/>
                    </a:prstClr>
                  </a:solidFill>
                  <a:latin typeface="Times New Roman" panose="02020603050405020304" pitchFamily="18" charset="0"/>
                  <a:ea typeface="MS Mincho"/>
                </a:rPr>
                <a:t>Mở</a:t>
              </a:r>
              <a:r>
                <a:rPr lang="en-US" sz="2800" b="1" dirty="0" smtClean="0">
                  <a:solidFill>
                    <a:prstClr val="black">
                      <a:lumMod val="95000"/>
                      <a:lumOff val="5000"/>
                    </a:prstClr>
                  </a:solidFill>
                  <a:latin typeface="Times New Roman" panose="02020603050405020304" pitchFamily="18" charset="0"/>
                  <a:ea typeface="MS Mincho"/>
                </a:rPr>
                <a:t> </a:t>
              </a:r>
              <a:r>
                <a:rPr lang="en-US" sz="2800" b="1" dirty="0" err="1" smtClean="0">
                  <a:solidFill>
                    <a:prstClr val="black">
                      <a:lumMod val="95000"/>
                      <a:lumOff val="5000"/>
                    </a:prstClr>
                  </a:solidFill>
                  <a:latin typeface="Times New Roman" panose="02020603050405020304" pitchFamily="18" charset="0"/>
                  <a:ea typeface="MS Mincho"/>
                </a:rPr>
                <a:t>đầu</a:t>
              </a:r>
              <a:r>
                <a:rPr lang="en-US" sz="2800" b="1"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Giới</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thiệu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về</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Kiều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Phương</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p:txBody>
        </p:sp>
      </p:grpSp>
      <p:grpSp>
        <p:nvGrpSpPr>
          <p:cNvPr id="24" name="Group 23"/>
          <p:cNvGrpSpPr/>
          <p:nvPr/>
        </p:nvGrpSpPr>
        <p:grpSpPr>
          <a:xfrm>
            <a:off x="4841241" y="769699"/>
            <a:ext cx="3251200" cy="1930401"/>
            <a:chOff x="7239001" y="1151662"/>
            <a:chExt cx="4876800" cy="2895600"/>
          </a:xfrm>
        </p:grpSpPr>
        <p:grpSp>
          <p:nvGrpSpPr>
            <p:cNvPr id="5" name="Group 4"/>
            <p:cNvGrpSpPr/>
            <p:nvPr/>
          </p:nvGrpSpPr>
          <p:grpSpPr>
            <a:xfrm>
              <a:off x="7239001" y="1151662"/>
              <a:ext cx="4876800" cy="2895600"/>
              <a:chOff x="0" y="0"/>
              <a:chExt cx="14423829" cy="4243521"/>
            </a:xfrm>
            <a:solidFill>
              <a:schemeClr val="bg2"/>
            </a:solidFill>
          </p:grpSpPr>
          <p:sp>
            <p:nvSpPr>
              <p:cNvPr id="6" name="Freeform 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7" name="Rectangle 6"/>
            <p:cNvSpPr/>
            <p:nvPr/>
          </p:nvSpPr>
          <p:spPr>
            <a:xfrm>
              <a:off x="7391399" y="1322189"/>
              <a:ext cx="4572002" cy="2723821"/>
            </a:xfrm>
            <a:prstGeom prst="rect">
              <a:avLst/>
            </a:prstGeom>
          </p:spPr>
          <p:txBody>
            <a:bodyPr wrap="square">
              <a:spAutoFit/>
            </a:bodyPr>
            <a:lstStyle/>
            <a:p>
              <a:pPr algn="just"/>
              <a:r>
                <a:rPr lang="en-US" sz="2667" b="1" dirty="0" err="1" smtClean="0">
                  <a:solidFill>
                    <a:prstClr val="black"/>
                  </a:solidFill>
                  <a:latin typeface="Times New Roman" panose="02020603050405020304" pitchFamily="18" charset="0"/>
                  <a:cs typeface="Times New Roman" panose="02020603050405020304" pitchFamily="18" charset="0"/>
                </a:rPr>
                <a:t>Thắt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nút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MS Mincho"/>
                </a:rPr>
                <a:t>Tài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năng</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hội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họa</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của</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Kiều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Phương</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được</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phát</a:t>
              </a:r>
              <a:r>
                <a:rPr lang="en-US" sz="2800" dirty="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hiện</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p:txBody>
        </p:sp>
      </p:grpSp>
      <p:grpSp>
        <p:nvGrpSpPr>
          <p:cNvPr id="25" name="Group 24"/>
          <p:cNvGrpSpPr/>
          <p:nvPr/>
        </p:nvGrpSpPr>
        <p:grpSpPr>
          <a:xfrm>
            <a:off x="8097521" y="2763521"/>
            <a:ext cx="3657600" cy="2156584"/>
            <a:chOff x="12115801" y="4686300"/>
            <a:chExt cx="5486400" cy="3234876"/>
          </a:xfrm>
        </p:grpSpPr>
        <p:sp>
          <p:nvSpPr>
            <p:cNvPr id="10" name="Rectangle 9"/>
            <p:cNvSpPr/>
            <p:nvPr/>
          </p:nvSpPr>
          <p:spPr>
            <a:xfrm>
              <a:off x="12420600" y="4704428"/>
              <a:ext cx="4876802" cy="3216748"/>
            </a:xfrm>
            <a:prstGeom prst="rect">
              <a:avLst/>
            </a:prstGeom>
          </p:spPr>
          <p:txBody>
            <a:bodyPr wrap="square">
              <a:spAutoFit/>
            </a:bodyPr>
            <a:lstStyle/>
            <a:p>
              <a:pPr algn="just"/>
              <a:r>
                <a:rPr lang="en-US" sz="2667" dirty="0" err="1">
                  <a:solidFill>
                    <a:prstClr val="black"/>
                  </a:solidFill>
                  <a:latin typeface="Times New Roman" panose="02020603050405020304" pitchFamily="18" charset="0"/>
                  <a:cs typeface="Times New Roman" panose="02020603050405020304" pitchFamily="18" charset="0"/>
                </a:rPr>
                <a:t>Dượng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Bảy</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ngã</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xuống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trong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trận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đánh</a:t>
              </a:r>
              <a:r>
                <a:rPr lang="en-US" sz="2667" dirty="0">
                  <a:solidFill>
                    <a:prstClr val="black"/>
                  </a:solidFill>
                  <a:latin typeface="Times New Roman" panose="02020603050405020304" pitchFamily="18" charset="0"/>
                  <a:cs typeface="Times New Roman" panose="02020603050405020304" pitchFamily="18" charset="0"/>
                </a:rPr>
                <a:t> ở </a:t>
              </a:r>
              <a:r>
                <a:rPr lang="en-US" sz="2667" dirty="0" err="1">
                  <a:solidFill>
                    <a:prstClr val="black"/>
                  </a:solidFill>
                  <a:latin typeface="Times New Roman" panose="02020603050405020304" pitchFamily="18" charset="0"/>
                  <a:cs typeface="Times New Roman" panose="02020603050405020304" pitchFamily="18" charset="0"/>
                </a:rPr>
                <a:t>Xuân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Lộc</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trên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đường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tiến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vào</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Sài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Gòn</a:t>
              </a:r>
              <a:r>
                <a:rPr lang="en-US" sz="2667" dirty="0">
                  <a:solidFill>
                    <a:prstClr val="black"/>
                  </a:solidFill>
                  <a:latin typeface="Times New Roman" panose="02020603050405020304" pitchFamily="18" charset="0"/>
                  <a:cs typeface="Times New Roman" panose="02020603050405020304" pitchFamily="18" charset="0"/>
                </a:rPr>
                <a:t>.</a:t>
              </a:r>
            </a:p>
          </p:txBody>
        </p:sp>
        <p:grpSp>
          <p:nvGrpSpPr>
            <p:cNvPr id="11" name="Group 10"/>
            <p:cNvGrpSpPr/>
            <p:nvPr/>
          </p:nvGrpSpPr>
          <p:grpSpPr>
            <a:xfrm>
              <a:off x="12115801" y="4686300"/>
              <a:ext cx="5486400" cy="3113693"/>
              <a:chOff x="0" y="0"/>
              <a:chExt cx="14423829" cy="4243521"/>
            </a:xfrm>
            <a:solidFill>
              <a:schemeClr val="bg2"/>
            </a:solidFill>
          </p:grpSpPr>
          <p:sp>
            <p:nvSpPr>
              <p:cNvPr id="12" name="Freeform 1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3" name="Rectangle 12"/>
            <p:cNvSpPr/>
            <p:nvPr/>
          </p:nvSpPr>
          <p:spPr>
            <a:xfrm>
              <a:off x="12573000" y="4856828"/>
              <a:ext cx="4876802" cy="2693142"/>
            </a:xfrm>
            <a:prstGeom prst="rect">
              <a:avLst/>
            </a:prstGeom>
          </p:spPr>
          <p:txBody>
            <a:bodyPr wrap="square">
              <a:spAutoFit/>
            </a:bodyPr>
            <a:lstStyle/>
            <a:p>
              <a:pPr algn="just"/>
              <a:r>
                <a:rPr lang="en-US" sz="2667" b="1" dirty="0" err="1" smtClean="0">
                  <a:solidFill>
                    <a:prstClr val="black"/>
                  </a:solidFill>
                  <a:latin typeface="Times New Roman" panose="02020603050405020304" pitchFamily="18" charset="0"/>
                  <a:cs typeface="Times New Roman" panose="02020603050405020304" pitchFamily="18" charset="0"/>
                </a:rPr>
                <a:t>Phát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triển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MS Mincho"/>
                </a:rPr>
                <a:t>Người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anh</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ghen</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ghét</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đố</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kị</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với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em</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gái</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a:p>
              <a:pPr algn="just"/>
              <a:endParaRPr lang="en-US" sz="2667" dirty="0">
                <a:solidFill>
                  <a:prstClr val="black"/>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4043681" y="4252693"/>
            <a:ext cx="3901440" cy="2299781"/>
            <a:chOff x="5806440" y="6243146"/>
            <a:chExt cx="5852160" cy="3449672"/>
          </a:xfrm>
        </p:grpSpPr>
        <p:grpSp>
          <p:nvGrpSpPr>
            <p:cNvPr id="8" name="Group 7"/>
            <p:cNvGrpSpPr/>
            <p:nvPr/>
          </p:nvGrpSpPr>
          <p:grpSpPr>
            <a:xfrm>
              <a:off x="5806440" y="6243146"/>
              <a:ext cx="5852160" cy="3449672"/>
              <a:chOff x="0" y="0"/>
              <a:chExt cx="14423829" cy="4243521"/>
            </a:xfrm>
            <a:solidFill>
              <a:schemeClr val="bg2"/>
            </a:solidFill>
          </p:grpSpPr>
          <p:sp>
            <p:nvSpPr>
              <p:cNvPr id="9" name="Freeform 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4" name="Rectangle 13"/>
            <p:cNvSpPr/>
            <p:nvPr/>
          </p:nvSpPr>
          <p:spPr>
            <a:xfrm>
              <a:off x="6111239" y="6522719"/>
              <a:ext cx="5181602" cy="2693143"/>
            </a:xfrm>
            <a:prstGeom prst="rect">
              <a:avLst/>
            </a:prstGeom>
          </p:spPr>
          <p:txBody>
            <a:bodyPr wrap="square">
              <a:spAutoFit/>
            </a:bodyPr>
            <a:lstStyle/>
            <a:p>
              <a:pPr algn="just"/>
              <a:r>
                <a:rPr lang="en-US" sz="2667" b="1" dirty="0" err="1" smtClean="0">
                  <a:solidFill>
                    <a:prstClr val="black"/>
                  </a:solidFill>
                  <a:latin typeface="Times New Roman" panose="02020603050405020304" pitchFamily="18" charset="0"/>
                  <a:cs typeface="Times New Roman" panose="02020603050405020304" pitchFamily="18" charset="0"/>
                </a:rPr>
                <a:t>Mở</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nút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MS Mincho"/>
                </a:rPr>
                <a:t>Bức</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vẽ</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Anh</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trai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tôi</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của</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Kiều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Phương</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đạt</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giải</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a:p>
              <a:pPr algn="just"/>
              <a:endParaRPr lang="en-US" sz="2667" dirty="0">
                <a:solidFill>
                  <a:prstClr val="black"/>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497840" y="3432188"/>
            <a:ext cx="3251200" cy="1605814"/>
            <a:chOff x="441958" y="5149453"/>
            <a:chExt cx="4876800" cy="2408723"/>
          </a:xfrm>
        </p:grpSpPr>
        <p:grpSp>
          <p:nvGrpSpPr>
            <p:cNvPr id="20" name="Group 19"/>
            <p:cNvGrpSpPr/>
            <p:nvPr/>
          </p:nvGrpSpPr>
          <p:grpSpPr>
            <a:xfrm>
              <a:off x="441958" y="5149453"/>
              <a:ext cx="4876800" cy="2408723"/>
              <a:chOff x="0" y="0"/>
              <a:chExt cx="14423829" cy="4243521"/>
            </a:xfrm>
            <a:solidFill>
              <a:schemeClr val="bg2"/>
            </a:solidFill>
          </p:grpSpPr>
          <p:sp>
            <p:nvSpPr>
              <p:cNvPr id="21" name="Freeform 20"/>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2" name="Rectangle 21"/>
            <p:cNvSpPr/>
            <p:nvPr/>
          </p:nvSpPr>
          <p:spPr>
            <a:xfrm>
              <a:off x="594357" y="5319981"/>
              <a:ext cx="4572002" cy="2077494"/>
            </a:xfrm>
            <a:prstGeom prst="rect">
              <a:avLst/>
            </a:prstGeom>
          </p:spPr>
          <p:txBody>
            <a:bodyPr wrap="square">
              <a:spAutoFit/>
            </a:bodyPr>
            <a:lstStyle/>
            <a:p>
              <a:pPr algn="just"/>
              <a:r>
                <a:rPr lang="en-US" sz="2667" b="1" dirty="0" err="1" smtClean="0">
                  <a:solidFill>
                    <a:prstClr val="black"/>
                  </a:solidFill>
                  <a:latin typeface="Times New Roman" panose="02020603050405020304" pitchFamily="18" charset="0"/>
                  <a:cs typeface="Times New Roman" panose="02020603050405020304" pitchFamily="18" charset="0"/>
                </a:rPr>
                <a:t>Kết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thúc</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MS Mincho"/>
                </a:rPr>
                <a:t>Anh</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hiểu</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được</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tâm</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hồn</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tình</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cảm</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của</a:t>
              </a:r>
              <a:r>
                <a:rPr lang="en-US" sz="2800" dirty="0">
                  <a:solidFill>
                    <a:prstClr val="black">
                      <a:lumMod val="95000"/>
                      <a:lumOff val="5000"/>
                    </a:prstClr>
                  </a:solidFill>
                  <a:latin typeface="Times New Roman" panose="02020603050405020304" pitchFamily="18" charset="0"/>
                  <a:ea typeface="MS Mincho"/>
                </a:rPr>
                <a:t> </a:t>
              </a:r>
              <a:r>
                <a:rPr lang="en-US" sz="2800" dirty="0" err="1">
                  <a:solidFill>
                    <a:prstClr val="black">
                      <a:lumMod val="95000"/>
                      <a:lumOff val="5000"/>
                    </a:prstClr>
                  </a:solidFill>
                  <a:latin typeface="Times New Roman" panose="02020603050405020304" pitchFamily="18" charset="0"/>
                  <a:ea typeface="MS Mincho"/>
                </a:rPr>
                <a:t>em</a:t>
              </a:r>
              <a:r>
                <a:rPr lang="en-US" sz="2800" dirty="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gái</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p:txBody>
        </p:sp>
      </p:grpSp>
      <p:cxnSp>
        <p:nvCxnSpPr>
          <p:cNvPr id="29" name="Elbow Connector 28"/>
          <p:cNvCxnSpPr/>
          <p:nvPr/>
        </p:nvCxnSpPr>
        <p:spPr>
          <a:xfrm>
            <a:off x="3759200" y="1396999"/>
            <a:ext cx="1183641" cy="337899"/>
          </a:xfrm>
          <a:prstGeom prst="bentConnector3">
            <a:avLst/>
          </a:prstGeom>
        </p:spPr>
        <p:style>
          <a:lnRef idx="1">
            <a:schemeClr val="dk1"/>
          </a:lnRef>
          <a:fillRef idx="0">
            <a:schemeClr val="dk1"/>
          </a:fillRef>
          <a:effectRef idx="0">
            <a:schemeClr val="dk1"/>
          </a:effectRef>
          <a:fontRef idx="minor">
            <a:schemeClr val="tx1"/>
          </a:fontRef>
        </p:style>
      </p:cxnSp>
      <p:cxnSp>
        <p:nvCxnSpPr>
          <p:cNvPr id="30" name="Elbow Connector 29"/>
          <p:cNvCxnSpPr>
            <a:endCxn id="13" idx="0"/>
          </p:cNvCxnSpPr>
          <p:nvPr/>
        </p:nvCxnSpPr>
        <p:spPr>
          <a:xfrm>
            <a:off x="7990842" y="1734898"/>
            <a:ext cx="2037079" cy="1142308"/>
          </a:xfrm>
          <a:prstGeom prst="bentConnector2">
            <a:avLst/>
          </a:prstGeom>
        </p:spPr>
        <p:style>
          <a:lnRef idx="1">
            <a:schemeClr val="dk1"/>
          </a:lnRef>
          <a:fillRef idx="0">
            <a:schemeClr val="dk1"/>
          </a:fillRef>
          <a:effectRef idx="0">
            <a:schemeClr val="dk1"/>
          </a:effectRef>
          <a:fontRef idx="minor">
            <a:schemeClr val="tx1"/>
          </a:fontRef>
        </p:style>
      </p:cxnSp>
      <p:cxnSp>
        <p:nvCxnSpPr>
          <p:cNvPr id="34" name="Elbow Connector 33"/>
          <p:cNvCxnSpPr>
            <a:stCxn id="13" idx="2"/>
          </p:cNvCxnSpPr>
          <p:nvPr/>
        </p:nvCxnSpPr>
        <p:spPr>
          <a:xfrm rot="5400000">
            <a:off x="8453037" y="3920890"/>
            <a:ext cx="823141" cy="2326629"/>
          </a:xfrm>
          <a:prstGeom prst="bentConnector2">
            <a:avLst/>
          </a:prstGeom>
        </p:spPr>
        <p:style>
          <a:lnRef idx="1">
            <a:schemeClr val="dk1"/>
          </a:lnRef>
          <a:fillRef idx="0">
            <a:schemeClr val="dk1"/>
          </a:fillRef>
          <a:effectRef idx="0">
            <a:schemeClr val="dk1"/>
          </a:effectRef>
          <a:fontRef idx="minor">
            <a:schemeClr val="tx1"/>
          </a:fontRef>
        </p:style>
      </p:cxnSp>
      <p:cxnSp>
        <p:nvCxnSpPr>
          <p:cNvPr id="40" name="Elbow Connector 39"/>
          <p:cNvCxnSpPr/>
          <p:nvPr/>
        </p:nvCxnSpPr>
        <p:spPr>
          <a:xfrm rot="10800000">
            <a:off x="2123440" y="4972434"/>
            <a:ext cx="2123440" cy="405921"/>
          </a:xfrm>
          <a:prstGeom prst="bentConnector2">
            <a:avLst/>
          </a:prstGeom>
        </p:spPr>
        <p:style>
          <a:lnRef idx="1">
            <a:schemeClr val="dk1"/>
          </a:lnRef>
          <a:fillRef idx="0">
            <a:schemeClr val="dk1"/>
          </a:fillRef>
          <a:effectRef idx="0">
            <a:schemeClr val="dk1"/>
          </a:effectRef>
          <a:fontRef idx="minor">
            <a:schemeClr val="tx1"/>
          </a:fontRef>
        </p:style>
      </p:cxnSp>
      <p:pic>
        <p:nvPicPr>
          <p:cNvPr id="4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833921" y="-381000"/>
            <a:ext cx="1464183" cy="2743200"/>
          </a:xfrm>
          <a:prstGeom prst="rect">
            <a:avLst/>
          </a:prstGeom>
        </p:spPr>
      </p:pic>
      <p:pic>
        <p:nvPicPr>
          <p:cNvPr id="4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76963" y="5612344"/>
            <a:ext cx="2743200" cy="2743200"/>
          </a:xfrm>
          <a:prstGeom prst="rect">
            <a:avLst/>
          </a:prstGeom>
        </p:spPr>
      </p:pic>
      <p:cxnSp>
        <p:nvCxnSpPr>
          <p:cNvPr id="16" name="Straight Connector 15"/>
          <p:cNvCxnSpPr/>
          <p:nvPr/>
        </p:nvCxnSpPr>
        <p:spPr>
          <a:xfrm>
            <a:off x="2123439" y="2362200"/>
            <a:ext cx="0" cy="10699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0"/>
          <a:stretch>
            <a:fillRect/>
          </a:stretch>
        </p:blipFill>
        <p:spPr>
          <a:xfrm>
            <a:off x="3715253" y="2365295"/>
            <a:ext cx="4096867" cy="2133785"/>
          </a:xfrm>
          <a:prstGeom prst="rect">
            <a:avLst/>
          </a:prstGeom>
        </p:spPr>
      </p:pic>
    </p:spTree>
    <p:extLst>
      <p:ext uri="{BB962C8B-B14F-4D97-AF65-F5344CB8AC3E}">
        <p14:creationId xmlns:p14="http://schemas.microsoft.com/office/powerpoint/2010/main" val="413528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984001">
            <a:off x="-925891" y="-748751"/>
            <a:ext cx="3441410" cy="2869101"/>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4846" b="98678" l="6962" r="94620"/>
                    </a14:imgEffect>
                  </a14:imgLayer>
                </a14:imgProps>
              </a:ext>
            </a:extLst>
          </a:blip>
          <a:stretch>
            <a:fillRect/>
          </a:stretch>
        </p:blipFill>
        <p:spPr>
          <a:xfrm>
            <a:off x="7421967" y="2792084"/>
            <a:ext cx="4770033" cy="3581400"/>
          </a:xfrm>
          <a:prstGeom prst="rect">
            <a:avLst/>
          </a:prstGeom>
        </p:spPr>
      </p:pic>
      <p:pic>
        <p:nvPicPr>
          <p:cNvPr id="4" name="Picture 3"/>
          <p:cNvPicPr>
            <a:picLocks noChangeAspect="1"/>
          </p:cNvPicPr>
          <p:nvPr/>
        </p:nvPicPr>
        <p:blipFill>
          <a:blip r:embed="rId7"/>
          <a:stretch>
            <a:fillRect/>
          </a:stretch>
        </p:blipFill>
        <p:spPr>
          <a:xfrm>
            <a:off x="3675947" y="484516"/>
            <a:ext cx="3060457" cy="1926503"/>
          </a:xfrm>
          <a:prstGeom prst="rect">
            <a:avLst/>
          </a:prstGeom>
        </p:spPr>
      </p:pic>
      <p:sp>
        <p:nvSpPr>
          <p:cNvPr id="5" name="Rectangle 4"/>
          <p:cNvSpPr/>
          <p:nvPr/>
        </p:nvSpPr>
        <p:spPr>
          <a:xfrm>
            <a:off x="1159109" y="1983200"/>
            <a:ext cx="6096000" cy="1255728"/>
          </a:xfrm>
          <a:prstGeom prst="rect">
            <a:avLst/>
          </a:prstGeom>
        </p:spPr>
        <p:txBody>
          <a:bodyPr>
            <a:spAutoFit/>
          </a:bodyPr>
          <a:lstStyle/>
          <a:p>
            <a:pPr lvl="0" algn="just" defTabSz="1244600">
              <a:lnSpc>
                <a:spcPct val="90000"/>
              </a:lnSpc>
              <a:spcBef>
                <a:spcPct val="0"/>
              </a:spcBef>
              <a:spcAft>
                <a:spcPct val="35000"/>
              </a:spcAft>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1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a:t>
            </a:r>
          </a:p>
        </p:txBody>
      </p:sp>
      <p:sp>
        <p:nvSpPr>
          <p:cNvPr id="6" name="Rectangle 5"/>
          <p:cNvSpPr/>
          <p:nvPr/>
        </p:nvSpPr>
        <p:spPr>
          <a:xfrm>
            <a:off x="1159109" y="3461620"/>
            <a:ext cx="6096000" cy="1255728"/>
          </a:xfrm>
          <a:prstGeom prst="rect">
            <a:avLst/>
          </a:prstGeom>
        </p:spPr>
        <p:txBody>
          <a:bodyPr>
            <a:spAutoFit/>
          </a:bodyPr>
          <a:lstStyle/>
          <a:p>
            <a:pPr lvl="0" algn="just" defTabSz="1244600">
              <a:lnSpc>
                <a:spcPct val="90000"/>
              </a:lnSpc>
              <a:spcBef>
                <a:spcPct val="0"/>
              </a:spcBef>
              <a:spcAft>
                <a:spcPct val="35000"/>
              </a:spcAft>
            </a:pPr>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Phần 2 </a:t>
            </a:r>
            <a:r>
              <a:rPr lang="vi-VN" sz="2800" dirty="0">
                <a:latin typeface="Times New Roman" panose="02020603050405020304" pitchFamily="18" charset="0"/>
                <a:cs typeface="Times New Roman" panose="02020603050405020304" pitchFamily="18" charset="0"/>
              </a:rPr>
              <a:t>(tiếp đó đến “anh cùng đi nhận </a:t>
            </a:r>
            <a:r>
              <a:rPr lang="vi-VN" sz="2800" dirty="0" smtClean="0">
                <a:latin typeface="Times New Roman" panose="02020603050405020304" pitchFamily="18" charset="0"/>
                <a:cs typeface="Times New Roman" panose="02020603050405020304" pitchFamily="18" charset="0"/>
              </a:rPr>
              <a:t>giả</a:t>
            </a:r>
            <a:r>
              <a:rPr lang="en-US" sz="2800" dirty="0" err="1" smtClean="0">
                <a:latin typeface="Times New Roman" panose="02020603050405020304" pitchFamily="18" charset="0"/>
                <a:cs typeface="Times New Roman" panose="02020603050405020304" pitchFamily="18" charset="0"/>
              </a:rPr>
              <a:t>i</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Lòng ghen tị và mặc cảm của người anh</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1159109" y="4916472"/>
            <a:ext cx="6096000" cy="1255728"/>
          </a:xfrm>
          <a:prstGeom prst="rect">
            <a:avLst/>
          </a:prstGeom>
        </p:spPr>
        <p:txBody>
          <a:bodyPr wrap="square">
            <a:spAutoFit/>
          </a:bodyPr>
          <a:lstStyle/>
          <a:p>
            <a:pPr lvl="0" algn="just" defTabSz="1244600">
              <a:lnSpc>
                <a:spcPct val="90000"/>
              </a:lnSpc>
              <a:spcBef>
                <a:spcPct val="0"/>
              </a:spcBef>
              <a:spcAft>
                <a:spcPct val="35000"/>
              </a:spcAft>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3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38913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064156" y="-137851"/>
            <a:ext cx="1442045" cy="250197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06739" y="4427399"/>
            <a:ext cx="3820087" cy="318480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239687">
            <a:off x="-1063619" y="-785396"/>
            <a:ext cx="3498839" cy="379706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62486" y="4927530"/>
            <a:ext cx="2696572" cy="1613040"/>
          </a:xfrm>
          <a:prstGeom prst="rect">
            <a:avLst/>
          </a:prstGeom>
        </p:spPr>
      </p:pic>
      <p:pic>
        <p:nvPicPr>
          <p:cNvPr id="7" name="Picture 6"/>
          <p:cNvPicPr>
            <a:picLocks noChangeAspect="1"/>
          </p:cNvPicPr>
          <p:nvPr/>
        </p:nvPicPr>
        <p:blipFill>
          <a:blip r:embed="rId11"/>
          <a:stretch>
            <a:fillRect/>
          </a:stretch>
        </p:blipFill>
        <p:spPr>
          <a:xfrm>
            <a:off x="2367973" y="2252370"/>
            <a:ext cx="7456054" cy="2353260"/>
          </a:xfrm>
          <a:prstGeom prst="rect">
            <a:avLst/>
          </a:prstGeom>
        </p:spPr>
      </p:pic>
    </p:spTree>
    <p:extLst>
      <p:ext uri="{BB962C8B-B14F-4D97-AF65-F5344CB8AC3E}">
        <p14:creationId xmlns:p14="http://schemas.microsoft.com/office/powerpoint/2010/main" val="117609057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2"/>
          <p:cNvGrpSpPr/>
          <p:nvPr/>
        </p:nvGrpSpPr>
        <p:grpSpPr>
          <a:xfrm>
            <a:off x="294637" y="1307623"/>
            <a:ext cx="11734800" cy="5372577"/>
            <a:chOff x="0" y="0"/>
            <a:chExt cx="17532556" cy="8889747"/>
          </a:xfrm>
        </p:grpSpPr>
        <p:sp>
          <p:nvSpPr>
            <p:cNvPr id="3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3200" y="-990600"/>
            <a:ext cx="3376246" cy="2743200"/>
          </a:xfrm>
          <a:prstGeom prst="rect">
            <a:avLst/>
          </a:prstGeom>
        </p:spPr>
      </p:pic>
      <p:sp>
        <p:nvSpPr>
          <p:cNvPr id="25" name="Rectangle 24"/>
          <p:cNvSpPr/>
          <p:nvPr/>
        </p:nvSpPr>
        <p:spPr>
          <a:xfrm>
            <a:off x="1144083" y="5159067"/>
            <a:ext cx="8706214" cy="738664"/>
          </a:xfrm>
          <a:prstGeom prst="rect">
            <a:avLst/>
          </a:prstGeom>
          <a:noFill/>
          <a:ln w="28575">
            <a:noFill/>
          </a:ln>
        </p:spPr>
        <p:txBody>
          <a:bodyPr wrap="square">
            <a:spAutoFit/>
          </a:bodyPr>
          <a:lstStyle/>
          <a:p>
            <a:pPr marL="64770" marR="62865" algn="ctr">
              <a:lnSpc>
                <a:spcPct val="150000"/>
              </a:lnSpc>
              <a:spcBef>
                <a:spcPts val="20"/>
              </a:spcBef>
            </a:pP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b="1" spc="30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spc="2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800" b="1" spc="3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b="1" spc="30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spc="3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b="1" spc="-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spc="13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hiếu</a:t>
            </a:r>
            <a:r>
              <a:rPr lang="en-US" sz="2800" b="1" spc="-1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spc="-1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800" b="1" spc="-1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1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ea typeface="Times New Roman" panose="02020603050405020304" pitchFamily="18" charset="0"/>
              <a:cs typeface="Times New Roman" panose="02020603050405020304" pitchFamily="18" charset="0"/>
            </a:endParaRPr>
          </a:p>
        </p:txBody>
      </p:sp>
      <p:sp>
        <p:nvSpPr>
          <p:cNvPr id="5" name="Rectangle 4"/>
          <p:cNvSpPr/>
          <p:nvPr/>
        </p:nvSpPr>
        <p:spPr>
          <a:xfrm>
            <a:off x="731690" y="1430056"/>
            <a:ext cx="3932167" cy="669542"/>
          </a:xfrm>
          <a:prstGeom prst="rect">
            <a:avLst/>
          </a:prstGeom>
        </p:spPr>
        <p:txBody>
          <a:bodyPr wrap="none">
            <a:spAutoFit/>
          </a:bodyPr>
          <a:lstStyle/>
          <a:p>
            <a:pPr marL="64770" marR="62865" algn="ctr">
              <a:lnSpc>
                <a:spcPct val="150000"/>
              </a:lnSpc>
              <a:spcBef>
                <a:spcPts val="20"/>
              </a:spcBef>
            </a:pP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cách</a:t>
            </a:r>
            <a:endParaRPr lang="en-US" sz="2800" dirty="0">
              <a:ea typeface="Times New Roman" panose="02020603050405020304" pitchFamily="18" charset="0"/>
              <a:cs typeface="Times New Roman" panose="02020603050405020304" pitchFamily="18" charset="0"/>
            </a:endParaRPr>
          </a:p>
        </p:txBody>
      </p:sp>
      <p:sp>
        <p:nvSpPr>
          <p:cNvPr id="34" name="Rectangle 33"/>
          <p:cNvSpPr/>
          <p:nvPr/>
        </p:nvSpPr>
        <p:spPr>
          <a:xfrm>
            <a:off x="1226329" y="2256780"/>
            <a:ext cx="3292824" cy="523220"/>
          </a:xfrm>
          <a:prstGeom prst="rect">
            <a:avLst/>
          </a:prstGeom>
        </p:spPr>
        <p:txBody>
          <a:bodyPr wrap="none">
            <a:spAutoFit/>
          </a:bodyPr>
          <a:lstStyle/>
          <a:p>
            <a:pPr lvl="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endParaRPr lang="en-US" sz="2800" dirty="0">
              <a:latin typeface="Times New Roman" panose="02020603050405020304" pitchFamily="18" charset="0"/>
              <a:cs typeface="Times New Roman" panose="02020603050405020304" pitchFamily="18" charset="0"/>
            </a:endParaRPr>
          </a:p>
        </p:txBody>
      </p:sp>
      <p:sp>
        <p:nvSpPr>
          <p:cNvPr id="35" name="Rectangle 34"/>
          <p:cNvSpPr/>
          <p:nvPr/>
        </p:nvSpPr>
        <p:spPr>
          <a:xfrm>
            <a:off x="1226998" y="2863515"/>
            <a:ext cx="7632482" cy="954107"/>
          </a:xfrm>
          <a:prstGeom prst="rect">
            <a:avLst/>
          </a:prstGeom>
        </p:spPr>
        <p:txBody>
          <a:bodyPr wrap="square">
            <a:spAutoFit/>
          </a:bodyPr>
          <a:lstStyle/>
          <a:p>
            <a:pPr lvl="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bẩn</a:t>
            </a:r>
            <a:r>
              <a:rPr lang="en-US" sz="2800" dirty="0">
                <a:latin typeface="Times New Roman" panose="02020603050405020304" pitchFamily="18" charset="0"/>
                <a:cs typeface="Times New Roman" panose="02020603050405020304" pitchFamily="18" charset="0"/>
              </a:rPr>
              <a:t>.</a:t>
            </a:r>
          </a:p>
        </p:txBody>
      </p:sp>
      <p:sp>
        <p:nvSpPr>
          <p:cNvPr id="36" name="Rectangle 35"/>
          <p:cNvSpPr/>
          <p:nvPr/>
        </p:nvSpPr>
        <p:spPr>
          <a:xfrm>
            <a:off x="1239696" y="3901137"/>
            <a:ext cx="8682840" cy="523220"/>
          </a:xfrm>
          <a:prstGeom prst="rect">
            <a:avLst/>
          </a:prstGeom>
        </p:spPr>
        <p:txBody>
          <a:bodyPr wrap="square">
            <a:spAutoFit/>
          </a:bodyPr>
          <a:lstStyle/>
          <a:p>
            <a:pPr lvl="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endParaRPr lang="en-US" sz="2800" dirty="0">
              <a:latin typeface="Times New Roman" panose="02020603050405020304" pitchFamily="18" charset="0"/>
              <a:cs typeface="Times New Roman" panose="02020603050405020304" pitchFamily="18" charset="0"/>
            </a:endParaRPr>
          </a:p>
        </p:txBody>
      </p:sp>
      <p:sp>
        <p:nvSpPr>
          <p:cNvPr id="37" name="Rectangle 36"/>
          <p:cNvSpPr/>
          <p:nvPr/>
        </p:nvSpPr>
        <p:spPr>
          <a:xfrm>
            <a:off x="1226329" y="4581539"/>
            <a:ext cx="4419896" cy="523220"/>
          </a:xfrm>
          <a:prstGeom prst="rect">
            <a:avLst/>
          </a:prstGeom>
        </p:spPr>
        <p:txBody>
          <a:bodyPr wrap="square">
            <a:spAutoFit/>
          </a:bodyPr>
          <a:lstStyle/>
          <a:p>
            <a:pPr lvl="0" algn="just"/>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p:txBody>
      </p:sp>
      <p:pic>
        <p:nvPicPr>
          <p:cNvPr id="38" name="Picture 37"/>
          <p:cNvPicPr>
            <a:picLocks noChangeAspect="1"/>
          </p:cNvPicPr>
          <p:nvPr/>
        </p:nvPicPr>
        <p:blipFill rotWithShape="1">
          <a:blip r:embed="rId13"/>
          <a:srcRect l="20296" r="4631" b="6397"/>
          <a:stretch/>
        </p:blipFill>
        <p:spPr>
          <a:xfrm>
            <a:off x="9239605" y="1641728"/>
            <a:ext cx="2775424" cy="2723926"/>
          </a:xfrm>
          <a:prstGeom prst="rect">
            <a:avLst/>
          </a:prstGeom>
        </p:spPr>
      </p:pic>
      <p:pic>
        <p:nvPicPr>
          <p:cNvPr id="39" name="Picture 38"/>
          <p:cNvPicPr>
            <a:picLocks noChangeAspect="1"/>
          </p:cNvPicPr>
          <p:nvPr/>
        </p:nvPicPr>
        <p:blipFill>
          <a:blip r:embed="rId14"/>
          <a:stretch>
            <a:fillRect/>
          </a:stretch>
        </p:blipFill>
        <p:spPr>
          <a:xfrm>
            <a:off x="3412363" y="97743"/>
            <a:ext cx="6437934" cy="1176630"/>
          </a:xfrm>
          <a:prstGeom prst="rect">
            <a:avLst/>
          </a:prstGeom>
        </p:spPr>
      </p:pic>
    </p:spTree>
    <p:extLst>
      <p:ext uri="{BB962C8B-B14F-4D97-AF65-F5344CB8AC3E}">
        <p14:creationId xmlns:p14="http://schemas.microsoft.com/office/powerpoint/2010/main" val="251289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circle(in)">
                                      <p:cBhvr>
                                        <p:cTn id="32" dur="20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80">
                                          <p:stCondLst>
                                            <p:cond delay="0"/>
                                          </p:stCondLst>
                                        </p:cTn>
                                        <p:tgtEl>
                                          <p:spTgt spid="25"/>
                                        </p:tgtEl>
                                      </p:cBhvr>
                                    </p:animEffect>
                                    <p:anim calcmode="lin" valueType="num">
                                      <p:cBhvr>
                                        <p:cTn id="4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50" dur="26">
                                          <p:stCondLst>
                                            <p:cond delay="650"/>
                                          </p:stCondLst>
                                        </p:cTn>
                                        <p:tgtEl>
                                          <p:spTgt spid="25"/>
                                        </p:tgtEl>
                                      </p:cBhvr>
                                      <p:to x="100000" y="60000"/>
                                    </p:animScale>
                                    <p:animScale>
                                      <p:cBhvr>
                                        <p:cTn id="51" dur="166" decel="50000">
                                          <p:stCondLst>
                                            <p:cond delay="676"/>
                                          </p:stCondLst>
                                        </p:cTn>
                                        <p:tgtEl>
                                          <p:spTgt spid="25"/>
                                        </p:tgtEl>
                                      </p:cBhvr>
                                      <p:to x="100000" y="100000"/>
                                    </p:animScale>
                                    <p:animScale>
                                      <p:cBhvr>
                                        <p:cTn id="52" dur="26">
                                          <p:stCondLst>
                                            <p:cond delay="1312"/>
                                          </p:stCondLst>
                                        </p:cTn>
                                        <p:tgtEl>
                                          <p:spTgt spid="25"/>
                                        </p:tgtEl>
                                      </p:cBhvr>
                                      <p:to x="100000" y="80000"/>
                                    </p:animScale>
                                    <p:animScale>
                                      <p:cBhvr>
                                        <p:cTn id="53" dur="166" decel="50000">
                                          <p:stCondLst>
                                            <p:cond delay="1338"/>
                                          </p:stCondLst>
                                        </p:cTn>
                                        <p:tgtEl>
                                          <p:spTgt spid="25"/>
                                        </p:tgtEl>
                                      </p:cBhvr>
                                      <p:to x="100000" y="100000"/>
                                    </p:animScale>
                                    <p:animScale>
                                      <p:cBhvr>
                                        <p:cTn id="54" dur="26">
                                          <p:stCondLst>
                                            <p:cond delay="1642"/>
                                          </p:stCondLst>
                                        </p:cTn>
                                        <p:tgtEl>
                                          <p:spTgt spid="25"/>
                                        </p:tgtEl>
                                      </p:cBhvr>
                                      <p:to x="100000" y="90000"/>
                                    </p:animScale>
                                    <p:animScale>
                                      <p:cBhvr>
                                        <p:cTn id="55" dur="166" decel="50000">
                                          <p:stCondLst>
                                            <p:cond delay="1668"/>
                                          </p:stCondLst>
                                        </p:cTn>
                                        <p:tgtEl>
                                          <p:spTgt spid="25"/>
                                        </p:tgtEl>
                                      </p:cBhvr>
                                      <p:to x="100000" y="100000"/>
                                    </p:animScale>
                                    <p:animScale>
                                      <p:cBhvr>
                                        <p:cTn id="56" dur="26">
                                          <p:stCondLst>
                                            <p:cond delay="1808"/>
                                          </p:stCondLst>
                                        </p:cTn>
                                        <p:tgtEl>
                                          <p:spTgt spid="25"/>
                                        </p:tgtEl>
                                      </p:cBhvr>
                                      <p:to x="100000" y="95000"/>
                                    </p:animScale>
                                    <p:animScale>
                                      <p:cBhvr>
                                        <p:cTn id="57"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 grpId="0"/>
      <p:bldP spid="34" grpId="0"/>
      <p:bldP spid="35"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98000" y="5308029"/>
            <a:ext cx="3149600" cy="1728343"/>
          </a:xfrm>
          <a:prstGeom prst="rect">
            <a:avLst/>
          </a:prstGeom>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34600" y="-1189579"/>
            <a:ext cx="2743200" cy="2743200"/>
          </a:xfrm>
          <a:prstGeom prst="rect">
            <a:avLst/>
          </a:prstGeom>
        </p:spPr>
      </p:pic>
      <p:sp>
        <p:nvSpPr>
          <p:cNvPr id="13" name="Rectangle 12"/>
          <p:cNvSpPr/>
          <p:nvPr/>
        </p:nvSpPr>
        <p:spPr>
          <a:xfrm rot="21438629">
            <a:off x="1071980" y="4026607"/>
            <a:ext cx="3749831" cy="523220"/>
          </a:xfrm>
          <a:prstGeom prst="rect">
            <a:avLst/>
          </a:prstGeom>
          <a:solidFill>
            <a:schemeClr val="accent6">
              <a:lumMod val="40000"/>
              <a:lumOff val="60000"/>
            </a:schemeClr>
          </a:solidFill>
        </p:spPr>
        <p:txBody>
          <a:bodyPr wrap="square">
            <a:spAutoFit/>
          </a:bodyPr>
          <a:lstStyle/>
          <a:p>
            <a:pPr lvl="0" algn="just"/>
            <a:endParaRPr lang="en-US" sz="2800" dirty="0">
              <a:latin typeface="Times New Roman" panose="02020603050405020304" pitchFamily="18" charset="0"/>
              <a:cs typeface="Times New Roman" panose="02020603050405020304" pitchFamily="18" charset="0"/>
            </a:endParaRPr>
          </a:p>
        </p:txBody>
      </p:sp>
      <p:sp>
        <p:nvSpPr>
          <p:cNvPr id="19" name="Rectangle 18"/>
          <p:cNvSpPr/>
          <p:nvPr/>
        </p:nvSpPr>
        <p:spPr>
          <a:xfrm>
            <a:off x="482687" y="4929876"/>
            <a:ext cx="11316655" cy="954107"/>
          </a:xfrm>
          <a:prstGeom prst="rect">
            <a:avLst/>
          </a:prstGeom>
        </p:spPr>
        <p:txBody>
          <a:bodyPr wrap="square">
            <a:spAutoFit/>
          </a:bodyPr>
          <a:lstStyle/>
          <a:p>
            <a:pPr marL="147320" indent="154940" algn="just">
              <a:spcBef>
                <a:spcPts val="20"/>
              </a:spcBef>
            </a:pPr>
            <a:r>
              <a:rPr lang="en-US" sz="2800" kern="0" dirty="0" smtClean="0">
                <a:solidFill>
                  <a:srgbClr val="FF0000"/>
                </a:solidFill>
                <a:latin typeface="Times New Roman" panose="02020603050405020304" pitchFamily="18" charset="0"/>
                <a:ea typeface="Calibri" panose="020F0502020204030204" pitchFamily="34" charset="0"/>
                <a:sym typeface="Wingdings" panose="05000000000000000000" pitchFamily="2" charset="2"/>
              </a:rPr>
              <a:t> </a:t>
            </a:r>
            <a:r>
              <a:rPr lang="en-US" sz="2800" kern="0" dirty="0" err="1" smtClean="0">
                <a:solidFill>
                  <a:srgbClr val="FF0000"/>
                </a:solidFill>
                <a:latin typeface="Times New Roman" panose="02020603050405020304" pitchFamily="18" charset="0"/>
                <a:ea typeface="Calibri" panose="020F0502020204030204" pitchFamily="34" charset="0"/>
              </a:rPr>
              <a:t>Yêu</a:t>
            </a:r>
            <a:r>
              <a:rPr lang="en-US" sz="2800" kern="0" dirty="0" smtClean="0">
                <a:solidFill>
                  <a:srgbClr val="FF0000"/>
                </a:solidFill>
                <a:latin typeface="Times New Roman" panose="02020603050405020304" pitchFamily="18" charset="0"/>
                <a:ea typeface="Calibri" panose="020F0502020204030204" pitchFamily="34" charset="0"/>
              </a:rPr>
              <a:t> </a:t>
            </a:r>
            <a:r>
              <a:rPr lang="en-US" sz="2800" kern="0" dirty="0" err="1" smtClean="0">
                <a:solidFill>
                  <a:srgbClr val="FF0000"/>
                </a:solidFill>
                <a:latin typeface="Times New Roman" panose="02020603050405020304" pitchFamily="18" charset="0"/>
                <a:ea typeface="Calibri" panose="020F0502020204030204" pitchFamily="34" charset="0"/>
              </a:rPr>
              <a:t>thích</a:t>
            </a:r>
            <a:r>
              <a:rPr lang="en-US" sz="2800" kern="0" dirty="0" smtClean="0">
                <a:solidFill>
                  <a:srgbClr val="FF0000"/>
                </a:solidFill>
                <a:latin typeface="Times New Roman" panose="02020603050405020304" pitchFamily="18" charset="0"/>
                <a:ea typeface="Calibri" panose="020F0502020204030204" pitchFamily="34" charset="0"/>
              </a:rPr>
              <a:t> </a:t>
            </a:r>
            <a:r>
              <a:rPr lang="en-US" sz="2800" kern="0" dirty="0" err="1" smtClean="0">
                <a:solidFill>
                  <a:srgbClr val="FF0000"/>
                </a:solidFill>
                <a:latin typeface="Times New Roman" panose="02020603050405020304" pitchFamily="18" charset="0"/>
                <a:ea typeface="Calibri" panose="020F0502020204030204" pitchFamily="34" charset="0"/>
              </a:rPr>
              <a:t>vẽ</a:t>
            </a:r>
            <a:r>
              <a:rPr lang="en-US" sz="2800" kern="0" dirty="0" smtClean="0">
                <a:solidFill>
                  <a:srgbClr val="FF0000"/>
                </a:solidFill>
                <a:latin typeface="Times New Roman" panose="02020603050405020304" pitchFamily="18" charset="0"/>
                <a:ea typeface="Calibri" panose="020F0502020204030204" pitchFamily="34" charset="0"/>
              </a:rPr>
              <a:t>,</a:t>
            </a:r>
            <a:r>
              <a:rPr lang="en-US" sz="2800" kern="0" spc="20" dirty="0" smtClean="0">
                <a:solidFill>
                  <a:srgbClr val="FF0000"/>
                </a:solidFill>
                <a:latin typeface="Times New Roman" panose="02020603050405020304" pitchFamily="18" charset="0"/>
                <a:ea typeface="Calibri" panose="020F0502020204030204" pitchFamily="34" charset="0"/>
              </a:rPr>
              <a:t> </a:t>
            </a:r>
            <a:r>
              <a:rPr lang="en-US" sz="2800" kern="0" spc="-5" dirty="0">
                <a:solidFill>
                  <a:srgbClr val="FF0000"/>
                </a:solidFill>
                <a:latin typeface="Times New Roman" panose="02020603050405020304" pitchFamily="18" charset="0"/>
                <a:ea typeface="Calibri" panose="020F0502020204030204" pitchFamily="34" charset="0"/>
              </a:rPr>
              <a:t>say</a:t>
            </a:r>
            <a:r>
              <a:rPr lang="en-US" sz="2800" kern="0" spc="35" dirty="0">
                <a:solidFill>
                  <a:srgbClr val="FF0000"/>
                </a:solidFill>
                <a:latin typeface="Times New Roman" panose="02020603050405020304" pitchFamily="18" charset="0"/>
                <a:ea typeface="Calibri" panose="020F0502020204030204" pitchFamily="34" charset="0"/>
              </a:rPr>
              <a:t> </a:t>
            </a:r>
            <a:r>
              <a:rPr lang="en-US" sz="2800" kern="0" spc="-10" dirty="0" err="1">
                <a:solidFill>
                  <a:srgbClr val="FF0000"/>
                </a:solidFill>
                <a:latin typeface="Times New Roman" panose="02020603050405020304" pitchFamily="18" charset="0"/>
                <a:ea typeface="Calibri" panose="020F0502020204030204" pitchFamily="34" charset="0"/>
              </a:rPr>
              <a:t>mê</a:t>
            </a:r>
            <a:r>
              <a:rPr lang="en-US" sz="2800" kern="0" spc="3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nghệ</a:t>
            </a:r>
            <a:r>
              <a:rPr lang="en-US" sz="2800" kern="0" spc="30"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thuật</a:t>
            </a:r>
            <a:r>
              <a:rPr lang="en-US" sz="2800" kern="0" spc="-5" dirty="0">
                <a:solidFill>
                  <a:srgbClr val="FF0000"/>
                </a:solidFill>
                <a:latin typeface="Times New Roman" panose="02020603050405020304" pitchFamily="18" charset="0"/>
                <a:ea typeface="Calibri" panose="020F0502020204030204" pitchFamily="34" charset="0"/>
              </a:rPr>
              <a:t>,</a:t>
            </a:r>
            <a:r>
              <a:rPr lang="en-US" sz="2800" kern="0" spc="30" dirty="0">
                <a:solidFill>
                  <a:srgbClr val="FF0000"/>
                </a:solidFill>
                <a:latin typeface="Times New Roman" panose="02020603050405020304" pitchFamily="18" charset="0"/>
                <a:ea typeface="Calibri" panose="020F0502020204030204" pitchFamily="34" charset="0"/>
              </a:rPr>
              <a:t> </a:t>
            </a:r>
            <a:r>
              <a:rPr lang="en-US" sz="2800" kern="0" spc="-10" dirty="0" err="1">
                <a:solidFill>
                  <a:srgbClr val="FF0000"/>
                </a:solidFill>
                <a:latin typeface="Times New Roman" panose="02020603050405020304" pitchFamily="18" charset="0"/>
                <a:ea typeface="Calibri" panose="020F0502020204030204" pitchFamily="34" charset="0"/>
              </a:rPr>
              <a:t>có</a:t>
            </a:r>
            <a:r>
              <a:rPr lang="en-US" sz="2800" kern="0" spc="135"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năng</a:t>
            </a:r>
            <a:r>
              <a:rPr lang="en-US" sz="2800" kern="0" spc="-5"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khiếu</a:t>
            </a:r>
            <a:r>
              <a:rPr lang="en-US" sz="2800" kern="0" spc="270"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hội</a:t>
            </a:r>
            <a:r>
              <a:rPr lang="en-US" sz="2800" kern="0" spc="270"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họa</a:t>
            </a:r>
            <a:r>
              <a:rPr lang="en-US" sz="2800" kern="0" spc="-5" dirty="0">
                <a:solidFill>
                  <a:srgbClr val="FF0000"/>
                </a:solidFill>
                <a:latin typeface="Times New Roman" panose="02020603050405020304" pitchFamily="18" charset="0"/>
                <a:ea typeface="Calibri" panose="020F0502020204030204" pitchFamily="34" charset="0"/>
              </a:rPr>
              <a:t>,</a:t>
            </a:r>
            <a:r>
              <a:rPr lang="en-US" sz="2800" kern="0" spc="25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đáng</a:t>
            </a:r>
            <a:r>
              <a:rPr lang="en-US" sz="2800" kern="0" spc="270" dirty="0">
                <a:solidFill>
                  <a:srgbClr val="FF0000"/>
                </a:solidFill>
                <a:latin typeface="Times New Roman" panose="02020603050405020304" pitchFamily="18" charset="0"/>
                <a:ea typeface="Calibri" panose="020F0502020204030204" pitchFamily="34" charset="0"/>
              </a:rPr>
              <a:t> </a:t>
            </a:r>
            <a:r>
              <a:rPr lang="en-US" sz="2800" kern="0" spc="-5" dirty="0" err="1">
                <a:solidFill>
                  <a:srgbClr val="FF0000"/>
                </a:solidFill>
                <a:latin typeface="Times New Roman" panose="02020603050405020304" pitchFamily="18" charset="0"/>
                <a:ea typeface="Calibri" panose="020F0502020204030204" pitchFamily="34" charset="0"/>
              </a:rPr>
              <a:t>khâm</a:t>
            </a:r>
            <a:r>
              <a:rPr lang="en-US" sz="2800" kern="0" spc="125"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phục</a:t>
            </a:r>
            <a:r>
              <a:rPr lang="en-US" sz="2800" kern="0" dirty="0">
                <a:solidFill>
                  <a:srgbClr val="FF0000"/>
                </a:solidFill>
                <a:latin typeface="Times New Roman" panose="02020603050405020304" pitchFamily="18" charset="0"/>
                <a:ea typeface="Calibri" panose="020F0502020204030204" pitchFamily="34" charset="0"/>
              </a:rPr>
              <a:t>.</a:t>
            </a:r>
          </a:p>
        </p:txBody>
      </p:sp>
      <p:pic>
        <p:nvPicPr>
          <p:cNvPr id="23"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47441" y="-534385"/>
            <a:ext cx="2696572" cy="1613040"/>
          </a:xfrm>
          <a:prstGeom prst="rect">
            <a:avLst/>
          </a:prstGeom>
        </p:spPr>
      </p:pic>
      <p:sp>
        <p:nvSpPr>
          <p:cNvPr id="24" name="Rectangle 23"/>
          <p:cNvSpPr/>
          <p:nvPr/>
        </p:nvSpPr>
        <p:spPr>
          <a:xfrm>
            <a:off x="6273661" y="937153"/>
            <a:ext cx="2185214" cy="752065"/>
          </a:xfrm>
          <a:prstGeom prst="rect">
            <a:avLst/>
          </a:prstGeom>
        </p:spPr>
        <p:txBody>
          <a:bodyPr wrap="none">
            <a:spAutoFit/>
          </a:bodyPr>
          <a:lstStyle/>
          <a:p>
            <a:pPr marL="64770" marR="62865">
              <a:lnSpc>
                <a:spcPct val="150000"/>
              </a:lnSpc>
              <a:spcBef>
                <a:spcPts val="20"/>
              </a:spcBef>
            </a:pPr>
            <a:r>
              <a:rPr lang="en-US" sz="3200" b="1" spc="-5" dirty="0">
                <a:latin typeface="Times New Roman" panose="02020603050405020304" pitchFamily="18" charset="0"/>
                <a:ea typeface="Times New Roman" panose="02020603050405020304" pitchFamily="18" charset="0"/>
                <a:cs typeface="Times New Roman" panose="02020603050405020304" pitchFamily="18" charset="0"/>
              </a:rPr>
              <a:t>b. </a:t>
            </a:r>
            <a:r>
              <a:rPr lang="en-US" sz="3200" b="1" spc="-5" dirty="0" err="1">
                <a:latin typeface="Times New Roman" panose="02020603050405020304" pitchFamily="18" charset="0"/>
                <a:ea typeface="Times New Roman" panose="02020603050405020304" pitchFamily="18" charset="0"/>
                <a:cs typeface="Times New Roman" panose="02020603050405020304" pitchFamily="18" charset="0"/>
              </a:rPr>
              <a:t>Sở</a:t>
            </a:r>
            <a:r>
              <a:rPr lang="en-US" sz="32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5" dirty="0" err="1">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3200" b="1" dirty="0">
              <a:ea typeface="Times New Roman" panose="02020603050405020304" pitchFamily="18" charset="0"/>
              <a:cs typeface="Times New Roman" panose="02020603050405020304" pitchFamily="18" charset="0"/>
            </a:endParaRPr>
          </a:p>
        </p:txBody>
      </p:sp>
      <p:grpSp>
        <p:nvGrpSpPr>
          <p:cNvPr id="34" name="Group 33"/>
          <p:cNvGrpSpPr/>
          <p:nvPr/>
        </p:nvGrpSpPr>
        <p:grpSpPr>
          <a:xfrm>
            <a:off x="482687" y="617224"/>
            <a:ext cx="4928417" cy="3503299"/>
            <a:chOff x="482687" y="617224"/>
            <a:chExt cx="4928417" cy="3503299"/>
          </a:xfrm>
        </p:grpSpPr>
        <p:pic>
          <p:nvPicPr>
            <p:cNvPr id="25" name="Picture 24"/>
            <p:cNvPicPr>
              <a:picLocks noChangeAspect="1"/>
            </p:cNvPicPr>
            <p:nvPr/>
          </p:nvPicPr>
          <p:blipFill>
            <a:blip r:embed="rId11"/>
            <a:stretch>
              <a:fillRect/>
            </a:stretch>
          </p:blipFill>
          <p:spPr>
            <a:xfrm>
              <a:off x="482687" y="617224"/>
              <a:ext cx="4928417" cy="3495675"/>
            </a:xfrm>
            <a:prstGeom prst="rect">
              <a:avLst/>
            </a:prstGeom>
          </p:spPr>
        </p:pic>
        <p:cxnSp>
          <p:nvCxnSpPr>
            <p:cNvPr id="27" name="Straight Connector 26"/>
            <p:cNvCxnSpPr/>
            <p:nvPr/>
          </p:nvCxnSpPr>
          <p:spPr>
            <a:xfrm flipH="1">
              <a:off x="176901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00909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24917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5" idx="1"/>
              <a:endCxn id="25" idx="3"/>
            </p:cNvCxnSpPr>
            <p:nvPr/>
          </p:nvCxnSpPr>
          <p:spPr>
            <a:xfrm>
              <a:off x="482687" y="2365062"/>
              <a:ext cx="49284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Rectangle 34"/>
          <p:cNvSpPr/>
          <p:nvPr/>
        </p:nvSpPr>
        <p:spPr>
          <a:xfrm>
            <a:off x="5703342" y="1936362"/>
            <a:ext cx="6096000" cy="1384995"/>
          </a:xfrm>
          <a:prstGeom prst="rect">
            <a:avLst/>
          </a:prstGeom>
        </p:spPr>
        <p:txBody>
          <a:bodyPr>
            <a:spAutoFit/>
          </a:bodyPr>
          <a:lstStyle/>
          <a:p>
            <a:pPr lvl="0"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p:txBody>
      </p:sp>
      <p:sp>
        <p:nvSpPr>
          <p:cNvPr id="36" name="Rectangle 35"/>
          <p:cNvSpPr/>
          <p:nvPr/>
        </p:nvSpPr>
        <p:spPr>
          <a:xfrm>
            <a:off x="5703342" y="3478899"/>
            <a:ext cx="6096000" cy="954107"/>
          </a:xfrm>
          <a:prstGeom prst="rect">
            <a:avLst/>
          </a:prstGeom>
        </p:spPr>
        <p:txBody>
          <a:bodyPr>
            <a:spAutoFit/>
          </a:bodyPr>
          <a:lstStyle/>
          <a:p>
            <a:pPr lvl="0"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Mọi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lợn</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mèo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vằn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584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circle(in)">
                                      <p:cBhvr>
                                        <p:cTn id="19" dur="2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ppt_w</p:attrName>
                                        </p:attrNameLst>
                                      </p:cBhvr>
                                      <p:tavLst>
                                        <p:tav tm="0">
                                          <p:val>
                                            <p:fltVal val="0"/>
                                          </p:val>
                                        </p:tav>
                                        <p:tav tm="100000">
                                          <p:val>
                                            <p:strVal val="#ppt_w"/>
                                          </p:val>
                                        </p:tav>
                                      </p:tavLst>
                                    </p:anim>
                                    <p:anim calcmode="lin" valueType="num">
                                      <p:cBhvr>
                                        <p:cTn id="25" dur="500" fill="hold"/>
                                        <p:tgtEl>
                                          <p:spTgt spid="36"/>
                                        </p:tgtEl>
                                        <p:attrNameLst>
                                          <p:attrName>ppt_h</p:attrName>
                                        </p:attrNameLst>
                                      </p:cBhvr>
                                      <p:tavLst>
                                        <p:tav tm="0">
                                          <p:val>
                                            <p:fltVal val="0"/>
                                          </p:val>
                                        </p:tav>
                                        <p:tav tm="100000">
                                          <p:val>
                                            <p:strVal val="#ppt_h"/>
                                          </p:val>
                                        </p:tav>
                                      </p:tavLst>
                                    </p:anim>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71200" y="5088601"/>
            <a:ext cx="4487853" cy="2743200"/>
          </a:xfrm>
          <a:prstGeom prst="rect">
            <a:avLst/>
          </a:prstGeom>
        </p:spPr>
      </p:pic>
      <p:sp>
        <p:nvSpPr>
          <p:cNvPr id="55" name="Rectangle 54"/>
          <p:cNvSpPr/>
          <p:nvPr/>
        </p:nvSpPr>
        <p:spPr>
          <a:xfrm>
            <a:off x="1360190" y="5058516"/>
            <a:ext cx="7853889" cy="738664"/>
          </a:xfrm>
          <a:prstGeom prst="rect">
            <a:avLst/>
          </a:prstGeom>
          <a:noFill/>
          <a:ln w="28575">
            <a:noFill/>
          </a:ln>
        </p:spPr>
        <p:txBody>
          <a:bodyPr wrap="square">
            <a:spAutoFit/>
          </a:bodyPr>
          <a:lstStyle/>
          <a:p>
            <a:pPr marL="64770" marR="62865" algn="ctr">
              <a:lnSpc>
                <a:spcPct val="150000"/>
              </a:lnSpc>
              <a:spcBef>
                <a:spcPts val="20"/>
              </a:spcBef>
            </a:pP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cởi</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chan</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spc="-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800" dirty="0">
              <a:solidFill>
                <a:srgbClr val="FF0000"/>
              </a:solidFill>
              <a:ea typeface="Times New Roman" panose="02020603050405020304" pitchFamily="18" charset="0"/>
              <a:cs typeface="Times New Roman" panose="02020603050405020304" pitchFamily="18" charset="0"/>
            </a:endParaRPr>
          </a:p>
        </p:txBody>
      </p:sp>
      <p:pic>
        <p:nvPicPr>
          <p:cNvPr id="57"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081839" y="-397214"/>
            <a:ext cx="2696572" cy="1613040"/>
          </a:xfrm>
          <a:prstGeom prst="rect">
            <a:avLst/>
          </a:prstGeom>
        </p:spPr>
      </p:pic>
      <p:sp>
        <p:nvSpPr>
          <p:cNvPr id="8" name="Rectangle 7"/>
          <p:cNvSpPr/>
          <p:nvPr/>
        </p:nvSpPr>
        <p:spPr>
          <a:xfrm>
            <a:off x="685800" y="268045"/>
            <a:ext cx="6664581" cy="669542"/>
          </a:xfrm>
          <a:prstGeom prst="rect">
            <a:avLst/>
          </a:prstGeom>
        </p:spPr>
        <p:txBody>
          <a:bodyPr wrap="none">
            <a:spAutoFit/>
          </a:bodyPr>
          <a:lstStyle/>
          <a:p>
            <a:pPr marL="64770" marR="62865" algn="ctr">
              <a:lnSpc>
                <a:spcPct val="150000"/>
              </a:lnSpc>
              <a:spcBef>
                <a:spcPts val="20"/>
              </a:spcBef>
            </a:pP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dành</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5" dirty="0" err="1">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800" dirty="0">
              <a:ea typeface="Times New Roman" panose="02020603050405020304" pitchFamily="18" charset="0"/>
              <a:cs typeface="Times New Roman" panose="02020603050405020304" pitchFamily="18" charset="0"/>
            </a:endParaRPr>
          </a:p>
        </p:txBody>
      </p:sp>
      <p:pic>
        <p:nvPicPr>
          <p:cNvPr id="58"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a:off x="342632" y="1597896"/>
            <a:ext cx="1228993" cy="344314"/>
          </a:xfrm>
          <a:prstGeom prst="rect">
            <a:avLst/>
          </a:prstGeom>
        </p:spPr>
      </p:pic>
      <p:pic>
        <p:nvPicPr>
          <p:cNvPr id="59" name="Picture 10"/>
          <p:cNvPicPr>
            <a:picLocks noChangeAspect="1"/>
          </p:cNvPicPr>
          <p:nvPr/>
        </p:nvPicPr>
        <p:blipFill rotWithShape="1">
          <a:blip r:embed="rId8">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a:off x="343615" y="2185621"/>
            <a:ext cx="1228993" cy="344314"/>
          </a:xfrm>
          <a:prstGeom prst="rect">
            <a:avLst/>
          </a:prstGeom>
        </p:spPr>
      </p:pic>
      <p:pic>
        <p:nvPicPr>
          <p:cNvPr id="61"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rot="11170680">
            <a:off x="412370" y="2804236"/>
            <a:ext cx="1228993" cy="344314"/>
          </a:xfrm>
          <a:prstGeom prst="rect">
            <a:avLst/>
          </a:prstGeom>
        </p:spPr>
      </p:pic>
      <p:pic>
        <p:nvPicPr>
          <p:cNvPr id="62" name="Picture 10"/>
          <p:cNvPicPr>
            <a:picLocks noChangeAspect="1"/>
          </p:cNvPicPr>
          <p:nvPr/>
        </p:nvPicPr>
        <p:blipFill rotWithShape="1">
          <a:blip r:embed="rId8">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rot="11170680">
            <a:off x="412369" y="3522845"/>
            <a:ext cx="1228993" cy="344314"/>
          </a:xfrm>
          <a:prstGeom prst="rect">
            <a:avLst/>
          </a:prstGeom>
        </p:spPr>
      </p:pic>
      <p:pic>
        <p:nvPicPr>
          <p:cNvPr id="63"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a:off x="445790" y="4396484"/>
            <a:ext cx="1228993" cy="344314"/>
          </a:xfrm>
          <a:prstGeom prst="rect">
            <a:avLst/>
          </a:prstGeom>
        </p:spPr>
      </p:pic>
      <p:sp>
        <p:nvSpPr>
          <p:cNvPr id="64" name="Rounded Rectangle 5"/>
          <p:cNvSpPr/>
          <p:nvPr/>
        </p:nvSpPr>
        <p:spPr>
          <a:xfrm>
            <a:off x="1859999" y="1425866"/>
            <a:ext cx="7116051" cy="486822"/>
          </a:xfrm>
          <a:prstGeom prst="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Vui</a:t>
            </a:r>
            <a:r>
              <a:rPr lang="en-US" sz="2800" kern="1200" dirty="0" smtClean="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chấp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biệt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Mèo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tặng</a:t>
            </a:r>
            <a:r>
              <a:rPr lang="en-US" sz="2800" kern="1200" dirty="0">
                <a:latin typeface="Times New Roman" panose="02020603050405020304" pitchFamily="18" charset="0"/>
                <a:cs typeface="Times New Roman" panose="02020603050405020304" pitchFamily="18" charset="0"/>
              </a:rPr>
              <a:t>.</a:t>
            </a:r>
          </a:p>
        </p:txBody>
      </p:sp>
      <p:sp>
        <p:nvSpPr>
          <p:cNvPr id="9" name="Rectangle 8"/>
          <p:cNvSpPr/>
          <p:nvPr/>
        </p:nvSpPr>
        <p:spPr>
          <a:xfrm>
            <a:off x="1859998" y="2165281"/>
            <a:ext cx="7116051" cy="480131"/>
          </a:xfrm>
          <a:prstGeom prst="rect">
            <a:avLst/>
          </a:prstGeom>
        </p:spPr>
        <p:txBody>
          <a:bodyPr wrap="square">
            <a:spAutoFit/>
          </a:bodyPr>
          <a:lstStyle/>
          <a:p>
            <a:pPr lvl="0"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Dễ</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Quỳnh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a:t>
            </a:r>
          </a:p>
        </p:txBody>
      </p:sp>
      <p:sp>
        <p:nvSpPr>
          <p:cNvPr id="10" name="Rectangle 9"/>
          <p:cNvSpPr/>
          <p:nvPr/>
        </p:nvSpPr>
        <p:spPr>
          <a:xfrm>
            <a:off x="1859998" y="2866416"/>
            <a:ext cx="7922863" cy="480131"/>
          </a:xfrm>
          <a:prstGeom prst="rect">
            <a:avLst/>
          </a:prstGeom>
        </p:spPr>
        <p:txBody>
          <a:bodyPr wrap="square">
            <a:spAutoFit/>
          </a:bodyPr>
          <a:lstStyle/>
          <a:p>
            <a:pPr lvl="0"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khóc</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a:t>
            </a:r>
          </a:p>
        </p:txBody>
      </p:sp>
      <p:sp>
        <p:nvSpPr>
          <p:cNvPr id="11" name="Rectangle 10"/>
          <p:cNvSpPr/>
          <p:nvPr/>
        </p:nvSpPr>
        <p:spPr>
          <a:xfrm>
            <a:off x="1859998" y="3599140"/>
            <a:ext cx="9512851" cy="480131"/>
          </a:xfrm>
          <a:prstGeom prst="rect">
            <a:avLst/>
          </a:prstGeom>
        </p:spPr>
        <p:txBody>
          <a:bodyPr wrap="square">
            <a:spAutoFit/>
          </a:bodyPr>
          <a:lstStyle/>
          <a:p>
            <a:pPr lvl="0"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a:t>
            </a:r>
          </a:p>
        </p:txBody>
      </p:sp>
      <p:sp>
        <p:nvSpPr>
          <p:cNvPr id="16" name="Rectangle 15"/>
          <p:cNvSpPr/>
          <p:nvPr/>
        </p:nvSpPr>
        <p:spPr>
          <a:xfrm>
            <a:off x="1859999" y="4300275"/>
            <a:ext cx="5827236" cy="480131"/>
          </a:xfrm>
          <a:prstGeom prst="rect">
            <a:avLst/>
          </a:prstGeom>
        </p:spPr>
        <p:txBody>
          <a:bodyPr wrap="none">
            <a:spAutoFit/>
          </a:bodyPr>
          <a:lstStyle/>
          <a:p>
            <a:pPr lvl="0"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7253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down)">
                                      <p:cBhvr>
                                        <p:cTn id="12" dur="580">
                                          <p:stCondLst>
                                            <p:cond delay="0"/>
                                          </p:stCondLst>
                                        </p:cTn>
                                        <p:tgtEl>
                                          <p:spTgt spid="64"/>
                                        </p:tgtEl>
                                      </p:cBhvr>
                                    </p:animEffect>
                                    <p:anim calcmode="lin" valueType="num">
                                      <p:cBhvr>
                                        <p:cTn id="1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8" dur="26">
                                          <p:stCondLst>
                                            <p:cond delay="650"/>
                                          </p:stCondLst>
                                        </p:cTn>
                                        <p:tgtEl>
                                          <p:spTgt spid="64"/>
                                        </p:tgtEl>
                                      </p:cBhvr>
                                      <p:to x="100000" y="60000"/>
                                    </p:animScale>
                                    <p:animScale>
                                      <p:cBhvr>
                                        <p:cTn id="19" dur="166" decel="50000">
                                          <p:stCondLst>
                                            <p:cond delay="676"/>
                                          </p:stCondLst>
                                        </p:cTn>
                                        <p:tgtEl>
                                          <p:spTgt spid="64"/>
                                        </p:tgtEl>
                                      </p:cBhvr>
                                      <p:to x="100000" y="100000"/>
                                    </p:animScale>
                                    <p:animScale>
                                      <p:cBhvr>
                                        <p:cTn id="20" dur="26">
                                          <p:stCondLst>
                                            <p:cond delay="1312"/>
                                          </p:stCondLst>
                                        </p:cTn>
                                        <p:tgtEl>
                                          <p:spTgt spid="64"/>
                                        </p:tgtEl>
                                      </p:cBhvr>
                                      <p:to x="100000" y="80000"/>
                                    </p:animScale>
                                    <p:animScale>
                                      <p:cBhvr>
                                        <p:cTn id="21" dur="166" decel="50000">
                                          <p:stCondLst>
                                            <p:cond delay="1338"/>
                                          </p:stCondLst>
                                        </p:cTn>
                                        <p:tgtEl>
                                          <p:spTgt spid="64"/>
                                        </p:tgtEl>
                                      </p:cBhvr>
                                      <p:to x="100000" y="100000"/>
                                    </p:animScale>
                                    <p:animScale>
                                      <p:cBhvr>
                                        <p:cTn id="22" dur="26">
                                          <p:stCondLst>
                                            <p:cond delay="1642"/>
                                          </p:stCondLst>
                                        </p:cTn>
                                        <p:tgtEl>
                                          <p:spTgt spid="64"/>
                                        </p:tgtEl>
                                      </p:cBhvr>
                                      <p:to x="100000" y="90000"/>
                                    </p:animScale>
                                    <p:animScale>
                                      <p:cBhvr>
                                        <p:cTn id="23" dur="166" decel="50000">
                                          <p:stCondLst>
                                            <p:cond delay="1668"/>
                                          </p:stCondLst>
                                        </p:cTn>
                                        <p:tgtEl>
                                          <p:spTgt spid="64"/>
                                        </p:tgtEl>
                                      </p:cBhvr>
                                      <p:to x="100000" y="100000"/>
                                    </p:animScale>
                                    <p:animScale>
                                      <p:cBhvr>
                                        <p:cTn id="24" dur="26">
                                          <p:stCondLst>
                                            <p:cond delay="1808"/>
                                          </p:stCondLst>
                                        </p:cTn>
                                        <p:tgtEl>
                                          <p:spTgt spid="64"/>
                                        </p:tgtEl>
                                      </p:cBhvr>
                                      <p:to x="100000" y="95000"/>
                                    </p:animScale>
                                    <p:animScale>
                                      <p:cBhvr>
                                        <p:cTn id="25" dur="166" decel="50000">
                                          <p:stCondLst>
                                            <p:cond delay="1834"/>
                                          </p:stCondLst>
                                        </p:cTn>
                                        <p:tgtEl>
                                          <p:spTgt spid="6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circle(in)">
                                      <p:cBhvr>
                                        <p:cTn id="60" dur="20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 calcmode="lin" valueType="num">
                                      <p:cBhvr>
                                        <p:cTn id="65" dur="1000" fill="hold"/>
                                        <p:tgtEl>
                                          <p:spTgt spid="55"/>
                                        </p:tgtEl>
                                        <p:attrNameLst>
                                          <p:attrName>ppt_w</p:attrName>
                                        </p:attrNameLst>
                                      </p:cBhvr>
                                      <p:tavLst>
                                        <p:tav tm="0">
                                          <p:val>
                                            <p:fltVal val="0"/>
                                          </p:val>
                                        </p:tav>
                                        <p:tav tm="100000">
                                          <p:val>
                                            <p:strVal val="#ppt_w"/>
                                          </p:val>
                                        </p:tav>
                                      </p:tavLst>
                                    </p:anim>
                                    <p:anim calcmode="lin" valueType="num">
                                      <p:cBhvr>
                                        <p:cTn id="66" dur="1000" fill="hold"/>
                                        <p:tgtEl>
                                          <p:spTgt spid="55"/>
                                        </p:tgtEl>
                                        <p:attrNameLst>
                                          <p:attrName>ppt_h</p:attrName>
                                        </p:attrNameLst>
                                      </p:cBhvr>
                                      <p:tavLst>
                                        <p:tav tm="0">
                                          <p:val>
                                            <p:fltVal val="0"/>
                                          </p:val>
                                        </p:tav>
                                        <p:tav tm="100000">
                                          <p:val>
                                            <p:strVal val="#ppt_h"/>
                                          </p:val>
                                        </p:tav>
                                      </p:tavLst>
                                    </p:anim>
                                    <p:anim calcmode="lin" valueType="num">
                                      <p:cBhvr>
                                        <p:cTn id="67" dur="1000" fill="hold"/>
                                        <p:tgtEl>
                                          <p:spTgt spid="55"/>
                                        </p:tgtEl>
                                        <p:attrNameLst>
                                          <p:attrName>style.rotation</p:attrName>
                                        </p:attrNameLst>
                                      </p:cBhvr>
                                      <p:tavLst>
                                        <p:tav tm="0">
                                          <p:val>
                                            <p:fltVal val="90"/>
                                          </p:val>
                                        </p:tav>
                                        <p:tav tm="100000">
                                          <p:val>
                                            <p:fltVal val="0"/>
                                          </p:val>
                                        </p:tav>
                                      </p:tavLst>
                                    </p:anim>
                                    <p:animEffect transition="in" filter="fade">
                                      <p:cBhvr>
                                        <p:cTn id="68"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8" grpId="0"/>
      <p:bldP spid="64" grpId="0"/>
      <p:bldP spid="9" grpId="0"/>
      <p:bldP spid="10" grpId="0"/>
      <p:bldP spid="11"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2"/>
          <p:cNvGrpSpPr/>
          <p:nvPr/>
        </p:nvGrpSpPr>
        <p:grpSpPr>
          <a:xfrm>
            <a:off x="0" y="1755036"/>
            <a:ext cx="12192000" cy="4437973"/>
            <a:chOff x="0" y="0"/>
            <a:chExt cx="17532556" cy="8889747"/>
          </a:xfrm>
        </p:grpSpPr>
        <p:sp>
          <p:nvSpPr>
            <p:cNvPr id="57"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2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24465" y="-1502237"/>
            <a:ext cx="4004671" cy="2743200"/>
          </a:xfrm>
          <a:prstGeom prst="rect">
            <a:avLst/>
          </a:prstGeom>
        </p:spPr>
      </p:pic>
      <p:sp>
        <p:nvSpPr>
          <p:cNvPr id="48" name="Rectangle 47"/>
          <p:cNvSpPr/>
          <p:nvPr/>
        </p:nvSpPr>
        <p:spPr>
          <a:xfrm>
            <a:off x="869200" y="2573721"/>
            <a:ext cx="5410584" cy="2554545"/>
          </a:xfrm>
          <a:prstGeom prst="rect">
            <a:avLst/>
          </a:prstGeom>
        </p:spPr>
        <p:txBody>
          <a:bodyPr wrap="square">
            <a:spAutoFit/>
          </a:bodyPr>
          <a:lstStyle/>
          <a:p>
            <a:pPr lvl="0" algn="just"/>
            <a:r>
              <a:rPr lang="en-US" sz="32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Nghệ</a:t>
            </a:r>
            <a:r>
              <a:rPr lang="en-US" sz="32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thuật</a:t>
            </a:r>
            <a:r>
              <a:rPr lang="en-US" sz="3200" b="1"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lvl="0" algn="just"/>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sát</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tinh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tế</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lựa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chọn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tiêu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a:p>
            <a:pPr lvl="0" algn="just"/>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ngôn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sáng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dễ</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grpSp>
        <p:nvGrpSpPr>
          <p:cNvPr id="49" name="Group 48"/>
          <p:cNvGrpSpPr/>
          <p:nvPr/>
        </p:nvGrpSpPr>
        <p:grpSpPr>
          <a:xfrm rot="21275024">
            <a:off x="6884948" y="2222373"/>
            <a:ext cx="4928417" cy="3503299"/>
            <a:chOff x="482687" y="617224"/>
            <a:chExt cx="4928417" cy="3503299"/>
          </a:xfrm>
        </p:grpSpPr>
        <p:pic>
          <p:nvPicPr>
            <p:cNvPr id="50" name="Picture 49"/>
            <p:cNvPicPr>
              <a:picLocks noChangeAspect="1"/>
            </p:cNvPicPr>
            <p:nvPr/>
          </p:nvPicPr>
          <p:blipFill>
            <a:blip r:embed="rId6"/>
            <a:stretch>
              <a:fillRect/>
            </a:stretch>
          </p:blipFill>
          <p:spPr>
            <a:xfrm>
              <a:off x="482687" y="617224"/>
              <a:ext cx="4928417" cy="3495675"/>
            </a:xfrm>
            <a:prstGeom prst="rect">
              <a:avLst/>
            </a:prstGeom>
          </p:spPr>
        </p:pic>
        <p:cxnSp>
          <p:nvCxnSpPr>
            <p:cNvPr id="51" name="Straight Connector 50"/>
            <p:cNvCxnSpPr/>
            <p:nvPr/>
          </p:nvCxnSpPr>
          <p:spPr>
            <a:xfrm flipH="1">
              <a:off x="176901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300909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49177" y="617224"/>
              <a:ext cx="2222" cy="35032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0" idx="1"/>
              <a:endCxn id="50" idx="3"/>
            </p:cNvCxnSpPr>
            <p:nvPr/>
          </p:nvCxnSpPr>
          <p:spPr>
            <a:xfrm>
              <a:off x="482687" y="2365062"/>
              <a:ext cx="49284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5" name="Picture 54"/>
          <p:cNvPicPr>
            <a:picLocks noChangeAspect="1"/>
          </p:cNvPicPr>
          <p:nvPr/>
        </p:nvPicPr>
        <p:blipFill>
          <a:blip r:embed="rId7"/>
          <a:stretch>
            <a:fillRect/>
          </a:stretch>
        </p:blipFill>
        <p:spPr>
          <a:xfrm>
            <a:off x="689631" y="461354"/>
            <a:ext cx="6437934" cy="1176630"/>
          </a:xfrm>
          <a:prstGeom prst="rect">
            <a:avLst/>
          </a:prstGeom>
        </p:spPr>
      </p:pic>
    </p:spTree>
    <p:extLst>
      <p:ext uri="{BB962C8B-B14F-4D97-AF65-F5344CB8AC3E}">
        <p14:creationId xmlns:p14="http://schemas.microsoft.com/office/powerpoint/2010/main" val="38834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85975" y="5623269"/>
            <a:ext cx="3461451" cy="2743200"/>
          </a:xfrm>
          <a:prstGeom prst="rect">
            <a:avLst/>
          </a:prstGeom>
        </p:spPr>
      </p:pic>
      <p:pic>
        <p:nvPicPr>
          <p:cNvPr id="12"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02936" y="5812794"/>
            <a:ext cx="2895198" cy="2743200"/>
          </a:xfrm>
          <a:prstGeom prst="rect">
            <a:avLst/>
          </a:prstGeom>
        </p:spPr>
      </p:pic>
      <p:pic>
        <p:nvPicPr>
          <p:cNvPr id="4" name="Picture 3"/>
          <p:cNvPicPr>
            <a:picLocks noChangeAspect="1"/>
          </p:cNvPicPr>
          <p:nvPr/>
        </p:nvPicPr>
        <p:blipFill>
          <a:blip r:embed="rId9"/>
          <a:stretch>
            <a:fillRect/>
          </a:stretch>
        </p:blipFill>
        <p:spPr>
          <a:xfrm>
            <a:off x="3471170" y="125744"/>
            <a:ext cx="5194242" cy="1286367"/>
          </a:xfrm>
          <a:prstGeom prst="rect">
            <a:avLst/>
          </a:prstGeom>
        </p:spPr>
      </p:pic>
      <p:pic>
        <p:nvPicPr>
          <p:cNvPr id="17" name="Picture 16"/>
          <p:cNvPicPr>
            <a:picLocks noChangeAspect="1"/>
          </p:cNvPicPr>
          <p:nvPr/>
        </p:nvPicPr>
        <p:blipFill>
          <a:blip r:embed="rId10"/>
          <a:stretch>
            <a:fillRect/>
          </a:stretch>
        </p:blipFill>
        <p:spPr>
          <a:xfrm rot="21434880">
            <a:off x="1036211" y="1370610"/>
            <a:ext cx="10064161" cy="5151566"/>
          </a:xfrm>
          <a:prstGeom prst="rect">
            <a:avLst/>
          </a:prstGeom>
        </p:spPr>
      </p:pic>
    </p:spTree>
    <p:extLst>
      <p:ext uri="{BB962C8B-B14F-4D97-AF65-F5344CB8AC3E}">
        <p14:creationId xmlns:p14="http://schemas.microsoft.com/office/powerpoint/2010/main" val="15518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80">
                                          <p:stCondLst>
                                            <p:cond delay="0"/>
                                          </p:stCondLst>
                                        </p:cTn>
                                        <p:tgtEl>
                                          <p:spTgt spid="17"/>
                                        </p:tgtEl>
                                      </p:cBhvr>
                                    </p:animEffect>
                                    <p:anim calcmode="lin" valueType="num">
                                      <p:cBhvr>
                                        <p:cTn id="1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8" dur="26">
                                          <p:stCondLst>
                                            <p:cond delay="650"/>
                                          </p:stCondLst>
                                        </p:cTn>
                                        <p:tgtEl>
                                          <p:spTgt spid="17"/>
                                        </p:tgtEl>
                                      </p:cBhvr>
                                      <p:to x="100000" y="60000"/>
                                    </p:animScale>
                                    <p:animScale>
                                      <p:cBhvr>
                                        <p:cTn id="19" dur="166" decel="50000">
                                          <p:stCondLst>
                                            <p:cond delay="676"/>
                                          </p:stCondLst>
                                        </p:cTn>
                                        <p:tgtEl>
                                          <p:spTgt spid="17"/>
                                        </p:tgtEl>
                                      </p:cBhvr>
                                      <p:to x="100000" y="100000"/>
                                    </p:animScale>
                                    <p:animScale>
                                      <p:cBhvr>
                                        <p:cTn id="20" dur="26">
                                          <p:stCondLst>
                                            <p:cond delay="1312"/>
                                          </p:stCondLst>
                                        </p:cTn>
                                        <p:tgtEl>
                                          <p:spTgt spid="17"/>
                                        </p:tgtEl>
                                      </p:cBhvr>
                                      <p:to x="100000" y="80000"/>
                                    </p:animScale>
                                    <p:animScale>
                                      <p:cBhvr>
                                        <p:cTn id="21" dur="166" decel="50000">
                                          <p:stCondLst>
                                            <p:cond delay="1338"/>
                                          </p:stCondLst>
                                        </p:cTn>
                                        <p:tgtEl>
                                          <p:spTgt spid="17"/>
                                        </p:tgtEl>
                                      </p:cBhvr>
                                      <p:to x="100000" y="100000"/>
                                    </p:animScale>
                                    <p:animScale>
                                      <p:cBhvr>
                                        <p:cTn id="22" dur="26">
                                          <p:stCondLst>
                                            <p:cond delay="1642"/>
                                          </p:stCondLst>
                                        </p:cTn>
                                        <p:tgtEl>
                                          <p:spTgt spid="17"/>
                                        </p:tgtEl>
                                      </p:cBhvr>
                                      <p:to x="100000" y="90000"/>
                                    </p:animScale>
                                    <p:animScale>
                                      <p:cBhvr>
                                        <p:cTn id="23" dur="166" decel="50000">
                                          <p:stCondLst>
                                            <p:cond delay="1668"/>
                                          </p:stCondLst>
                                        </p:cTn>
                                        <p:tgtEl>
                                          <p:spTgt spid="17"/>
                                        </p:tgtEl>
                                      </p:cBhvr>
                                      <p:to x="100000" y="100000"/>
                                    </p:animScale>
                                    <p:animScale>
                                      <p:cBhvr>
                                        <p:cTn id="24" dur="26">
                                          <p:stCondLst>
                                            <p:cond delay="1808"/>
                                          </p:stCondLst>
                                        </p:cTn>
                                        <p:tgtEl>
                                          <p:spTgt spid="17"/>
                                        </p:tgtEl>
                                      </p:cBhvr>
                                      <p:to x="100000" y="95000"/>
                                    </p:animScale>
                                    <p:animScale>
                                      <p:cBhvr>
                                        <p:cTn id="25"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p:cNvGrpSpPr/>
          <p:nvPr/>
        </p:nvGrpSpPr>
        <p:grpSpPr>
          <a:xfrm>
            <a:off x="2854240" y="-398693"/>
            <a:ext cx="5811172" cy="1575804"/>
            <a:chOff x="0" y="0"/>
            <a:chExt cx="17532556" cy="8889747"/>
          </a:xfrm>
        </p:grpSpPr>
        <p:sp>
          <p:nvSpPr>
            <p:cNvPr id="19"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98000" y="5308029"/>
            <a:ext cx="3149600" cy="1728343"/>
          </a:xfrm>
          <a:prstGeom prst="rect">
            <a:avLst/>
          </a:prstGeom>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34600" y="-1189579"/>
            <a:ext cx="2743200" cy="2743200"/>
          </a:xfrm>
          <a:prstGeom prst="rect">
            <a:avLst/>
          </a:prstGeom>
        </p:spPr>
      </p:pic>
      <p:sp>
        <p:nvSpPr>
          <p:cNvPr id="9" name="Rectangle 8"/>
          <p:cNvSpPr/>
          <p:nvPr/>
        </p:nvSpPr>
        <p:spPr>
          <a:xfrm>
            <a:off x="380485" y="1407035"/>
            <a:ext cx="7865749" cy="523220"/>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a,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cuộc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ngày</a:t>
            </a:r>
            <a:endParaRPr lang="en-US" sz="28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4932149" y="2013469"/>
            <a:ext cx="6628170" cy="3970318"/>
          </a:xfrm>
          <a:prstGeom prst="rect">
            <a:avLst/>
          </a:prstGeom>
        </p:spPr>
        <p:txBody>
          <a:bodyPr wrap="square">
            <a:spAutoFit/>
          </a:bodyPr>
          <a:lstStyle/>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Tặng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biệt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Mèo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hay </a:t>
            </a:r>
            <a:r>
              <a:rPr lang="en-US" sz="2800" dirty="0" err="1" smtClean="0">
                <a:solidFill>
                  <a:prstClr val="black"/>
                </a:solidFill>
                <a:latin typeface="Times New Roman" panose="02020603050405020304" pitchFamily="18" charset="0"/>
                <a:cs typeface="Times New Roman" panose="02020603050405020304" pitchFamily="18" charset="0"/>
              </a:rPr>
              <a:t>lục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đồ</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hay </a:t>
            </a:r>
            <a:r>
              <a:rPr lang="en-US" sz="2800" dirty="0" err="1" smtClean="0">
                <a:solidFill>
                  <a:prstClr val="black"/>
                </a:solidFill>
                <a:latin typeface="Times New Roman" panose="02020603050405020304" pitchFamily="18" charset="0"/>
                <a:cs typeface="Times New Roman" panose="02020603050405020304" pitchFamily="18" charset="0"/>
              </a:rPr>
              <a:t>nghịch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bẩn</a:t>
            </a:r>
            <a:endParaRPr lang="en-US" sz="2800" dirty="0" smtClean="0">
              <a:solidFill>
                <a:prstClr val="black"/>
              </a:solidFill>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à"/>
            </a:pP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Coi</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thường</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bực</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bội</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khó</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chịu</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endPar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Bí</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mật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theo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dõi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chế</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thuốc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vẽ</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Trời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ạ!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Thì</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chế</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thuốc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vẽ</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p:txBody>
      </p:sp>
      <p:grpSp>
        <p:nvGrpSpPr>
          <p:cNvPr id="13" name="Group 12">
            <a:extLst>
              <a:ext uri="{FF2B5EF4-FFF2-40B4-BE49-F238E27FC236}">
                <a16:creationId xmlns:a16="http://schemas.microsoft.com/office/drawing/2014/main" id="{7127BF63-7B91-4579-8607-BFC14E7974DE}"/>
              </a:ext>
            </a:extLst>
          </p:cNvPr>
          <p:cNvGrpSpPr/>
          <p:nvPr/>
        </p:nvGrpSpPr>
        <p:grpSpPr>
          <a:xfrm>
            <a:off x="408350" y="5906330"/>
            <a:ext cx="11354159" cy="830663"/>
            <a:chOff x="0" y="4145051"/>
            <a:chExt cx="5472030" cy="608270"/>
          </a:xfrm>
          <a:noFill/>
        </p:grpSpPr>
        <p:sp>
          <p:nvSpPr>
            <p:cNvPr id="14" name="Rectangle: Rounded Corners 10">
              <a:extLst>
                <a:ext uri="{FF2B5EF4-FFF2-40B4-BE49-F238E27FC236}">
                  <a16:creationId xmlns:a16="http://schemas.microsoft.com/office/drawing/2014/main" id="{BB5C334D-203D-4DC6-9148-5AED025DFA8B}"/>
                </a:ext>
              </a:extLst>
            </p:cNvPr>
            <p:cNvSpPr/>
            <p:nvPr/>
          </p:nvSpPr>
          <p:spPr>
            <a:xfrm>
              <a:off x="0" y="4145051"/>
              <a:ext cx="5472030" cy="608270"/>
            </a:xfrm>
            <a:prstGeom prst="roundRect">
              <a:avLst/>
            </a:prstGeom>
            <a:grpFill/>
            <a:ln>
              <a:noFill/>
            </a:ln>
          </p:spPr>
          <p:style>
            <a:lnRef idx="2">
              <a:schemeClr val="lt1">
                <a:hueOff val="0"/>
                <a:satOff val="0"/>
                <a:lumOff val="0"/>
                <a:alphaOff val="0"/>
              </a:schemeClr>
            </a:lnRef>
            <a:fillRef idx="1">
              <a:scrgbClr r="0" g="0" b="0"/>
            </a:fillRef>
            <a:effectRef idx="0">
              <a:schemeClr val="accent2">
                <a:hueOff val="-14400000"/>
                <a:satOff val="-50003"/>
                <a:lumOff val="60001"/>
                <a:alphaOff val="0"/>
              </a:schemeClr>
            </a:effectRef>
            <a:fontRef idx="minor">
              <a:schemeClr val="lt1"/>
            </a:fontRef>
          </p:style>
        </p:sp>
        <p:sp>
          <p:nvSpPr>
            <p:cNvPr id="15" name="Rectangle: Rounded Corners 12">
              <a:extLst>
                <a:ext uri="{FF2B5EF4-FFF2-40B4-BE49-F238E27FC236}">
                  <a16:creationId xmlns:a16="http://schemas.microsoft.com/office/drawing/2014/main" id="{2D688CBA-A34C-454F-B15B-F1B8B693B1AB}"/>
                </a:ext>
              </a:extLst>
            </p:cNvPr>
            <p:cNvSpPr txBox="1"/>
            <p:nvPr/>
          </p:nvSpPr>
          <p:spPr>
            <a:xfrm>
              <a:off x="29693" y="4174744"/>
              <a:ext cx="5412644" cy="54888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Xem</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thường</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khó</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chịu</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trò</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nghịch</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ngợm</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28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con</a:t>
              </a:r>
              <a:endParaRPr lang="en-US" sz="2800" b="1" dirty="0">
                <a:solidFill>
                  <a:schemeClr val="tx1"/>
                </a:solidFill>
                <a:latin typeface="Times New Roman" panose="02020603050405020304" pitchFamily="18" charset="0"/>
                <a:cs typeface="Times New Roman" panose="02020603050405020304" pitchFamily="18" charset="0"/>
              </a:endParaRPr>
            </a:p>
          </p:txBody>
        </p:sp>
      </p:grpSp>
      <p:pic>
        <p:nvPicPr>
          <p:cNvPr id="16" name="Picture 15"/>
          <p:cNvPicPr>
            <a:picLocks noChangeAspect="1"/>
          </p:cNvPicPr>
          <p:nvPr/>
        </p:nvPicPr>
        <p:blipFill>
          <a:blip r:embed="rId7"/>
          <a:stretch>
            <a:fillRect/>
          </a:stretch>
        </p:blipFill>
        <p:spPr>
          <a:xfrm>
            <a:off x="3471170" y="125744"/>
            <a:ext cx="5194242" cy="1286367"/>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4846" b="98678" l="6962" r="94620"/>
                    </a14:imgEffect>
                  </a14:imgLayer>
                </a14:imgProps>
              </a:ext>
            </a:extLst>
          </a:blip>
          <a:stretch>
            <a:fillRect/>
          </a:stretch>
        </p:blipFill>
        <p:spPr>
          <a:xfrm>
            <a:off x="131252" y="2010412"/>
            <a:ext cx="5134930" cy="3855369"/>
          </a:xfrm>
          <a:prstGeom prst="rect">
            <a:avLst/>
          </a:prstGeom>
        </p:spPr>
      </p:pic>
    </p:spTree>
    <p:extLst>
      <p:ext uri="{BB962C8B-B14F-4D97-AF65-F5344CB8AC3E}">
        <p14:creationId xmlns:p14="http://schemas.microsoft.com/office/powerpoint/2010/main" val="41096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arn(inVertical)">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arn(inVertical)">
                                      <p:cBhvr>
                                        <p:cTn id="24" dur="500"/>
                                        <p:tgtEl>
                                          <p:spTgt spid="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fade">
                                      <p:cBhvr>
                                        <p:cTn id="29" dur="1000"/>
                                        <p:tgtEl>
                                          <p:spTgt spid="12">
                                            <p:txEl>
                                              <p:pRg st="3" end="3"/>
                                            </p:txEl>
                                          </p:spTgt>
                                        </p:tgtEl>
                                      </p:cBhvr>
                                    </p:animEffect>
                                    <p:anim calcmode="lin" valueType="num">
                                      <p:cBhvr>
                                        <p:cTn id="30"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5" name="Group 5"/>
          <p:cNvGrpSpPr/>
          <p:nvPr/>
        </p:nvGrpSpPr>
        <p:grpSpPr>
          <a:xfrm>
            <a:off x="941166" y="864682"/>
            <a:ext cx="5386686" cy="5128635"/>
            <a:chOff x="0" y="0"/>
            <a:chExt cx="14423829" cy="13732850"/>
          </a:xfrm>
          <a:solidFill>
            <a:schemeClr val="bg2"/>
          </a:solidFill>
        </p:grpSpPr>
        <p:sp>
          <p:nvSpPr>
            <p:cNvPr id="6" name="Freeform 6"/>
            <p:cNvSpPr/>
            <p:nvPr/>
          </p:nvSpPr>
          <p:spPr>
            <a:xfrm>
              <a:off x="0" y="0"/>
              <a:ext cx="14423828" cy="13732850"/>
            </a:xfrm>
            <a:custGeom>
              <a:avLst/>
              <a:gdLst/>
              <a:ahLst/>
              <a:cxnLst/>
              <a:rect l="l" t="t" r="r" b="b"/>
              <a:pathLst>
                <a:path w="14423828" h="13732850">
                  <a:moveTo>
                    <a:pt x="14119028" y="0"/>
                  </a:moveTo>
                  <a:lnTo>
                    <a:pt x="304800" y="0"/>
                  </a:lnTo>
                  <a:cubicBezTo>
                    <a:pt x="135890" y="0"/>
                    <a:pt x="0" y="135890"/>
                    <a:pt x="0" y="304800"/>
                  </a:cubicBezTo>
                  <a:lnTo>
                    <a:pt x="0" y="13428050"/>
                  </a:lnTo>
                  <a:cubicBezTo>
                    <a:pt x="0" y="13596959"/>
                    <a:pt x="135890" y="13732850"/>
                    <a:pt x="304800" y="13732850"/>
                  </a:cubicBezTo>
                  <a:lnTo>
                    <a:pt x="14119028" y="13732850"/>
                  </a:lnTo>
                  <a:cubicBezTo>
                    <a:pt x="14287939" y="13732850"/>
                    <a:pt x="14423828" y="13596959"/>
                    <a:pt x="14423828" y="13428050"/>
                  </a:cubicBezTo>
                  <a:lnTo>
                    <a:pt x="14423828" y="304800"/>
                  </a:lnTo>
                  <a:cubicBezTo>
                    <a:pt x="14423828" y="135890"/>
                    <a:pt x="14287939" y="0"/>
                    <a:pt x="14119028" y="0"/>
                  </a:cubicBezTo>
                  <a:close/>
                </a:path>
              </a:pathLst>
            </a:custGeom>
            <a:grp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328159" y="-670832"/>
            <a:ext cx="1461349" cy="253546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483644">
            <a:off x="-981337" y="5124570"/>
            <a:ext cx="3498839" cy="379706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17986" y="169839"/>
            <a:ext cx="2315237" cy="1384933"/>
          </a:xfrm>
          <a:prstGeom prst="rect">
            <a:avLst/>
          </a:prstGeom>
        </p:spPr>
      </p:pic>
      <p:pic>
        <p:nvPicPr>
          <p:cNvPr id="11" name="Picture 10"/>
          <p:cNvPicPr>
            <a:picLocks noChangeAspect="1"/>
          </p:cNvPicPr>
          <p:nvPr/>
        </p:nvPicPr>
        <p:blipFill rotWithShape="1">
          <a:blip r:embed="rId9"/>
          <a:srcRect l="20296" r="4631" b="6397"/>
          <a:stretch/>
        </p:blipFill>
        <p:spPr>
          <a:xfrm>
            <a:off x="6416872" y="975236"/>
            <a:ext cx="5000307" cy="4907526"/>
          </a:xfrm>
          <a:prstGeom prst="rect">
            <a:avLst/>
          </a:prstGeom>
        </p:spPr>
      </p:pic>
      <p:sp>
        <p:nvSpPr>
          <p:cNvPr id="13" name="Rectangle 12"/>
          <p:cNvSpPr/>
          <p:nvPr/>
        </p:nvSpPr>
        <p:spPr>
          <a:xfrm>
            <a:off x="3126343" y="4587854"/>
            <a:ext cx="2880703" cy="523220"/>
          </a:xfrm>
          <a:prstGeom prst="rect">
            <a:avLst/>
          </a:prstGeom>
        </p:spPr>
        <p:txBody>
          <a:bodyPr wrap="square">
            <a:spAutoFit/>
          </a:bodyPr>
          <a:lstStyle/>
          <a:p>
            <a:pPr algn="ctr"/>
            <a:r>
              <a:rPr lang="en-US" sz="2800" dirty="0" smtClean="0">
                <a:solidFill>
                  <a:prstClr val="black"/>
                </a:solidFill>
                <a:latin typeface="Times New Roman" panose="02020603050405020304" pitchFamily="18" charset="0"/>
                <a:ea typeface="Calibri" panose="020F0502020204030204" pitchFamily="34" charset="0"/>
              </a:rPr>
              <a:t>- </a:t>
            </a:r>
            <a:r>
              <a:rPr lang="vi-VN" sz="2800" dirty="0" smtClean="0">
                <a:solidFill>
                  <a:prstClr val="black"/>
                </a:solidFill>
                <a:latin typeface="Times New Roman" panose="02020603050405020304" pitchFamily="18" charset="0"/>
                <a:ea typeface="Calibri" panose="020F0502020204030204" pitchFamily="34" charset="0"/>
              </a:rPr>
              <a:t>Tạ </a:t>
            </a:r>
            <a:r>
              <a:rPr lang="vi-VN" sz="2800" dirty="0">
                <a:solidFill>
                  <a:prstClr val="black"/>
                </a:solidFill>
                <a:latin typeface="Times New Roman" panose="02020603050405020304" pitchFamily="18" charset="0"/>
                <a:ea typeface="Calibri" panose="020F0502020204030204" pitchFamily="34" charset="0"/>
              </a:rPr>
              <a:t>Duy </a:t>
            </a:r>
            <a:r>
              <a:rPr lang="vi-VN" sz="2800" dirty="0" smtClean="0">
                <a:solidFill>
                  <a:prstClr val="black"/>
                </a:solidFill>
                <a:latin typeface="Times New Roman" panose="02020603050405020304" pitchFamily="18" charset="0"/>
                <a:ea typeface="Calibri" panose="020F0502020204030204" pitchFamily="34" charset="0"/>
              </a:rPr>
              <a:t>Anh</a:t>
            </a:r>
            <a:r>
              <a:rPr lang="en-US" sz="2800" dirty="0" smtClean="0">
                <a:solidFill>
                  <a:prstClr val="black"/>
                </a:solidFill>
                <a:latin typeface="Times New Roman" panose="02020603050405020304" pitchFamily="18" charset="0"/>
                <a:ea typeface="Calibri" panose="020F0502020204030204" pitchFamily="34" charset="0"/>
              </a:rPr>
              <a:t> - </a:t>
            </a:r>
            <a:endParaRPr lang="en-US" sz="2800" dirty="0">
              <a:solidFill>
                <a:prstClr val="black"/>
              </a:solidFill>
              <a:latin typeface="Times New Roman" panose="02020603050405020304" pitchFamily="18" charset="0"/>
              <a:ea typeface="Calibri" panose="020F0502020204030204" pitchFamily="34" charset="0"/>
            </a:endParaRPr>
          </a:p>
        </p:txBody>
      </p:sp>
      <p:pic>
        <p:nvPicPr>
          <p:cNvPr id="4" name="Picture 3"/>
          <p:cNvPicPr>
            <a:picLocks noChangeAspect="1"/>
          </p:cNvPicPr>
          <p:nvPr/>
        </p:nvPicPr>
        <p:blipFill>
          <a:blip r:embed="rId10"/>
          <a:stretch>
            <a:fillRect/>
          </a:stretch>
        </p:blipFill>
        <p:spPr>
          <a:xfrm>
            <a:off x="766100" y="773361"/>
            <a:ext cx="5736817" cy="4089245"/>
          </a:xfrm>
          <a:prstGeom prst="rect">
            <a:avLst/>
          </a:prstGeom>
        </p:spPr>
      </p:pic>
    </p:spTree>
    <p:extLst>
      <p:ext uri="{BB962C8B-B14F-4D97-AF65-F5344CB8AC3E}">
        <p14:creationId xmlns:p14="http://schemas.microsoft.com/office/powerpoint/2010/main" val="342239210"/>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2"/>
          <p:cNvGrpSpPr/>
          <p:nvPr/>
        </p:nvGrpSpPr>
        <p:grpSpPr>
          <a:xfrm>
            <a:off x="685800" y="685800"/>
            <a:ext cx="10820400" cy="5486400"/>
            <a:chOff x="0" y="0"/>
            <a:chExt cx="17532556" cy="8889747"/>
          </a:xfrm>
        </p:grpSpPr>
        <p:sp>
          <p:nvSpPr>
            <p:cNvPr id="35"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833921" y="-381000"/>
            <a:ext cx="1464183" cy="2743200"/>
          </a:xfrm>
          <a:prstGeom prst="rect">
            <a:avLst/>
          </a:prstGeom>
        </p:spPr>
      </p:pic>
      <p:pic>
        <p:nvPicPr>
          <p:cNvPr id="4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76963" y="5612344"/>
            <a:ext cx="2743200" cy="2743200"/>
          </a:xfrm>
          <a:prstGeom prst="rect">
            <a:avLst/>
          </a:prstGeom>
        </p:spPr>
      </p:pic>
      <p:sp>
        <p:nvSpPr>
          <p:cNvPr id="36" name="Rectangle 35"/>
          <p:cNvSpPr/>
          <p:nvPr/>
        </p:nvSpPr>
        <p:spPr>
          <a:xfrm>
            <a:off x="895433" y="990600"/>
            <a:ext cx="7865749" cy="523220"/>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b,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hiện</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endParaRPr lang="en-US" sz="2800" dirty="0">
              <a:latin typeface="Times New Roman" panose="02020603050405020304" pitchFamily="18" charset="0"/>
              <a:cs typeface="Times New Roman" panose="02020603050405020304" pitchFamily="18" charset="0"/>
            </a:endParaRPr>
          </a:p>
        </p:txBody>
      </p:sp>
      <p:sp>
        <p:nvSpPr>
          <p:cNvPr id="37" name="Rectangle 36"/>
          <p:cNvSpPr/>
          <p:nvPr/>
        </p:nvSpPr>
        <p:spPr>
          <a:xfrm>
            <a:off x="1156552" y="1576418"/>
            <a:ext cx="5743012" cy="4616648"/>
          </a:xfrm>
          <a:prstGeom prst="rect">
            <a:avLst/>
          </a:prstGeom>
        </p:spPr>
        <p:txBody>
          <a:bodyPr wrap="square">
            <a:spAutoFit/>
          </a:bodyPr>
          <a:lstStyle/>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rPr>
              <a: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thấy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tài</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Chẳng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ở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khiếu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gì</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Mèo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nữa</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vọng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chán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thiếu</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tự</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mặc</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endPar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4846" b="98678" l="6962" r="94620"/>
                    </a14:imgEffect>
                  </a14:imgLayer>
                </a14:imgProps>
              </a:ext>
            </a:extLst>
          </a:blip>
          <a:stretch>
            <a:fillRect/>
          </a:stretch>
        </p:blipFill>
        <p:spPr>
          <a:xfrm>
            <a:off x="7057070" y="2316831"/>
            <a:ext cx="5134930" cy="3855369"/>
          </a:xfrm>
          <a:prstGeom prst="rect">
            <a:avLst/>
          </a:prstGeom>
        </p:spPr>
      </p:pic>
    </p:spTree>
    <p:extLst>
      <p:ext uri="{BB962C8B-B14F-4D97-AF65-F5344CB8AC3E}">
        <p14:creationId xmlns:p14="http://schemas.microsoft.com/office/powerpoint/2010/main" val="122416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barn(inVertical)">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barn(inVertical)">
                                      <p:cBhvr>
                                        <p:cTn id="12" dur="500"/>
                                        <p:tgtEl>
                                          <p:spTgt spid="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animEffect transition="in" filter="barn(inVertical)">
                                      <p:cBhvr>
                                        <p:cTn id="17" dur="500"/>
                                        <p:tgtEl>
                                          <p:spTgt spid="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xEl>
                                              <p:pRg st="3" end="3"/>
                                            </p:txEl>
                                          </p:spTgt>
                                        </p:tgtEl>
                                        <p:attrNameLst>
                                          <p:attrName>style.visibility</p:attrName>
                                        </p:attrNameLst>
                                      </p:cBhvr>
                                      <p:to>
                                        <p:strVal val="visible"/>
                                      </p:to>
                                    </p:set>
                                    <p:animEffect transition="in" filter="wipe(down)">
                                      <p:cBhvr>
                                        <p:cTn id="22"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984001">
            <a:off x="10240872" y="4542005"/>
            <a:ext cx="3441410" cy="2869101"/>
          </a:xfrm>
          <a:prstGeom prst="rect">
            <a:avLst/>
          </a:prstGeom>
        </p:spPr>
      </p:pic>
      <p:sp>
        <p:nvSpPr>
          <p:cNvPr id="10" name="Rectangle 9"/>
          <p:cNvSpPr/>
          <p:nvPr/>
        </p:nvSpPr>
        <p:spPr>
          <a:xfrm>
            <a:off x="984428" y="1604456"/>
            <a:ext cx="7868626" cy="1815882"/>
          </a:xfrm>
          <a:prstGeom prst="rect">
            <a:avLst/>
          </a:prstGeom>
        </p:spPr>
        <p:txBody>
          <a:bodyPr wrap="square">
            <a:spAutoFit/>
          </a:bodyPr>
          <a:lstStyle/>
          <a:p>
            <a:pPr algn="just"/>
            <a:r>
              <a:rPr lang="en-US" sz="2800" dirty="0">
                <a:solidFill>
                  <a:prstClr val="black"/>
                </a:solidFill>
                <a:latin typeface="Times New Roman" panose="02020603050405020304" pitchFamily="18" charset="0"/>
                <a:cs typeface="Times New Roman" panose="02020603050405020304" pitchFamily="18" charset="0"/>
              </a:rPr>
              <a: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Gục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đầu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muốn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khóc</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Lén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tranh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gái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thở</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dài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Hay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gỏng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đẩy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457200" indent="-457200" algn="just">
              <a:buFont typeface="Wingdings" panose="05000000000000000000" pitchFamily="2" charset="2"/>
              <a:buChar char="à"/>
            </a:pP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bã</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vọng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ghen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tị</a:t>
            </a:r>
            <a:endPar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2" name="Rectangle 11"/>
          <p:cNvSpPr/>
          <p:nvPr/>
        </p:nvSpPr>
        <p:spPr>
          <a:xfrm>
            <a:off x="770741" y="713508"/>
            <a:ext cx="7865749" cy="523220"/>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c.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trộm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endParaRPr lang="en-US" sz="28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2991732" y="3729786"/>
            <a:ext cx="7868626" cy="2246769"/>
          </a:xfrm>
          <a:prstGeom prst="rect">
            <a:avLst/>
          </a:prstGeom>
        </p:spPr>
        <p:txBody>
          <a:bodyPr wrap="square">
            <a:spAutoFit/>
          </a:bodyPr>
          <a:lstStyle/>
          <a:p>
            <a:pPr algn="just"/>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mặt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chọc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tức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tôi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Tôi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chịu</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Kiều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Phương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cổ</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tôi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tôi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đẩy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lánh</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kị</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014529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down)">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fade">
                                      <p:cBhvr>
                                        <p:cTn id="27" dur="1000"/>
                                        <p:tgtEl>
                                          <p:spTgt spid="14">
                                            <p:txEl>
                                              <p:pRg st="1" end="1"/>
                                            </p:txEl>
                                          </p:spTgt>
                                        </p:tgtEl>
                                      </p:cBhvr>
                                    </p:animEffect>
                                    <p:anim calcmode="lin" valueType="num">
                                      <p:cBhvr>
                                        <p:cTn id="28"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wipe(down)">
                                      <p:cBhvr>
                                        <p:cTn id="34" dur="500"/>
                                        <p:tgtEl>
                                          <p:spTgt spid="1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4">
                                            <p:txEl>
                                              <p:pRg st="3" end="3"/>
                                            </p:txEl>
                                          </p:spTgt>
                                        </p:tgtEl>
                                        <p:attrNameLst>
                                          <p:attrName>style.visibility</p:attrName>
                                        </p:attrNameLst>
                                      </p:cBhvr>
                                      <p:to>
                                        <p:strVal val="visible"/>
                                      </p:to>
                                    </p:set>
                                    <p:animEffect transition="in" filter="wipe(down)">
                                      <p:cBhvr>
                                        <p:cTn id="39" dur="500"/>
                                        <p:tgtEl>
                                          <p:spTgt spid="1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4">
                                            <p:txEl>
                                              <p:pRg st="4" end="4"/>
                                            </p:txEl>
                                          </p:spTgt>
                                        </p:tgtEl>
                                        <p:attrNameLst>
                                          <p:attrName>style.visibility</p:attrName>
                                        </p:attrNameLst>
                                      </p:cBhvr>
                                      <p:to>
                                        <p:strVal val="visible"/>
                                      </p:to>
                                    </p:set>
                                    <p:animEffect transition="in" filter="barn(inVertical)">
                                      <p:cBhvr>
                                        <p:cTn id="44"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2"/>
          <p:cNvGrpSpPr/>
          <p:nvPr/>
        </p:nvGrpSpPr>
        <p:grpSpPr>
          <a:xfrm>
            <a:off x="294637" y="1307623"/>
            <a:ext cx="11734800" cy="5372577"/>
            <a:chOff x="0" y="0"/>
            <a:chExt cx="17532556" cy="8889747"/>
          </a:xfrm>
        </p:grpSpPr>
        <p:sp>
          <p:nvSpPr>
            <p:cNvPr id="3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3200" y="-990600"/>
            <a:ext cx="3376246" cy="2743200"/>
          </a:xfrm>
          <a:prstGeom prst="rect">
            <a:avLst/>
          </a:prstGeom>
        </p:spPr>
      </p:pic>
      <p:sp>
        <p:nvSpPr>
          <p:cNvPr id="14" name="Rectangle 13"/>
          <p:cNvSpPr/>
          <p:nvPr/>
        </p:nvSpPr>
        <p:spPr>
          <a:xfrm>
            <a:off x="1697175" y="617351"/>
            <a:ext cx="9273804" cy="523220"/>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d.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đứng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trước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chân</a:t>
            </a:r>
            <a:r>
              <a:rPr lang="en-US" sz="2800" b="1" dirty="0" smtClean="0">
                <a:latin typeface="Times New Roman" panose="02020603050405020304" pitchFamily="18" charset="0"/>
                <a:cs typeface="Times New Roman" panose="02020603050405020304" pitchFamily="18" charset="0"/>
              </a:rPr>
              <a:t> dung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mình</a:t>
            </a:r>
            <a:r>
              <a:rPr lang="en-US" sz="2800" b="1" dirty="0" smtClean="0">
                <a:latin typeface="Times New Roman" panose="02020603050405020304" pitchFamily="18" charset="0"/>
                <a:cs typeface="Times New Roman" panose="02020603050405020304" pitchFamily="18" charset="0"/>
              </a:rPr>
              <a:t> do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vẽ</a:t>
            </a:r>
            <a:endParaRPr lang="en-US" sz="28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3"/>
          <a:stretch>
            <a:fillRect/>
          </a:stretch>
        </p:blipFill>
        <p:spPr>
          <a:xfrm>
            <a:off x="3699585" y="2561660"/>
            <a:ext cx="4726156" cy="4036612"/>
          </a:xfrm>
          <a:prstGeom prst="rect">
            <a:avLst/>
          </a:prstGeom>
        </p:spPr>
      </p:pic>
      <p:sp>
        <p:nvSpPr>
          <p:cNvPr id="16" name="Rectangle 15"/>
          <p:cNvSpPr/>
          <p:nvPr/>
        </p:nvSpPr>
        <p:spPr>
          <a:xfrm>
            <a:off x="3797910" y="2107018"/>
            <a:ext cx="4429329"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Rectangle 16"/>
          <p:cNvSpPr/>
          <p:nvPr/>
        </p:nvSpPr>
        <p:spPr>
          <a:xfrm>
            <a:off x="3877053" y="2051016"/>
            <a:ext cx="4061602" cy="523220"/>
          </a:xfrm>
          <a:prstGeom prst="rect">
            <a:avLst/>
          </a:prstGeom>
        </p:spPr>
        <p:txBody>
          <a:bodyPr wrap="squar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Times New Roman" panose="02020603050405020304" pitchFamily="18" charset="0"/>
                <a:cs typeface="Times New Roman" panose="02020603050405020304" pitchFamily="18" charset="0"/>
              </a:rPr>
              <a:t>Thái độ của người anh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8" name="Cloud Callout 17"/>
          <p:cNvSpPr/>
          <p:nvPr/>
        </p:nvSpPr>
        <p:spPr>
          <a:xfrm rot="1356357">
            <a:off x="8404710" y="2235299"/>
            <a:ext cx="2525032" cy="1746153"/>
          </a:xfrm>
          <a:prstGeom prst="cloudCallout">
            <a:avLst/>
          </a:prstGeom>
          <a:solidFill>
            <a:schemeClr val="bg2">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600" dirty="0">
              <a:solidFill>
                <a:srgbClr val="70AD47">
                  <a:lumMod val="50000"/>
                </a:srgbClr>
              </a:solidFill>
              <a:latin typeface="Times New Roman" panose="02020603050405020304" pitchFamily="18" charset="0"/>
              <a:ea typeface="Times New Roman" panose="02020603050405020304" pitchFamily="18" charset="0"/>
            </a:endParaRPr>
          </a:p>
        </p:txBody>
      </p:sp>
      <p:sp>
        <p:nvSpPr>
          <p:cNvPr id="19" name="Cloud Callout 18"/>
          <p:cNvSpPr/>
          <p:nvPr/>
        </p:nvSpPr>
        <p:spPr>
          <a:xfrm rot="12106318">
            <a:off x="940775" y="4962103"/>
            <a:ext cx="2525032" cy="1746153"/>
          </a:xfrm>
          <a:prstGeom prst="cloudCallout">
            <a:avLst/>
          </a:prstGeom>
          <a:solidFill>
            <a:schemeClr val="bg2">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600" dirty="0">
              <a:solidFill>
                <a:srgbClr val="70AD47">
                  <a:lumMod val="50000"/>
                </a:srgbClr>
              </a:solidFill>
              <a:latin typeface="Times New Roman" panose="02020603050405020304" pitchFamily="18" charset="0"/>
              <a:ea typeface="Times New Roman" panose="02020603050405020304" pitchFamily="18" charset="0"/>
            </a:endParaRPr>
          </a:p>
        </p:txBody>
      </p:sp>
      <p:sp>
        <p:nvSpPr>
          <p:cNvPr id="20" name="Rectangle 19"/>
          <p:cNvSpPr/>
          <p:nvPr/>
        </p:nvSpPr>
        <p:spPr>
          <a:xfrm>
            <a:off x="1202578" y="5462241"/>
            <a:ext cx="3182911" cy="584775"/>
          </a:xfrm>
          <a:prstGeom prst="rect">
            <a:avLst/>
          </a:prstGeom>
        </p:spPr>
        <p:txBody>
          <a:bodyPr wrap="square">
            <a:spAutoFit/>
          </a:bodyPr>
          <a:lstStyle/>
          <a:p>
            <a:pPr algn="just"/>
            <a:r>
              <a:rPr lang="vi-VN" sz="3200" dirty="0" smtClean="0">
                <a:solidFill>
                  <a:schemeClr val="tx1">
                    <a:lumMod val="95000"/>
                    <a:lumOff val="5000"/>
                  </a:schemeClr>
                </a:solidFill>
                <a:latin typeface="Times New Roman" panose="02020603050405020304" pitchFamily="18" charset="0"/>
                <a:cs typeface="Times New Roman" panose="02020603050405020304" pitchFamily="18" charset="0"/>
              </a:rPr>
              <a:t>Ngỡ ngàng</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576145" y="2773302"/>
            <a:ext cx="2242101" cy="584775"/>
          </a:xfrm>
          <a:prstGeom prst="rect">
            <a:avLst/>
          </a:prstGeom>
        </p:spPr>
        <p:txBody>
          <a:bodyPr wrap="square">
            <a:spAutoFit/>
          </a:bodyPr>
          <a:lstStyle/>
          <a:p>
            <a:pPr algn="ctr"/>
            <a:r>
              <a:rPr lang="vi-VN" sz="3200" dirty="0" smtClean="0">
                <a:solidFill>
                  <a:schemeClr val="tx1">
                    <a:lumMod val="95000"/>
                    <a:lumOff val="5000"/>
                  </a:schemeClr>
                </a:solidFill>
                <a:latin typeface="Times New Roman" panose="02020603050405020304" pitchFamily="18" charset="0"/>
                <a:cs typeface="Times New Roman" panose="02020603050405020304" pitchFamily="18" charset="0"/>
              </a:rPr>
              <a:t>Hãnh diện</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Cloud Callout 21"/>
          <p:cNvSpPr/>
          <p:nvPr/>
        </p:nvSpPr>
        <p:spPr>
          <a:xfrm rot="20231754" flipH="1">
            <a:off x="970252" y="2333160"/>
            <a:ext cx="2516353" cy="1746153"/>
          </a:xfrm>
          <a:prstGeom prst="cloudCallout">
            <a:avLst/>
          </a:prstGeom>
          <a:solidFill>
            <a:schemeClr val="bg2">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600" dirty="0">
              <a:solidFill>
                <a:srgbClr val="70AD47">
                  <a:lumMod val="50000"/>
                </a:srgbClr>
              </a:solidFill>
              <a:latin typeface="Times New Roman" panose="02020603050405020304" pitchFamily="18" charset="0"/>
              <a:ea typeface="Times New Roman" panose="02020603050405020304" pitchFamily="18" charset="0"/>
            </a:endParaRPr>
          </a:p>
        </p:txBody>
      </p:sp>
      <p:sp>
        <p:nvSpPr>
          <p:cNvPr id="23" name="Cloud Callout 22"/>
          <p:cNvSpPr/>
          <p:nvPr/>
        </p:nvSpPr>
        <p:spPr>
          <a:xfrm rot="9151343" flipH="1">
            <a:off x="8488183" y="4881553"/>
            <a:ext cx="2515681" cy="1746153"/>
          </a:xfrm>
          <a:prstGeom prst="cloudCallout">
            <a:avLst/>
          </a:prstGeom>
          <a:solidFill>
            <a:schemeClr val="bg2">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600" dirty="0">
              <a:solidFill>
                <a:srgbClr val="70AD47">
                  <a:lumMod val="50000"/>
                </a:srgbClr>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1186405" y="2667627"/>
            <a:ext cx="2033771" cy="1077218"/>
          </a:xfrm>
          <a:prstGeom prst="rect">
            <a:avLst/>
          </a:prstGeom>
        </p:spPr>
        <p:txBody>
          <a:bodyPr wrap="square">
            <a:spAutoFit/>
          </a:bodyPr>
          <a:lstStyle/>
          <a:p>
            <a:pPr algn="ctr"/>
            <a:r>
              <a:rPr lang="vi-VN" sz="3200" dirty="0" smtClean="0">
                <a:solidFill>
                  <a:schemeClr val="tx1">
                    <a:lumMod val="95000"/>
                    <a:lumOff val="5000"/>
                  </a:schemeClr>
                </a:solidFill>
                <a:latin typeface="Times New Roman" panose="02020603050405020304" pitchFamily="18" charset="0"/>
                <a:cs typeface="Times New Roman" panose="02020603050405020304" pitchFamily="18" charset="0"/>
              </a:rPr>
              <a:t>Giật sững người</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737832" y="5453378"/>
            <a:ext cx="2033771" cy="584775"/>
          </a:xfrm>
          <a:prstGeom prst="rect">
            <a:avLst/>
          </a:prstGeom>
        </p:spPr>
        <p:txBody>
          <a:bodyPr wrap="square">
            <a:spAutoFit/>
          </a:bodyPr>
          <a:lstStyle/>
          <a:p>
            <a:pPr algn="ctr"/>
            <a:r>
              <a:rPr lang="vi-VN" sz="3200" dirty="0" smtClean="0">
                <a:solidFill>
                  <a:schemeClr val="tx1">
                    <a:lumMod val="95000"/>
                    <a:lumOff val="5000"/>
                  </a:schemeClr>
                </a:solidFill>
                <a:latin typeface="Times New Roman" panose="02020603050405020304" pitchFamily="18" charset="0"/>
                <a:cs typeface="Times New Roman" panose="02020603050405020304" pitchFamily="18" charset="0"/>
              </a:rPr>
              <a:t>Xấu hổ</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980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80">
                                          <p:stCondLst>
                                            <p:cond delay="0"/>
                                          </p:stCondLst>
                                        </p:cTn>
                                        <p:tgtEl>
                                          <p:spTgt spid="24"/>
                                        </p:tgtEl>
                                      </p:cBhvr>
                                    </p:animEffect>
                                    <p:anim calcmode="lin" valueType="num">
                                      <p:cBhvr>
                                        <p:cTn id="2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8" dur="26">
                                          <p:stCondLst>
                                            <p:cond delay="650"/>
                                          </p:stCondLst>
                                        </p:cTn>
                                        <p:tgtEl>
                                          <p:spTgt spid="24"/>
                                        </p:tgtEl>
                                      </p:cBhvr>
                                      <p:to x="100000" y="60000"/>
                                    </p:animScale>
                                    <p:animScale>
                                      <p:cBhvr>
                                        <p:cTn id="29" dur="166" decel="50000">
                                          <p:stCondLst>
                                            <p:cond delay="676"/>
                                          </p:stCondLst>
                                        </p:cTn>
                                        <p:tgtEl>
                                          <p:spTgt spid="24"/>
                                        </p:tgtEl>
                                      </p:cBhvr>
                                      <p:to x="100000" y="100000"/>
                                    </p:animScale>
                                    <p:animScale>
                                      <p:cBhvr>
                                        <p:cTn id="30" dur="26">
                                          <p:stCondLst>
                                            <p:cond delay="1312"/>
                                          </p:stCondLst>
                                        </p:cTn>
                                        <p:tgtEl>
                                          <p:spTgt spid="24"/>
                                        </p:tgtEl>
                                      </p:cBhvr>
                                      <p:to x="100000" y="80000"/>
                                    </p:animScale>
                                    <p:animScale>
                                      <p:cBhvr>
                                        <p:cTn id="31" dur="166" decel="50000">
                                          <p:stCondLst>
                                            <p:cond delay="1338"/>
                                          </p:stCondLst>
                                        </p:cTn>
                                        <p:tgtEl>
                                          <p:spTgt spid="24"/>
                                        </p:tgtEl>
                                      </p:cBhvr>
                                      <p:to x="100000" y="100000"/>
                                    </p:animScale>
                                    <p:animScale>
                                      <p:cBhvr>
                                        <p:cTn id="32" dur="26">
                                          <p:stCondLst>
                                            <p:cond delay="1642"/>
                                          </p:stCondLst>
                                        </p:cTn>
                                        <p:tgtEl>
                                          <p:spTgt spid="24"/>
                                        </p:tgtEl>
                                      </p:cBhvr>
                                      <p:to x="100000" y="90000"/>
                                    </p:animScale>
                                    <p:animScale>
                                      <p:cBhvr>
                                        <p:cTn id="33" dur="166" decel="50000">
                                          <p:stCondLst>
                                            <p:cond delay="1668"/>
                                          </p:stCondLst>
                                        </p:cTn>
                                        <p:tgtEl>
                                          <p:spTgt spid="24"/>
                                        </p:tgtEl>
                                      </p:cBhvr>
                                      <p:to x="100000" y="100000"/>
                                    </p:animScale>
                                    <p:animScale>
                                      <p:cBhvr>
                                        <p:cTn id="34" dur="26">
                                          <p:stCondLst>
                                            <p:cond delay="1808"/>
                                          </p:stCondLst>
                                        </p:cTn>
                                        <p:tgtEl>
                                          <p:spTgt spid="24"/>
                                        </p:tgtEl>
                                      </p:cBhvr>
                                      <p:to x="100000" y="95000"/>
                                    </p:animScale>
                                    <p:animScale>
                                      <p:cBhvr>
                                        <p:cTn id="35" dur="166" decel="50000">
                                          <p:stCondLst>
                                            <p:cond delay="1834"/>
                                          </p:stCondLst>
                                        </p:cTn>
                                        <p:tgtEl>
                                          <p:spTgt spid="24"/>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80">
                                          <p:stCondLst>
                                            <p:cond delay="0"/>
                                          </p:stCondLst>
                                        </p:cTn>
                                        <p:tgtEl>
                                          <p:spTgt spid="22"/>
                                        </p:tgtEl>
                                      </p:cBhvr>
                                    </p:animEffect>
                                    <p:anim calcmode="lin" valueType="num">
                                      <p:cBhvr>
                                        <p:cTn id="3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4" dur="26">
                                          <p:stCondLst>
                                            <p:cond delay="650"/>
                                          </p:stCondLst>
                                        </p:cTn>
                                        <p:tgtEl>
                                          <p:spTgt spid="22"/>
                                        </p:tgtEl>
                                      </p:cBhvr>
                                      <p:to x="100000" y="60000"/>
                                    </p:animScale>
                                    <p:animScale>
                                      <p:cBhvr>
                                        <p:cTn id="45" dur="166" decel="50000">
                                          <p:stCondLst>
                                            <p:cond delay="676"/>
                                          </p:stCondLst>
                                        </p:cTn>
                                        <p:tgtEl>
                                          <p:spTgt spid="22"/>
                                        </p:tgtEl>
                                      </p:cBhvr>
                                      <p:to x="100000" y="100000"/>
                                    </p:animScale>
                                    <p:animScale>
                                      <p:cBhvr>
                                        <p:cTn id="46" dur="26">
                                          <p:stCondLst>
                                            <p:cond delay="1312"/>
                                          </p:stCondLst>
                                        </p:cTn>
                                        <p:tgtEl>
                                          <p:spTgt spid="22"/>
                                        </p:tgtEl>
                                      </p:cBhvr>
                                      <p:to x="100000" y="80000"/>
                                    </p:animScale>
                                    <p:animScale>
                                      <p:cBhvr>
                                        <p:cTn id="47" dur="166" decel="50000">
                                          <p:stCondLst>
                                            <p:cond delay="1338"/>
                                          </p:stCondLst>
                                        </p:cTn>
                                        <p:tgtEl>
                                          <p:spTgt spid="22"/>
                                        </p:tgtEl>
                                      </p:cBhvr>
                                      <p:to x="100000" y="100000"/>
                                    </p:animScale>
                                    <p:animScale>
                                      <p:cBhvr>
                                        <p:cTn id="48" dur="26">
                                          <p:stCondLst>
                                            <p:cond delay="1642"/>
                                          </p:stCondLst>
                                        </p:cTn>
                                        <p:tgtEl>
                                          <p:spTgt spid="22"/>
                                        </p:tgtEl>
                                      </p:cBhvr>
                                      <p:to x="100000" y="90000"/>
                                    </p:animScale>
                                    <p:animScale>
                                      <p:cBhvr>
                                        <p:cTn id="49" dur="166" decel="50000">
                                          <p:stCondLst>
                                            <p:cond delay="1668"/>
                                          </p:stCondLst>
                                        </p:cTn>
                                        <p:tgtEl>
                                          <p:spTgt spid="22"/>
                                        </p:tgtEl>
                                      </p:cBhvr>
                                      <p:to x="100000" y="100000"/>
                                    </p:animScale>
                                    <p:animScale>
                                      <p:cBhvr>
                                        <p:cTn id="50" dur="26">
                                          <p:stCondLst>
                                            <p:cond delay="1808"/>
                                          </p:stCondLst>
                                        </p:cTn>
                                        <p:tgtEl>
                                          <p:spTgt spid="22"/>
                                        </p:tgtEl>
                                      </p:cBhvr>
                                      <p:to x="100000" y="95000"/>
                                    </p:animScale>
                                    <p:animScale>
                                      <p:cBhvr>
                                        <p:cTn id="51" dur="166" decel="50000">
                                          <p:stCondLst>
                                            <p:cond delay="1834"/>
                                          </p:stCondLst>
                                        </p:cTn>
                                        <p:tgtEl>
                                          <p:spTgt spid="22"/>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80">
                                          <p:stCondLst>
                                            <p:cond delay="0"/>
                                          </p:stCondLst>
                                        </p:cTn>
                                        <p:tgtEl>
                                          <p:spTgt spid="20"/>
                                        </p:tgtEl>
                                      </p:cBhvr>
                                    </p:animEffect>
                                    <p:anim calcmode="lin" valueType="num">
                                      <p:cBhvr>
                                        <p:cTn id="57"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2" dur="26">
                                          <p:stCondLst>
                                            <p:cond delay="650"/>
                                          </p:stCondLst>
                                        </p:cTn>
                                        <p:tgtEl>
                                          <p:spTgt spid="20"/>
                                        </p:tgtEl>
                                      </p:cBhvr>
                                      <p:to x="100000" y="60000"/>
                                    </p:animScale>
                                    <p:animScale>
                                      <p:cBhvr>
                                        <p:cTn id="63" dur="166" decel="50000">
                                          <p:stCondLst>
                                            <p:cond delay="676"/>
                                          </p:stCondLst>
                                        </p:cTn>
                                        <p:tgtEl>
                                          <p:spTgt spid="20"/>
                                        </p:tgtEl>
                                      </p:cBhvr>
                                      <p:to x="100000" y="100000"/>
                                    </p:animScale>
                                    <p:animScale>
                                      <p:cBhvr>
                                        <p:cTn id="64" dur="26">
                                          <p:stCondLst>
                                            <p:cond delay="1312"/>
                                          </p:stCondLst>
                                        </p:cTn>
                                        <p:tgtEl>
                                          <p:spTgt spid="20"/>
                                        </p:tgtEl>
                                      </p:cBhvr>
                                      <p:to x="100000" y="80000"/>
                                    </p:animScale>
                                    <p:animScale>
                                      <p:cBhvr>
                                        <p:cTn id="65" dur="166" decel="50000">
                                          <p:stCondLst>
                                            <p:cond delay="1338"/>
                                          </p:stCondLst>
                                        </p:cTn>
                                        <p:tgtEl>
                                          <p:spTgt spid="20"/>
                                        </p:tgtEl>
                                      </p:cBhvr>
                                      <p:to x="100000" y="100000"/>
                                    </p:animScale>
                                    <p:animScale>
                                      <p:cBhvr>
                                        <p:cTn id="66" dur="26">
                                          <p:stCondLst>
                                            <p:cond delay="1642"/>
                                          </p:stCondLst>
                                        </p:cTn>
                                        <p:tgtEl>
                                          <p:spTgt spid="20"/>
                                        </p:tgtEl>
                                      </p:cBhvr>
                                      <p:to x="100000" y="90000"/>
                                    </p:animScale>
                                    <p:animScale>
                                      <p:cBhvr>
                                        <p:cTn id="67" dur="166" decel="50000">
                                          <p:stCondLst>
                                            <p:cond delay="1668"/>
                                          </p:stCondLst>
                                        </p:cTn>
                                        <p:tgtEl>
                                          <p:spTgt spid="20"/>
                                        </p:tgtEl>
                                      </p:cBhvr>
                                      <p:to x="100000" y="100000"/>
                                    </p:animScale>
                                    <p:animScale>
                                      <p:cBhvr>
                                        <p:cTn id="68" dur="26">
                                          <p:stCondLst>
                                            <p:cond delay="1808"/>
                                          </p:stCondLst>
                                        </p:cTn>
                                        <p:tgtEl>
                                          <p:spTgt spid="20"/>
                                        </p:tgtEl>
                                      </p:cBhvr>
                                      <p:to x="100000" y="95000"/>
                                    </p:animScale>
                                    <p:animScale>
                                      <p:cBhvr>
                                        <p:cTn id="69" dur="166" decel="50000">
                                          <p:stCondLst>
                                            <p:cond delay="1834"/>
                                          </p:stCondLst>
                                        </p:cTn>
                                        <p:tgtEl>
                                          <p:spTgt spid="20"/>
                                        </p:tgtEl>
                                      </p:cBhvr>
                                      <p:to x="100000" y="100000"/>
                                    </p:animScale>
                                  </p:childTnLst>
                                </p:cTn>
                              </p:par>
                              <p:par>
                                <p:cTn id="70" presetID="26"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80">
                                          <p:stCondLst>
                                            <p:cond delay="0"/>
                                          </p:stCondLst>
                                        </p:cTn>
                                        <p:tgtEl>
                                          <p:spTgt spid="19"/>
                                        </p:tgtEl>
                                      </p:cBhvr>
                                    </p:animEffect>
                                    <p:anim calcmode="lin" valueType="num">
                                      <p:cBhvr>
                                        <p:cTn id="7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8" dur="26">
                                          <p:stCondLst>
                                            <p:cond delay="650"/>
                                          </p:stCondLst>
                                        </p:cTn>
                                        <p:tgtEl>
                                          <p:spTgt spid="19"/>
                                        </p:tgtEl>
                                      </p:cBhvr>
                                      <p:to x="100000" y="60000"/>
                                    </p:animScale>
                                    <p:animScale>
                                      <p:cBhvr>
                                        <p:cTn id="79" dur="166" decel="50000">
                                          <p:stCondLst>
                                            <p:cond delay="676"/>
                                          </p:stCondLst>
                                        </p:cTn>
                                        <p:tgtEl>
                                          <p:spTgt spid="19"/>
                                        </p:tgtEl>
                                      </p:cBhvr>
                                      <p:to x="100000" y="100000"/>
                                    </p:animScale>
                                    <p:animScale>
                                      <p:cBhvr>
                                        <p:cTn id="80" dur="26">
                                          <p:stCondLst>
                                            <p:cond delay="1312"/>
                                          </p:stCondLst>
                                        </p:cTn>
                                        <p:tgtEl>
                                          <p:spTgt spid="19"/>
                                        </p:tgtEl>
                                      </p:cBhvr>
                                      <p:to x="100000" y="80000"/>
                                    </p:animScale>
                                    <p:animScale>
                                      <p:cBhvr>
                                        <p:cTn id="81" dur="166" decel="50000">
                                          <p:stCondLst>
                                            <p:cond delay="1338"/>
                                          </p:stCondLst>
                                        </p:cTn>
                                        <p:tgtEl>
                                          <p:spTgt spid="19"/>
                                        </p:tgtEl>
                                      </p:cBhvr>
                                      <p:to x="100000" y="100000"/>
                                    </p:animScale>
                                    <p:animScale>
                                      <p:cBhvr>
                                        <p:cTn id="82" dur="26">
                                          <p:stCondLst>
                                            <p:cond delay="1642"/>
                                          </p:stCondLst>
                                        </p:cTn>
                                        <p:tgtEl>
                                          <p:spTgt spid="19"/>
                                        </p:tgtEl>
                                      </p:cBhvr>
                                      <p:to x="100000" y="90000"/>
                                    </p:animScale>
                                    <p:animScale>
                                      <p:cBhvr>
                                        <p:cTn id="83" dur="166" decel="50000">
                                          <p:stCondLst>
                                            <p:cond delay="1668"/>
                                          </p:stCondLst>
                                        </p:cTn>
                                        <p:tgtEl>
                                          <p:spTgt spid="19"/>
                                        </p:tgtEl>
                                      </p:cBhvr>
                                      <p:to x="100000" y="100000"/>
                                    </p:animScale>
                                    <p:animScale>
                                      <p:cBhvr>
                                        <p:cTn id="84" dur="26">
                                          <p:stCondLst>
                                            <p:cond delay="1808"/>
                                          </p:stCondLst>
                                        </p:cTn>
                                        <p:tgtEl>
                                          <p:spTgt spid="19"/>
                                        </p:tgtEl>
                                      </p:cBhvr>
                                      <p:to x="100000" y="95000"/>
                                    </p:animScale>
                                    <p:animScale>
                                      <p:cBhvr>
                                        <p:cTn id="85" dur="166" decel="50000">
                                          <p:stCondLst>
                                            <p:cond delay="1834"/>
                                          </p:stCondLst>
                                        </p:cTn>
                                        <p:tgtEl>
                                          <p:spTgt spid="19"/>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down)">
                                      <p:cBhvr>
                                        <p:cTn id="90" dur="580">
                                          <p:stCondLst>
                                            <p:cond delay="0"/>
                                          </p:stCondLst>
                                        </p:cTn>
                                        <p:tgtEl>
                                          <p:spTgt spid="21"/>
                                        </p:tgtEl>
                                      </p:cBhvr>
                                    </p:animEffect>
                                    <p:anim calcmode="lin" valueType="num">
                                      <p:cBhvr>
                                        <p:cTn id="9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6" dur="26">
                                          <p:stCondLst>
                                            <p:cond delay="650"/>
                                          </p:stCondLst>
                                        </p:cTn>
                                        <p:tgtEl>
                                          <p:spTgt spid="21"/>
                                        </p:tgtEl>
                                      </p:cBhvr>
                                      <p:to x="100000" y="60000"/>
                                    </p:animScale>
                                    <p:animScale>
                                      <p:cBhvr>
                                        <p:cTn id="97" dur="166" decel="50000">
                                          <p:stCondLst>
                                            <p:cond delay="676"/>
                                          </p:stCondLst>
                                        </p:cTn>
                                        <p:tgtEl>
                                          <p:spTgt spid="21"/>
                                        </p:tgtEl>
                                      </p:cBhvr>
                                      <p:to x="100000" y="100000"/>
                                    </p:animScale>
                                    <p:animScale>
                                      <p:cBhvr>
                                        <p:cTn id="98" dur="26">
                                          <p:stCondLst>
                                            <p:cond delay="1312"/>
                                          </p:stCondLst>
                                        </p:cTn>
                                        <p:tgtEl>
                                          <p:spTgt spid="21"/>
                                        </p:tgtEl>
                                      </p:cBhvr>
                                      <p:to x="100000" y="80000"/>
                                    </p:animScale>
                                    <p:animScale>
                                      <p:cBhvr>
                                        <p:cTn id="99" dur="166" decel="50000">
                                          <p:stCondLst>
                                            <p:cond delay="1338"/>
                                          </p:stCondLst>
                                        </p:cTn>
                                        <p:tgtEl>
                                          <p:spTgt spid="21"/>
                                        </p:tgtEl>
                                      </p:cBhvr>
                                      <p:to x="100000" y="100000"/>
                                    </p:animScale>
                                    <p:animScale>
                                      <p:cBhvr>
                                        <p:cTn id="100" dur="26">
                                          <p:stCondLst>
                                            <p:cond delay="1642"/>
                                          </p:stCondLst>
                                        </p:cTn>
                                        <p:tgtEl>
                                          <p:spTgt spid="21"/>
                                        </p:tgtEl>
                                      </p:cBhvr>
                                      <p:to x="100000" y="90000"/>
                                    </p:animScale>
                                    <p:animScale>
                                      <p:cBhvr>
                                        <p:cTn id="101" dur="166" decel="50000">
                                          <p:stCondLst>
                                            <p:cond delay="1668"/>
                                          </p:stCondLst>
                                        </p:cTn>
                                        <p:tgtEl>
                                          <p:spTgt spid="21"/>
                                        </p:tgtEl>
                                      </p:cBhvr>
                                      <p:to x="100000" y="100000"/>
                                    </p:animScale>
                                    <p:animScale>
                                      <p:cBhvr>
                                        <p:cTn id="102" dur="26">
                                          <p:stCondLst>
                                            <p:cond delay="1808"/>
                                          </p:stCondLst>
                                        </p:cTn>
                                        <p:tgtEl>
                                          <p:spTgt spid="21"/>
                                        </p:tgtEl>
                                      </p:cBhvr>
                                      <p:to x="100000" y="95000"/>
                                    </p:animScale>
                                    <p:animScale>
                                      <p:cBhvr>
                                        <p:cTn id="103" dur="166" decel="50000">
                                          <p:stCondLst>
                                            <p:cond delay="1834"/>
                                          </p:stCondLst>
                                        </p:cTn>
                                        <p:tgtEl>
                                          <p:spTgt spid="21"/>
                                        </p:tgtEl>
                                      </p:cBhvr>
                                      <p:to x="100000" y="100000"/>
                                    </p:animScale>
                                  </p:childTnLst>
                                </p:cTn>
                              </p:par>
                              <p:par>
                                <p:cTn id="104" presetID="26" presetClass="entr" presetSubtype="0"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80">
                                          <p:stCondLst>
                                            <p:cond delay="0"/>
                                          </p:stCondLst>
                                        </p:cTn>
                                        <p:tgtEl>
                                          <p:spTgt spid="18"/>
                                        </p:tgtEl>
                                      </p:cBhvr>
                                    </p:animEffect>
                                    <p:anim calcmode="lin" valueType="num">
                                      <p:cBhvr>
                                        <p:cTn id="10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2" dur="26">
                                          <p:stCondLst>
                                            <p:cond delay="650"/>
                                          </p:stCondLst>
                                        </p:cTn>
                                        <p:tgtEl>
                                          <p:spTgt spid="18"/>
                                        </p:tgtEl>
                                      </p:cBhvr>
                                      <p:to x="100000" y="60000"/>
                                    </p:animScale>
                                    <p:animScale>
                                      <p:cBhvr>
                                        <p:cTn id="113" dur="166" decel="50000">
                                          <p:stCondLst>
                                            <p:cond delay="676"/>
                                          </p:stCondLst>
                                        </p:cTn>
                                        <p:tgtEl>
                                          <p:spTgt spid="18"/>
                                        </p:tgtEl>
                                      </p:cBhvr>
                                      <p:to x="100000" y="100000"/>
                                    </p:animScale>
                                    <p:animScale>
                                      <p:cBhvr>
                                        <p:cTn id="114" dur="26">
                                          <p:stCondLst>
                                            <p:cond delay="1312"/>
                                          </p:stCondLst>
                                        </p:cTn>
                                        <p:tgtEl>
                                          <p:spTgt spid="18"/>
                                        </p:tgtEl>
                                      </p:cBhvr>
                                      <p:to x="100000" y="80000"/>
                                    </p:animScale>
                                    <p:animScale>
                                      <p:cBhvr>
                                        <p:cTn id="115" dur="166" decel="50000">
                                          <p:stCondLst>
                                            <p:cond delay="1338"/>
                                          </p:stCondLst>
                                        </p:cTn>
                                        <p:tgtEl>
                                          <p:spTgt spid="18"/>
                                        </p:tgtEl>
                                      </p:cBhvr>
                                      <p:to x="100000" y="100000"/>
                                    </p:animScale>
                                    <p:animScale>
                                      <p:cBhvr>
                                        <p:cTn id="116" dur="26">
                                          <p:stCondLst>
                                            <p:cond delay="1642"/>
                                          </p:stCondLst>
                                        </p:cTn>
                                        <p:tgtEl>
                                          <p:spTgt spid="18"/>
                                        </p:tgtEl>
                                      </p:cBhvr>
                                      <p:to x="100000" y="90000"/>
                                    </p:animScale>
                                    <p:animScale>
                                      <p:cBhvr>
                                        <p:cTn id="117" dur="166" decel="50000">
                                          <p:stCondLst>
                                            <p:cond delay="1668"/>
                                          </p:stCondLst>
                                        </p:cTn>
                                        <p:tgtEl>
                                          <p:spTgt spid="18"/>
                                        </p:tgtEl>
                                      </p:cBhvr>
                                      <p:to x="100000" y="100000"/>
                                    </p:animScale>
                                    <p:animScale>
                                      <p:cBhvr>
                                        <p:cTn id="118" dur="26">
                                          <p:stCondLst>
                                            <p:cond delay="1808"/>
                                          </p:stCondLst>
                                        </p:cTn>
                                        <p:tgtEl>
                                          <p:spTgt spid="18"/>
                                        </p:tgtEl>
                                      </p:cBhvr>
                                      <p:to x="100000" y="95000"/>
                                    </p:animScale>
                                    <p:animScale>
                                      <p:cBhvr>
                                        <p:cTn id="119" dur="166" decel="50000">
                                          <p:stCondLst>
                                            <p:cond delay="1834"/>
                                          </p:stCondLst>
                                        </p:cTn>
                                        <p:tgtEl>
                                          <p:spTgt spid="18"/>
                                        </p:tgtEl>
                                      </p:cBhvr>
                                      <p:to x="100000" y="100000"/>
                                    </p:animScale>
                                  </p:childTnLst>
                                </p:cTn>
                              </p:par>
                            </p:childTnLst>
                          </p:cTn>
                        </p:par>
                      </p:childTnLst>
                    </p:cTn>
                  </p:par>
                  <p:par>
                    <p:cTn id="120" fill="hold">
                      <p:stCondLst>
                        <p:cond delay="indefinite"/>
                      </p:stCondLst>
                      <p:childTnLst>
                        <p:par>
                          <p:cTn id="121" fill="hold">
                            <p:stCondLst>
                              <p:cond delay="0"/>
                            </p:stCondLst>
                            <p:childTnLst>
                              <p:par>
                                <p:cTn id="122" presetID="26" presetClass="entr" presetSubtype="0" fill="hold" grpId="0" nodeType="click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wipe(down)">
                                      <p:cBhvr>
                                        <p:cTn id="124" dur="580">
                                          <p:stCondLst>
                                            <p:cond delay="0"/>
                                          </p:stCondLst>
                                        </p:cTn>
                                        <p:tgtEl>
                                          <p:spTgt spid="26"/>
                                        </p:tgtEl>
                                      </p:cBhvr>
                                    </p:animEffect>
                                    <p:anim calcmode="lin" valueType="num">
                                      <p:cBhvr>
                                        <p:cTn id="12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0" dur="26">
                                          <p:stCondLst>
                                            <p:cond delay="650"/>
                                          </p:stCondLst>
                                        </p:cTn>
                                        <p:tgtEl>
                                          <p:spTgt spid="26"/>
                                        </p:tgtEl>
                                      </p:cBhvr>
                                      <p:to x="100000" y="60000"/>
                                    </p:animScale>
                                    <p:animScale>
                                      <p:cBhvr>
                                        <p:cTn id="131" dur="166" decel="50000">
                                          <p:stCondLst>
                                            <p:cond delay="676"/>
                                          </p:stCondLst>
                                        </p:cTn>
                                        <p:tgtEl>
                                          <p:spTgt spid="26"/>
                                        </p:tgtEl>
                                      </p:cBhvr>
                                      <p:to x="100000" y="100000"/>
                                    </p:animScale>
                                    <p:animScale>
                                      <p:cBhvr>
                                        <p:cTn id="132" dur="26">
                                          <p:stCondLst>
                                            <p:cond delay="1312"/>
                                          </p:stCondLst>
                                        </p:cTn>
                                        <p:tgtEl>
                                          <p:spTgt spid="26"/>
                                        </p:tgtEl>
                                      </p:cBhvr>
                                      <p:to x="100000" y="80000"/>
                                    </p:animScale>
                                    <p:animScale>
                                      <p:cBhvr>
                                        <p:cTn id="133" dur="166" decel="50000">
                                          <p:stCondLst>
                                            <p:cond delay="1338"/>
                                          </p:stCondLst>
                                        </p:cTn>
                                        <p:tgtEl>
                                          <p:spTgt spid="26"/>
                                        </p:tgtEl>
                                      </p:cBhvr>
                                      <p:to x="100000" y="100000"/>
                                    </p:animScale>
                                    <p:animScale>
                                      <p:cBhvr>
                                        <p:cTn id="134" dur="26">
                                          <p:stCondLst>
                                            <p:cond delay="1642"/>
                                          </p:stCondLst>
                                        </p:cTn>
                                        <p:tgtEl>
                                          <p:spTgt spid="26"/>
                                        </p:tgtEl>
                                      </p:cBhvr>
                                      <p:to x="100000" y="90000"/>
                                    </p:animScale>
                                    <p:animScale>
                                      <p:cBhvr>
                                        <p:cTn id="135" dur="166" decel="50000">
                                          <p:stCondLst>
                                            <p:cond delay="1668"/>
                                          </p:stCondLst>
                                        </p:cTn>
                                        <p:tgtEl>
                                          <p:spTgt spid="26"/>
                                        </p:tgtEl>
                                      </p:cBhvr>
                                      <p:to x="100000" y="100000"/>
                                    </p:animScale>
                                    <p:animScale>
                                      <p:cBhvr>
                                        <p:cTn id="136" dur="26">
                                          <p:stCondLst>
                                            <p:cond delay="1808"/>
                                          </p:stCondLst>
                                        </p:cTn>
                                        <p:tgtEl>
                                          <p:spTgt spid="26"/>
                                        </p:tgtEl>
                                      </p:cBhvr>
                                      <p:to x="100000" y="95000"/>
                                    </p:animScale>
                                    <p:animScale>
                                      <p:cBhvr>
                                        <p:cTn id="137" dur="166" decel="50000">
                                          <p:stCondLst>
                                            <p:cond delay="1834"/>
                                          </p:stCondLst>
                                        </p:cTn>
                                        <p:tgtEl>
                                          <p:spTgt spid="26"/>
                                        </p:tgtEl>
                                      </p:cBhvr>
                                      <p:to x="100000" y="100000"/>
                                    </p:animScale>
                                  </p:childTnLst>
                                </p:cTn>
                              </p:par>
                              <p:par>
                                <p:cTn id="138" presetID="26" presetClass="entr" presetSubtype="0" fill="hold" grpId="0" nodeType="with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wipe(down)">
                                      <p:cBhvr>
                                        <p:cTn id="140" dur="580">
                                          <p:stCondLst>
                                            <p:cond delay="0"/>
                                          </p:stCondLst>
                                        </p:cTn>
                                        <p:tgtEl>
                                          <p:spTgt spid="23"/>
                                        </p:tgtEl>
                                      </p:cBhvr>
                                    </p:animEffect>
                                    <p:anim calcmode="lin" valueType="num">
                                      <p:cBhvr>
                                        <p:cTn id="14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46" dur="26">
                                          <p:stCondLst>
                                            <p:cond delay="650"/>
                                          </p:stCondLst>
                                        </p:cTn>
                                        <p:tgtEl>
                                          <p:spTgt spid="23"/>
                                        </p:tgtEl>
                                      </p:cBhvr>
                                      <p:to x="100000" y="60000"/>
                                    </p:animScale>
                                    <p:animScale>
                                      <p:cBhvr>
                                        <p:cTn id="147" dur="166" decel="50000">
                                          <p:stCondLst>
                                            <p:cond delay="676"/>
                                          </p:stCondLst>
                                        </p:cTn>
                                        <p:tgtEl>
                                          <p:spTgt spid="23"/>
                                        </p:tgtEl>
                                      </p:cBhvr>
                                      <p:to x="100000" y="100000"/>
                                    </p:animScale>
                                    <p:animScale>
                                      <p:cBhvr>
                                        <p:cTn id="148" dur="26">
                                          <p:stCondLst>
                                            <p:cond delay="1312"/>
                                          </p:stCondLst>
                                        </p:cTn>
                                        <p:tgtEl>
                                          <p:spTgt spid="23"/>
                                        </p:tgtEl>
                                      </p:cBhvr>
                                      <p:to x="100000" y="80000"/>
                                    </p:animScale>
                                    <p:animScale>
                                      <p:cBhvr>
                                        <p:cTn id="149" dur="166" decel="50000">
                                          <p:stCondLst>
                                            <p:cond delay="1338"/>
                                          </p:stCondLst>
                                        </p:cTn>
                                        <p:tgtEl>
                                          <p:spTgt spid="23"/>
                                        </p:tgtEl>
                                      </p:cBhvr>
                                      <p:to x="100000" y="100000"/>
                                    </p:animScale>
                                    <p:animScale>
                                      <p:cBhvr>
                                        <p:cTn id="150" dur="26">
                                          <p:stCondLst>
                                            <p:cond delay="1642"/>
                                          </p:stCondLst>
                                        </p:cTn>
                                        <p:tgtEl>
                                          <p:spTgt spid="23"/>
                                        </p:tgtEl>
                                      </p:cBhvr>
                                      <p:to x="100000" y="90000"/>
                                    </p:animScale>
                                    <p:animScale>
                                      <p:cBhvr>
                                        <p:cTn id="151" dur="166" decel="50000">
                                          <p:stCondLst>
                                            <p:cond delay="1668"/>
                                          </p:stCondLst>
                                        </p:cTn>
                                        <p:tgtEl>
                                          <p:spTgt spid="23"/>
                                        </p:tgtEl>
                                      </p:cBhvr>
                                      <p:to x="100000" y="100000"/>
                                    </p:animScale>
                                    <p:animScale>
                                      <p:cBhvr>
                                        <p:cTn id="152" dur="26">
                                          <p:stCondLst>
                                            <p:cond delay="1808"/>
                                          </p:stCondLst>
                                        </p:cTn>
                                        <p:tgtEl>
                                          <p:spTgt spid="23"/>
                                        </p:tgtEl>
                                      </p:cBhvr>
                                      <p:to x="100000" y="95000"/>
                                    </p:animScale>
                                    <p:animScale>
                                      <p:cBhvr>
                                        <p:cTn id="153"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animBg="1"/>
      <p:bldP spid="20" grpId="0"/>
      <p:bldP spid="21" grpId="0"/>
      <p:bldP spid="22" grpId="0" animBg="1"/>
      <p:bldP spid="23" grpId="0" animBg="1"/>
      <p:bldP spid="24"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2"/>
          <p:cNvGrpSpPr/>
          <p:nvPr/>
        </p:nvGrpSpPr>
        <p:grpSpPr>
          <a:xfrm>
            <a:off x="0" y="1078656"/>
            <a:ext cx="12192000" cy="5114354"/>
            <a:chOff x="0" y="0"/>
            <a:chExt cx="17532556" cy="8889747"/>
          </a:xfrm>
        </p:grpSpPr>
        <p:sp>
          <p:nvSpPr>
            <p:cNvPr id="48"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98000" y="5308029"/>
            <a:ext cx="3149600" cy="1728343"/>
          </a:xfrm>
          <a:prstGeom prst="rect">
            <a:avLst/>
          </a:prstGeom>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34600" y="-1189579"/>
            <a:ext cx="2743200" cy="2743200"/>
          </a:xfrm>
          <a:prstGeom prst="rect">
            <a:avLst/>
          </a:prstGeom>
        </p:spPr>
      </p:pic>
      <p:pic>
        <p:nvPicPr>
          <p:cNvPr id="23"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47441" y="-534385"/>
            <a:ext cx="2696572" cy="1613040"/>
          </a:xfrm>
          <a:prstGeom prst="rect">
            <a:avLst/>
          </a:prstGeom>
        </p:spPr>
      </p:pic>
      <p:sp>
        <p:nvSpPr>
          <p:cNvPr id="17" name="Rectangle 16"/>
          <p:cNvSpPr/>
          <p:nvPr/>
        </p:nvSpPr>
        <p:spPr>
          <a:xfrm>
            <a:off x="445110" y="1497418"/>
            <a:ext cx="2228817" cy="52322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524253" y="1441416"/>
            <a:ext cx="2149674" cy="523220"/>
          </a:xfrm>
          <a:prstGeom prst="rect">
            <a:avLst/>
          </a:prstGeom>
        </p:spPr>
        <p:txBody>
          <a:bodyPr wrap="square">
            <a:spAutoFit/>
          </a:bodyPr>
          <a:lstStyle/>
          <a:p>
            <a:r>
              <a:rPr lang="vi-VN" sz="2800" b="1" dirty="0" smtClean="0">
                <a:latin typeface="Times New Roman" panose="02020603050405020304" pitchFamily="18" charset="0"/>
                <a:cs typeface="Times New Roman" panose="02020603050405020304" pitchFamily="18" charset="0"/>
              </a:rPr>
              <a:t>- Giật sững</a:t>
            </a:r>
            <a:endParaRPr lang="en-US" sz="2800" b="1" dirty="0">
              <a:latin typeface="Times New Roman" panose="02020603050405020304" pitchFamily="18" charset="0"/>
              <a:cs typeface="Times New Roman" panose="02020603050405020304" pitchFamily="18" charset="0"/>
            </a:endParaRPr>
          </a:p>
        </p:txBody>
      </p:sp>
      <p:sp>
        <p:nvSpPr>
          <p:cNvPr id="20" name="Rectangle 19"/>
          <p:cNvSpPr/>
          <p:nvPr/>
        </p:nvSpPr>
        <p:spPr>
          <a:xfrm>
            <a:off x="2673927" y="1497418"/>
            <a:ext cx="6239712"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2753070" y="1486552"/>
            <a:ext cx="4659112" cy="523220"/>
          </a:xfrm>
          <a:prstGeom prst="rect">
            <a:avLst/>
          </a:prstGeom>
        </p:spPr>
        <p:txBody>
          <a:bodyPr wrap="square">
            <a:spAutoFit/>
          </a:bodyPr>
          <a:lstStyle/>
          <a:p>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Giật mình và sững sờ</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445110" y="2743784"/>
            <a:ext cx="2228817" cy="5232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524253" y="2687782"/>
            <a:ext cx="2149674" cy="523220"/>
          </a:xfrm>
          <a:prstGeom prst="rect">
            <a:avLst/>
          </a:prstGeom>
        </p:spPr>
        <p:txBody>
          <a:bodyPr wrap="square">
            <a:spAutoFit/>
          </a:bodyPr>
          <a:lstStyle/>
          <a:p>
            <a:r>
              <a:rPr lang="vi-VN" sz="2800" b="1" dirty="0" smtClean="0">
                <a:latin typeface="Times New Roman" panose="02020603050405020304" pitchFamily="18" charset="0"/>
                <a:cs typeface="Times New Roman" panose="02020603050405020304" pitchFamily="18" charset="0"/>
              </a:rPr>
              <a:t>- Ngỡ ngàng</a:t>
            </a:r>
            <a:endParaRPr lang="en-US" sz="2800" b="1" dirty="0">
              <a:latin typeface="Times New Roman" panose="02020603050405020304" pitchFamily="18" charset="0"/>
              <a:cs typeface="Times New Roman" panose="02020603050405020304" pitchFamily="18" charset="0"/>
            </a:endParaRPr>
          </a:p>
        </p:txBody>
      </p:sp>
      <p:sp>
        <p:nvSpPr>
          <p:cNvPr id="28" name="Rectangle 27"/>
          <p:cNvSpPr/>
          <p:nvPr/>
        </p:nvSpPr>
        <p:spPr>
          <a:xfrm>
            <a:off x="2673925" y="2467180"/>
            <a:ext cx="7467601" cy="110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p:nvSpPr>
        <p:spPr>
          <a:xfrm>
            <a:off x="2715490" y="2508746"/>
            <a:ext cx="7467601" cy="954107"/>
          </a:xfrm>
          <a:prstGeom prst="rect">
            <a:avLst/>
          </a:prstGeom>
        </p:spPr>
        <p:txBody>
          <a:bodyPr wrap="square">
            <a:spAutoFit/>
          </a:bodyPr>
          <a:lstStyle/>
          <a:p>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Ngạc nhiên vì không ngờ em gái lại vẽ mình trong bức tranh dự thi, coi mình là người thân nhất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445110" y="4017084"/>
            <a:ext cx="2228817" cy="52322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p:nvSpPr>
        <p:spPr>
          <a:xfrm>
            <a:off x="524253" y="3961082"/>
            <a:ext cx="2149674" cy="523220"/>
          </a:xfrm>
          <a:prstGeom prst="rect">
            <a:avLst/>
          </a:prstGeom>
        </p:spPr>
        <p:txBody>
          <a:bodyPr wrap="square">
            <a:spAutoFit/>
          </a:bodyPr>
          <a:lstStyle/>
          <a:p>
            <a:r>
              <a:rPr lang="vi-VN" sz="2800" b="1" dirty="0" smtClean="0">
                <a:latin typeface="Times New Roman" panose="02020603050405020304" pitchFamily="18" charset="0"/>
                <a:cs typeface="Times New Roman" panose="02020603050405020304" pitchFamily="18" charset="0"/>
              </a:rPr>
              <a:t>- Hãnh diện</a:t>
            </a:r>
            <a:endParaRPr lang="en-US" sz="2800" b="1" dirty="0">
              <a:latin typeface="Times New Roman" panose="02020603050405020304" pitchFamily="18" charset="0"/>
              <a:cs typeface="Times New Roman" panose="02020603050405020304" pitchFamily="18" charset="0"/>
            </a:endParaRPr>
          </a:p>
        </p:txBody>
      </p:sp>
      <p:sp>
        <p:nvSpPr>
          <p:cNvPr id="38" name="Rectangle 37"/>
          <p:cNvSpPr/>
          <p:nvPr/>
        </p:nvSpPr>
        <p:spPr>
          <a:xfrm>
            <a:off x="2673926" y="4017084"/>
            <a:ext cx="8645238"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p:nvSpPr>
        <p:spPr>
          <a:xfrm>
            <a:off x="2715490" y="4017084"/>
            <a:ext cx="8354291" cy="523220"/>
          </a:xfrm>
          <a:prstGeom prst="rect">
            <a:avLst/>
          </a:prstGeom>
        </p:spPr>
        <p:txBody>
          <a:bodyPr wrap="square">
            <a:spAutoFit/>
          </a:bodyPr>
          <a:lstStyle/>
          <a:p>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Thấy mình hiện ra trong bức tranh thật đẹp và hoàn hảo</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445110" y="5253330"/>
            <a:ext cx="2228817" cy="523220"/>
          </a:xfrm>
          <a:prstGeom prst="rect">
            <a:avLst/>
          </a:prstGeom>
          <a:solidFill>
            <a:srgbClr val="F89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p:nvSpPr>
        <p:spPr>
          <a:xfrm>
            <a:off x="524253" y="5197328"/>
            <a:ext cx="2149674" cy="523220"/>
          </a:xfrm>
          <a:prstGeom prst="rect">
            <a:avLst/>
          </a:prstGeom>
        </p:spPr>
        <p:txBody>
          <a:bodyPr wrap="square">
            <a:spAutoFit/>
          </a:bodyPr>
          <a:lstStyle/>
          <a:p>
            <a:r>
              <a:rPr lang="vi-VN" sz="2800" b="1" dirty="0" smtClean="0">
                <a:latin typeface="Times New Roman" panose="02020603050405020304" pitchFamily="18" charset="0"/>
                <a:cs typeface="Times New Roman" panose="02020603050405020304" pitchFamily="18" charset="0"/>
              </a:rPr>
              <a:t>- Xấu hổ</a:t>
            </a:r>
            <a:endParaRPr lang="en-US" sz="2800" b="1" dirty="0">
              <a:latin typeface="Times New Roman" panose="02020603050405020304" pitchFamily="18" charset="0"/>
              <a:cs typeface="Times New Roman" panose="02020603050405020304" pitchFamily="18" charset="0"/>
            </a:endParaRPr>
          </a:p>
        </p:txBody>
      </p:sp>
      <p:sp>
        <p:nvSpPr>
          <p:cNvPr id="42" name="Rectangle 41"/>
          <p:cNvSpPr/>
          <p:nvPr/>
        </p:nvSpPr>
        <p:spPr>
          <a:xfrm>
            <a:off x="2673925" y="4976726"/>
            <a:ext cx="9421093" cy="1107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2715490" y="5018292"/>
            <a:ext cx="9005455" cy="954107"/>
          </a:xfrm>
          <a:prstGeom prst="rect">
            <a:avLst/>
          </a:prstGeom>
        </p:spPr>
        <p:txBody>
          <a:bodyPr wrap="square">
            <a:spAutoFit/>
          </a:bodyPr>
          <a:lstStyle/>
          <a:p>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Tự nhận ra thói xấu của bản thân (ích kỉ, đố kị, ghen tị, nhỏ nhen), trong khi em gái vẫn coi mình là người thân yêu nhất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5A716459-8E3A-41CD-A0E8-B4DA092A027F}"/>
              </a:ext>
            </a:extLst>
          </p:cNvPr>
          <p:cNvPicPr>
            <a:picLocks noChangeAspect="1"/>
          </p:cNvPicPr>
          <p:nvPr/>
        </p:nvPicPr>
        <p:blipFill>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114488">
            <a:off x="1032133" y="1950689"/>
            <a:ext cx="1014379" cy="1014379"/>
          </a:xfrm>
          <a:prstGeom prst="rect">
            <a:avLst/>
          </a:prstGeom>
        </p:spPr>
      </p:pic>
      <p:pic>
        <p:nvPicPr>
          <p:cNvPr id="45" name="Picture 44">
            <a:extLst>
              <a:ext uri="{FF2B5EF4-FFF2-40B4-BE49-F238E27FC236}">
                <a16:creationId xmlns:a16="http://schemas.microsoft.com/office/drawing/2014/main" id="{5A716459-8E3A-41CD-A0E8-B4DA092A027F}"/>
              </a:ext>
            </a:extLst>
          </p:cNvPr>
          <p:cNvPicPr>
            <a:picLocks noChangeAspect="1"/>
          </p:cNvPicPr>
          <p:nvPr/>
        </p:nvPicPr>
        <p:blipFill>
          <a:blip r:embed="rId13" cstate="print">
            <a:duotone>
              <a:prstClr val="black"/>
              <a:schemeClr val="accent1">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114488">
            <a:off x="1050922" y="3167986"/>
            <a:ext cx="1014379" cy="1014379"/>
          </a:xfrm>
          <a:prstGeom prst="rect">
            <a:avLst/>
          </a:prstGeom>
        </p:spPr>
      </p:pic>
      <p:pic>
        <p:nvPicPr>
          <p:cNvPr id="46" name="Picture 45">
            <a:extLst>
              <a:ext uri="{FF2B5EF4-FFF2-40B4-BE49-F238E27FC236}">
                <a16:creationId xmlns:a16="http://schemas.microsoft.com/office/drawing/2014/main" id="{5A716459-8E3A-41CD-A0E8-B4DA092A027F}"/>
              </a:ext>
            </a:extLst>
          </p:cNvPr>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114488">
            <a:off x="1070594" y="4460235"/>
            <a:ext cx="1014379" cy="1014379"/>
          </a:xfrm>
          <a:prstGeom prst="rect">
            <a:avLst/>
          </a:prstGeom>
        </p:spPr>
      </p:pic>
    </p:spTree>
    <p:extLst>
      <p:ext uri="{BB962C8B-B14F-4D97-AF65-F5344CB8AC3E}">
        <p14:creationId xmlns:p14="http://schemas.microsoft.com/office/powerpoint/2010/main" val="363959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grpId="0" nodeType="withEffect" nodePh="1">
                                  <p:stCondLst>
                                    <p:cond delay="0"/>
                                  </p:stCondLst>
                                  <p:endCondLst>
                                    <p:cond evt="begin" delay="0">
                                      <p:tn val="16"/>
                                    </p:cond>
                                  </p:end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par>
                                <p:cTn id="24" presetID="16" presetClass="entr" presetSubtype="21" fill="hold" grpId="0" nodeType="withEffect" nodePh="1">
                                  <p:stCondLst>
                                    <p:cond delay="0"/>
                                  </p:stCondLst>
                                  <p:endCondLst>
                                    <p:cond evt="begin" delay="0">
                                      <p:tn val="24"/>
                                    </p:cond>
                                  </p:end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barn(inVertical)">
                                      <p:cBhvr>
                                        <p:cTn id="31" dur="500"/>
                                        <p:tgtEl>
                                          <p:spTgt spid="43"/>
                                        </p:tgtEl>
                                      </p:cBhvr>
                                    </p:animEffect>
                                  </p:childTnLst>
                                </p:cTn>
                              </p:par>
                              <p:par>
                                <p:cTn id="32" presetID="16" presetClass="entr" presetSubtype="21" fill="hold" grpId="0" nodeType="withEffect" nodePh="1">
                                  <p:stCondLst>
                                    <p:cond delay="0"/>
                                  </p:stCondLst>
                                  <p:endCondLst>
                                    <p:cond evt="begin" delay="0">
                                      <p:tn val="32"/>
                                    </p:cond>
                                  </p:end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8" grpId="0"/>
      <p:bldP spid="32" grpId="0"/>
      <p:bldP spid="38" grpId="0"/>
      <p:bldP spid="39" grpId="0"/>
      <p:bldP spid="42"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833921" y="-381000"/>
            <a:ext cx="1464183" cy="2743200"/>
          </a:xfrm>
          <a:prstGeom prst="rect">
            <a:avLst/>
          </a:prstGeom>
        </p:spPr>
      </p:pic>
      <p:pic>
        <p:nvPicPr>
          <p:cNvPr id="4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76963" y="5612344"/>
            <a:ext cx="2743200" cy="2743200"/>
          </a:xfrm>
          <a:prstGeom prst="rect">
            <a:avLst/>
          </a:prstGeom>
        </p:spPr>
      </p:pic>
      <p:grpSp>
        <p:nvGrpSpPr>
          <p:cNvPr id="9" name="Group 8"/>
          <p:cNvGrpSpPr/>
          <p:nvPr/>
        </p:nvGrpSpPr>
        <p:grpSpPr>
          <a:xfrm>
            <a:off x="974961" y="606355"/>
            <a:ext cx="2780651" cy="1908246"/>
            <a:chOff x="7143" y="2068777"/>
            <a:chExt cx="2135187" cy="1281112"/>
          </a:xfrm>
        </p:grpSpPr>
        <p:sp>
          <p:nvSpPr>
            <p:cNvPr id="10" name="Rounded Rectangle 9"/>
            <p:cNvSpPr/>
            <p:nvPr/>
          </p:nvSpPr>
          <p:spPr>
            <a:xfrm>
              <a:off x="7143" y="2068777"/>
              <a:ext cx="2135187" cy="1281112"/>
            </a:xfrm>
            <a:prstGeom prst="roundRect">
              <a:avLst>
                <a:gd name="adj" fmla="val 10000"/>
              </a:avLst>
            </a:prstGeom>
            <a:solidFill>
              <a:schemeClr val="accent4">
                <a:lumMod val="40000"/>
                <a:lumOff val="6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4"/>
            <p:cNvSpPr/>
            <p:nvPr/>
          </p:nvSpPr>
          <p:spPr>
            <a:xfrm>
              <a:off x="44665" y="2106299"/>
              <a:ext cx="2060143" cy="1206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grpSp>
        <p:nvGrpSpPr>
          <p:cNvPr id="12" name="Group 11"/>
          <p:cNvGrpSpPr/>
          <p:nvPr/>
        </p:nvGrpSpPr>
        <p:grpSpPr>
          <a:xfrm>
            <a:off x="3875664" y="1301081"/>
            <a:ext cx="452659" cy="529526"/>
            <a:chOff x="2355850" y="2444570"/>
            <a:chExt cx="452659" cy="529526"/>
          </a:xfrm>
        </p:grpSpPr>
        <p:sp>
          <p:nvSpPr>
            <p:cNvPr id="13" name="Right Arrow 12"/>
            <p:cNvSpPr/>
            <p:nvPr/>
          </p:nvSpPr>
          <p:spPr>
            <a:xfrm>
              <a:off x="2355850" y="2444570"/>
              <a:ext cx="452659" cy="529526"/>
            </a:xfrm>
            <a:prstGeom prst="rightArrow">
              <a:avLst>
                <a:gd name="adj1" fmla="val 60000"/>
                <a:gd name="adj2" fmla="val 50000"/>
              </a:avLst>
            </a:prstGeom>
            <a:solidFill>
              <a:schemeClr val="accent4">
                <a:lumMod val="40000"/>
                <a:lumOff val="60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ight Arrow 6"/>
            <p:cNvSpPr/>
            <p:nvPr/>
          </p:nvSpPr>
          <p:spPr>
            <a:xfrm>
              <a:off x="2355850" y="2550475"/>
              <a:ext cx="316861" cy="317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15" name="Group 14"/>
          <p:cNvGrpSpPr/>
          <p:nvPr/>
        </p:nvGrpSpPr>
        <p:grpSpPr>
          <a:xfrm>
            <a:off x="4417526" y="599427"/>
            <a:ext cx="2780651" cy="1908246"/>
            <a:chOff x="2996406" y="2068777"/>
            <a:chExt cx="2135187" cy="1281112"/>
          </a:xfrm>
        </p:grpSpPr>
        <p:sp>
          <p:nvSpPr>
            <p:cNvPr id="16" name="Rounded Rectangle 15"/>
            <p:cNvSpPr/>
            <p:nvPr/>
          </p:nvSpPr>
          <p:spPr>
            <a:xfrm>
              <a:off x="2996406" y="2068777"/>
              <a:ext cx="2135187" cy="1281112"/>
            </a:xfrm>
            <a:prstGeom prst="roundRect">
              <a:avLst>
                <a:gd name="adj" fmla="val 10000"/>
              </a:avLst>
            </a:prstGeom>
            <a:solidFill>
              <a:schemeClr val="accent2">
                <a:lumMod val="40000"/>
                <a:lumOff val="60000"/>
              </a:schemeClr>
            </a:solidFill>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sp>
        <p:sp>
          <p:nvSpPr>
            <p:cNvPr id="17" name="Rounded Rectangle 8"/>
            <p:cNvSpPr/>
            <p:nvPr/>
          </p:nvSpPr>
          <p:spPr>
            <a:xfrm>
              <a:off x="3033928" y="2106299"/>
              <a:ext cx="2060143" cy="1206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grpSp>
        <p:nvGrpSpPr>
          <p:cNvPr id="18" name="Group 17"/>
          <p:cNvGrpSpPr/>
          <p:nvPr/>
        </p:nvGrpSpPr>
        <p:grpSpPr>
          <a:xfrm>
            <a:off x="7262294" y="1294153"/>
            <a:ext cx="452659" cy="529526"/>
            <a:chOff x="5345112" y="2444570"/>
            <a:chExt cx="452659" cy="529526"/>
          </a:xfrm>
        </p:grpSpPr>
        <p:sp>
          <p:nvSpPr>
            <p:cNvPr id="19" name="Right Arrow 18"/>
            <p:cNvSpPr/>
            <p:nvPr/>
          </p:nvSpPr>
          <p:spPr>
            <a:xfrm>
              <a:off x="5345112" y="2444570"/>
              <a:ext cx="452659" cy="529526"/>
            </a:xfrm>
            <a:prstGeom prst="rightArrow">
              <a:avLst>
                <a:gd name="adj1" fmla="val 60000"/>
                <a:gd name="adj2" fmla="val 50000"/>
              </a:avLst>
            </a:prstGeom>
            <a:solidFill>
              <a:schemeClr val="accent2">
                <a:lumMod val="40000"/>
                <a:lumOff val="60000"/>
              </a:schemeClr>
            </a:solidFill>
          </p:spPr>
          <p:style>
            <a:lnRef idx="0">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20" name="Right Arrow 10"/>
            <p:cNvSpPr/>
            <p:nvPr/>
          </p:nvSpPr>
          <p:spPr>
            <a:xfrm>
              <a:off x="5345112" y="2550475"/>
              <a:ext cx="316861" cy="317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21" name="Group 20"/>
          <p:cNvGrpSpPr/>
          <p:nvPr/>
        </p:nvGrpSpPr>
        <p:grpSpPr>
          <a:xfrm>
            <a:off x="7835005" y="599427"/>
            <a:ext cx="2780651" cy="1908246"/>
            <a:chOff x="5985668" y="2068777"/>
            <a:chExt cx="2135187" cy="1281112"/>
          </a:xfrm>
        </p:grpSpPr>
        <p:sp>
          <p:nvSpPr>
            <p:cNvPr id="22" name="Rounded Rectangle 21"/>
            <p:cNvSpPr/>
            <p:nvPr/>
          </p:nvSpPr>
          <p:spPr>
            <a:xfrm>
              <a:off x="5985668" y="2068777"/>
              <a:ext cx="2135187" cy="1281112"/>
            </a:xfrm>
            <a:prstGeom prst="roundRect">
              <a:avLst>
                <a:gd name="adj" fmla="val 10000"/>
              </a:avLst>
            </a:prstGeom>
            <a:solidFill>
              <a:schemeClr val="accent6">
                <a:lumMod val="40000"/>
                <a:lumOff val="60000"/>
              </a:schemeClr>
            </a:solidFill>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23" name="Rounded Rectangle 12"/>
            <p:cNvSpPr/>
            <p:nvPr/>
          </p:nvSpPr>
          <p:spPr>
            <a:xfrm>
              <a:off x="6023190" y="2106299"/>
              <a:ext cx="2060143" cy="1206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24" name="Rectangle 23"/>
          <p:cNvSpPr/>
          <p:nvPr/>
        </p:nvSpPr>
        <p:spPr>
          <a:xfrm>
            <a:off x="851835" y="811377"/>
            <a:ext cx="2959712" cy="1384995"/>
          </a:xfrm>
          <a:prstGeom prst="rect">
            <a:avLst/>
          </a:prstGeom>
        </p:spPr>
        <p:txBody>
          <a:bodyPr wrap="square">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Trước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tài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năng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hội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họa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4522461" y="838995"/>
            <a:ext cx="2520906" cy="1384995"/>
          </a:xfrm>
          <a:prstGeom prst="rect">
            <a:avLst/>
          </a:prstGeom>
        </p:spPr>
        <p:txBody>
          <a:bodyPr wrap="square">
            <a:spAutoFit/>
          </a:bodyPr>
          <a:lstStyle/>
          <a:p>
            <a:pPr algn="ctr"/>
            <a:r>
              <a:rPr lang="en-US" sz="2800" dirty="0" err="1">
                <a:solidFill>
                  <a:prstClr val="black"/>
                </a:solidFill>
                <a:latin typeface="Times New Roman" panose="02020603050405020304" pitchFamily="18" charset="0"/>
                <a:cs typeface="Times New Roman" panose="02020603050405020304" pitchFamily="18" charset="0"/>
              </a:rPr>
              <a:t>K</a:t>
            </a:r>
            <a:r>
              <a:rPr lang="en-US" sz="2800" dirty="0" err="1" smtClean="0">
                <a:solidFill>
                  <a:prstClr val="black"/>
                </a:solidFill>
                <a:latin typeface="Times New Roman" panose="02020603050405020304" pitchFamily="18" charset="0"/>
                <a:cs typeface="Times New Roman" panose="02020603050405020304" pitchFamily="18" charset="0"/>
              </a:rPr>
              <a:t>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tài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năng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hội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họa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885826" y="860176"/>
            <a:ext cx="2520906" cy="1384995"/>
          </a:xfrm>
          <a:prstGeom prst="rect">
            <a:avLst/>
          </a:prstGeom>
        </p:spPr>
        <p:txBody>
          <a:bodyPr wrap="square">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Khi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đứng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trước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bức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tranh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endParaRPr lang="en-US" sz="2800" dirty="0">
              <a:solidFill>
                <a:prstClr val="black"/>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981749" y="3162029"/>
            <a:ext cx="2780651" cy="1908246"/>
            <a:chOff x="7143" y="2068777"/>
            <a:chExt cx="2135187" cy="1281112"/>
          </a:xfrm>
          <a:solidFill>
            <a:schemeClr val="bg1"/>
          </a:solidFill>
        </p:grpSpPr>
        <p:sp>
          <p:nvSpPr>
            <p:cNvPr id="28" name="Rounded Rectangle 27"/>
            <p:cNvSpPr/>
            <p:nvPr/>
          </p:nvSpPr>
          <p:spPr>
            <a:xfrm>
              <a:off x="7143" y="2068777"/>
              <a:ext cx="2135187" cy="1281112"/>
            </a:xfrm>
            <a:prstGeom prst="roundRect">
              <a:avLst>
                <a:gd name="adj" fmla="val 10000"/>
              </a:avLst>
            </a:prstGeom>
            <a:grpFill/>
            <a:ln>
              <a:solidFill>
                <a:schemeClr val="accent4">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Rounded Rectangle 4"/>
            <p:cNvSpPr/>
            <p:nvPr/>
          </p:nvSpPr>
          <p:spPr>
            <a:xfrm>
              <a:off x="44665" y="2106299"/>
              <a:ext cx="2060143" cy="1206068"/>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0" name="Rectangle 29"/>
          <p:cNvSpPr/>
          <p:nvPr/>
        </p:nvSpPr>
        <p:spPr>
          <a:xfrm>
            <a:off x="1030614" y="3217919"/>
            <a:ext cx="2682921" cy="1815882"/>
          </a:xfrm>
          <a:prstGeom prst="rect">
            <a:avLst/>
          </a:prstGeom>
        </p:spPr>
        <p:txBody>
          <a:bodyPr wrap="square">
            <a:spAutoFit/>
          </a:bodyPr>
          <a:lstStyle/>
          <a:p>
            <a:pPr algn="ctr"/>
            <a:r>
              <a:rPr lang="vi-VN" sz="2800" dirty="0" smtClean="0">
                <a:solidFill>
                  <a:prstClr val="black"/>
                </a:solidFill>
                <a:latin typeface="Times New Roman" panose="02020603050405020304" pitchFamily="18" charset="0"/>
                <a:cs typeface="Times New Roman" panose="02020603050405020304" pitchFamily="18" charset="0"/>
              </a:rPr>
              <a:t>Coi thường em, coi việc làm của em chỉ là đồ trẻ con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1" name="Rounded Rectangle 30"/>
          <p:cNvSpPr/>
          <p:nvPr/>
        </p:nvSpPr>
        <p:spPr>
          <a:xfrm>
            <a:off x="4425752" y="3125555"/>
            <a:ext cx="2780651" cy="1908246"/>
          </a:xfrm>
          <a:prstGeom prst="roundRect">
            <a:avLst>
              <a:gd name="adj" fmla="val 10000"/>
            </a:avLst>
          </a:prstGeom>
        </p:spPr>
        <p:style>
          <a:lnRef idx="2">
            <a:schemeClr val="accent2"/>
          </a:lnRef>
          <a:fillRef idx="1">
            <a:schemeClr val="lt1"/>
          </a:fillRef>
          <a:effectRef idx="0">
            <a:schemeClr val="accent2"/>
          </a:effectRef>
          <a:fontRef idx="minor">
            <a:schemeClr val="dk1"/>
          </a:fontRef>
        </p:style>
      </p:sp>
      <p:sp>
        <p:nvSpPr>
          <p:cNvPr id="32" name="Rectangle 31"/>
          <p:cNvSpPr/>
          <p:nvPr/>
        </p:nvSpPr>
        <p:spPr>
          <a:xfrm>
            <a:off x="4522461" y="3602624"/>
            <a:ext cx="2520906" cy="954107"/>
          </a:xfrm>
          <a:prstGeom prst="rect">
            <a:avLst/>
          </a:prstGeom>
        </p:spPr>
        <p:txBody>
          <a:bodyPr wrap="square">
            <a:spAutoFit/>
          </a:bodyPr>
          <a:lstStyle/>
          <a:p>
            <a:pPr algn="ctr"/>
            <a:r>
              <a:rPr lang="vi-VN" sz="2800" dirty="0" smtClean="0">
                <a:solidFill>
                  <a:prstClr val="black"/>
                </a:solidFill>
                <a:latin typeface="Times New Roman" panose="02020603050405020304" pitchFamily="18" charset="0"/>
                <a:cs typeface="Times New Roman" panose="02020603050405020304" pitchFamily="18" charset="0"/>
              </a:rPr>
              <a:t>Mặc cảm, tự ti</a:t>
            </a:r>
          </a:p>
          <a:p>
            <a:pPr algn="ctr"/>
            <a:r>
              <a:rPr lang="vi-VN"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Đố kị</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4" name="Rounded Rectangle 33"/>
          <p:cNvSpPr/>
          <p:nvPr/>
        </p:nvSpPr>
        <p:spPr>
          <a:xfrm>
            <a:off x="7869755" y="3106139"/>
            <a:ext cx="2780651" cy="1908246"/>
          </a:xfrm>
          <a:prstGeom prst="roundRect">
            <a:avLst>
              <a:gd name="adj" fmla="val 10000"/>
            </a:avLst>
          </a:prstGeom>
          <a:noFill/>
          <a:ln>
            <a:solidFill>
              <a:schemeClr val="accent6">
                <a:lumMod val="75000"/>
              </a:schemeClr>
            </a:solidFill>
          </a:ln>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39" name="Rectangle 38"/>
          <p:cNvSpPr/>
          <p:nvPr/>
        </p:nvSpPr>
        <p:spPr>
          <a:xfrm>
            <a:off x="7978993" y="3217919"/>
            <a:ext cx="2636663" cy="1815882"/>
          </a:xfrm>
          <a:prstGeom prst="rect">
            <a:avLst/>
          </a:prstGeom>
        </p:spPr>
        <p:txBody>
          <a:bodyPr wrap="square">
            <a:spAutoFit/>
          </a:bodyPr>
          <a:lstStyle/>
          <a:p>
            <a:pPr algn="ctr"/>
            <a:r>
              <a:rPr lang="vi-VN" sz="2800" dirty="0" smtClean="0">
                <a:solidFill>
                  <a:prstClr val="black"/>
                </a:solidFill>
                <a:latin typeface="Times New Roman" panose="02020603050405020304" pitchFamily="18" charset="0"/>
                <a:cs typeface="Times New Roman" panose="02020603050405020304" pitchFamily="18" charset="0"/>
              </a:rPr>
              <a:t>Giật sững người- ngỡ ngàng- hãnh diện- xấu hổ- muốn khóc</a:t>
            </a:r>
            <a:endParaRPr lang="en-US" sz="2800" dirty="0">
              <a:solidFill>
                <a:prstClr val="black"/>
              </a:solidFill>
              <a:latin typeface="Times New Roman" panose="02020603050405020304" pitchFamily="18" charset="0"/>
              <a:cs typeface="Times New Roman" panose="02020603050405020304" pitchFamily="18" charset="0"/>
            </a:endParaRPr>
          </a:p>
        </p:txBody>
      </p:sp>
      <p:grpSp>
        <p:nvGrpSpPr>
          <p:cNvPr id="40" name="Group 39">
            <a:extLst>
              <a:ext uri="{FF2B5EF4-FFF2-40B4-BE49-F238E27FC236}">
                <a16:creationId xmlns:a16="http://schemas.microsoft.com/office/drawing/2014/main" id="{7127BF63-7B91-4579-8607-BFC14E7974DE}"/>
              </a:ext>
            </a:extLst>
          </p:cNvPr>
          <p:cNvGrpSpPr/>
          <p:nvPr/>
        </p:nvGrpSpPr>
        <p:grpSpPr>
          <a:xfrm>
            <a:off x="798233" y="5341363"/>
            <a:ext cx="10035688" cy="1389138"/>
            <a:chOff x="0" y="4145051"/>
            <a:chExt cx="5472030" cy="608270"/>
          </a:xfrm>
        </p:grpSpPr>
        <p:sp>
          <p:nvSpPr>
            <p:cNvPr id="41" name="Rectangle: Rounded Corners 10">
              <a:extLst>
                <a:ext uri="{FF2B5EF4-FFF2-40B4-BE49-F238E27FC236}">
                  <a16:creationId xmlns:a16="http://schemas.microsoft.com/office/drawing/2014/main" id="{BB5C334D-203D-4DC6-9148-5AED025DFA8B}"/>
                </a:ext>
              </a:extLst>
            </p:cNvPr>
            <p:cNvSpPr/>
            <p:nvPr/>
          </p:nvSpPr>
          <p:spPr>
            <a:xfrm>
              <a:off x="0" y="4145051"/>
              <a:ext cx="5472030" cy="608270"/>
            </a:xfrm>
            <a:prstGeom prst="roundRect">
              <a:avLst/>
            </a:prstGeom>
            <a:solidFill>
              <a:srgbClr val="FFE7FF"/>
            </a:solidFill>
          </p:spPr>
          <p:style>
            <a:lnRef idx="2">
              <a:schemeClr val="lt1">
                <a:hueOff val="0"/>
                <a:satOff val="0"/>
                <a:lumOff val="0"/>
                <a:alphaOff val="0"/>
              </a:schemeClr>
            </a:lnRef>
            <a:fillRef idx="1">
              <a:scrgbClr r="0" g="0" b="0"/>
            </a:fillRef>
            <a:effectRef idx="0">
              <a:schemeClr val="accent2">
                <a:hueOff val="-14400000"/>
                <a:satOff val="-50003"/>
                <a:lumOff val="60001"/>
                <a:alphaOff val="0"/>
              </a:schemeClr>
            </a:effectRef>
            <a:fontRef idx="minor">
              <a:schemeClr val="lt1"/>
            </a:fontRef>
          </p:style>
        </p:sp>
        <p:sp>
          <p:nvSpPr>
            <p:cNvPr id="42" name="Rectangle: Rounded Corners 12">
              <a:extLst>
                <a:ext uri="{FF2B5EF4-FFF2-40B4-BE49-F238E27FC236}">
                  <a16:creationId xmlns:a16="http://schemas.microsoft.com/office/drawing/2014/main" id="{2D688CBA-A34C-454F-B15B-F1B8B693B1AB}"/>
                </a:ext>
              </a:extLst>
            </p:cNvPr>
            <p:cNvSpPr txBox="1"/>
            <p:nvPr/>
          </p:nvSpPr>
          <p:spPr>
            <a:xfrm>
              <a:off x="29693" y="4174744"/>
              <a:ext cx="5412644" cy="5488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457200" lvl="0" indent="-457200">
                <a:buFont typeface="Wingdings" panose="05000000000000000000" pitchFamily="2" charset="2"/>
                <a:buChar char="è"/>
              </a:pPr>
              <a:r>
                <a:rPr lang="vi-VN" sz="3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 thay đổi một cách phù hợp</a:t>
              </a:r>
            </a:p>
            <a:p>
              <a:pPr marL="457200" lvl="0" indent="-457200">
                <a:buFont typeface="Wingdings" panose="05000000000000000000" pitchFamily="2" charset="2"/>
                <a:buChar char="è"/>
              </a:pPr>
              <a:r>
                <a:rPr lang="vi-VN" sz="3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Nghệ thuật miêu tả tâm lí chân thực, tinh tế của tác giả</a:t>
              </a:r>
              <a:endParaRPr lang="en-US" sz="3200" dirty="0">
                <a:solidFill>
                  <a:srgbClr val="FF0000"/>
                </a:solidFill>
                <a:latin typeface="Times New Roman" panose="02020603050405020304" pitchFamily="18" charset="0"/>
                <a:cs typeface="Times New Roman" panose="02020603050405020304" pitchFamily="18" charset="0"/>
              </a:endParaRPr>
            </a:p>
          </p:txBody>
        </p:sp>
      </p:grpSp>
      <p:pic>
        <p:nvPicPr>
          <p:cNvPr id="43" name="Picture 42">
            <a:extLst>
              <a:ext uri="{FF2B5EF4-FFF2-40B4-BE49-F238E27FC236}">
                <a16:creationId xmlns:a16="http://schemas.microsoft.com/office/drawing/2014/main" id="{5A716459-8E3A-41CD-A0E8-B4DA092A027F}"/>
              </a:ext>
            </a:extLst>
          </p:cNvPr>
          <p:cNvPicPr>
            <a:picLocks noChangeAspect="1"/>
          </p:cNvPicPr>
          <p:nvPr/>
        </p:nvPicPr>
        <p:blipFill>
          <a:blip r:embed="rId10" cstate="print">
            <a:duotone>
              <a:prstClr val="black"/>
              <a:schemeClr val="accent4">
                <a:tint val="45000"/>
                <a:satMod val="400000"/>
              </a:schemeClr>
            </a:duotone>
            <a:extLst>
              <a:ext uri="{BEBA8EAE-BF5A-486C-A8C5-ECC9F3942E4B}">
                <a14:imgProps xmlns:a14="http://schemas.microsoft.com/office/drawing/2010/main">
                  <a14:imgLayer r:embed="rId11">
                    <a14:imgEffect>
                      <a14:colorTemperature colorTemp="53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114488">
            <a:off x="1824502" y="2408984"/>
            <a:ext cx="1014379" cy="1014379"/>
          </a:xfrm>
          <a:prstGeom prst="rect">
            <a:avLst/>
          </a:prstGeom>
        </p:spPr>
      </p:pic>
      <p:pic>
        <p:nvPicPr>
          <p:cNvPr id="44" name="Picture 43">
            <a:extLst>
              <a:ext uri="{FF2B5EF4-FFF2-40B4-BE49-F238E27FC236}">
                <a16:creationId xmlns:a16="http://schemas.microsoft.com/office/drawing/2014/main" id="{5A716459-8E3A-41CD-A0E8-B4DA092A027F}"/>
              </a:ext>
            </a:extLst>
          </p:cNvPr>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53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114488">
            <a:off x="5308888" y="2408983"/>
            <a:ext cx="1014379" cy="1014379"/>
          </a:xfrm>
          <a:prstGeom prst="rect">
            <a:avLst/>
          </a:prstGeom>
        </p:spPr>
      </p:pic>
      <p:pic>
        <p:nvPicPr>
          <p:cNvPr id="45" name="Picture 44">
            <a:extLst>
              <a:ext uri="{FF2B5EF4-FFF2-40B4-BE49-F238E27FC236}">
                <a16:creationId xmlns:a16="http://schemas.microsoft.com/office/drawing/2014/main" id="{5A716459-8E3A-41CD-A0E8-B4DA092A027F}"/>
              </a:ext>
            </a:extLst>
          </p:cNvPr>
          <p:cNvPicPr>
            <a:picLocks noChangeAspect="1"/>
          </p:cNvPicPr>
          <p:nvPr/>
        </p:nvPicPr>
        <p:blipFill>
          <a:blip r:embed="rId10" cstate="print">
            <a:duotone>
              <a:prstClr val="black"/>
              <a:schemeClr val="accent6">
                <a:tint val="45000"/>
                <a:satMod val="400000"/>
              </a:schemeClr>
            </a:duotone>
            <a:extLst>
              <a:ext uri="{BEBA8EAE-BF5A-486C-A8C5-ECC9F3942E4B}">
                <a14:imgProps xmlns:a14="http://schemas.microsoft.com/office/drawing/2010/main">
                  <a14:imgLayer r:embed="rId11">
                    <a14:imgEffect>
                      <a14:colorTemperature colorTemp="53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114488">
            <a:off x="8718140" y="2321305"/>
            <a:ext cx="1014379" cy="1014379"/>
          </a:xfrm>
          <a:prstGeom prst="rect">
            <a:avLst/>
          </a:prstGeom>
        </p:spPr>
      </p:pic>
    </p:spTree>
    <p:extLst>
      <p:ext uri="{BB962C8B-B14F-4D97-AF65-F5344CB8AC3E}">
        <p14:creationId xmlns:p14="http://schemas.microsoft.com/office/powerpoint/2010/main" val="127757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1000"/>
                                        <p:tgtEl>
                                          <p:spTgt spid="45"/>
                                        </p:tgtEl>
                                      </p:cBhvr>
                                    </p:animEffect>
                                    <p:anim calcmode="lin" valueType="num">
                                      <p:cBhvr>
                                        <p:cTn id="42" dur="1000" fill="hold"/>
                                        <p:tgtEl>
                                          <p:spTgt spid="45"/>
                                        </p:tgtEl>
                                        <p:attrNameLst>
                                          <p:attrName>ppt_x</p:attrName>
                                        </p:attrNameLst>
                                      </p:cBhvr>
                                      <p:tavLst>
                                        <p:tav tm="0">
                                          <p:val>
                                            <p:strVal val="#ppt_x"/>
                                          </p:val>
                                        </p:tav>
                                        <p:tav tm="100000">
                                          <p:val>
                                            <p:strVal val="#ppt_x"/>
                                          </p:val>
                                        </p:tav>
                                      </p:tavLst>
                                    </p:anim>
                                    <p:anim calcmode="lin" valueType="num">
                                      <p:cBhvr>
                                        <p:cTn id="43" dur="1000" fill="hold"/>
                                        <p:tgtEl>
                                          <p:spTgt spid="4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1000"/>
                                        <p:tgtEl>
                                          <p:spTgt spid="34"/>
                                        </p:tgtEl>
                                      </p:cBhvr>
                                    </p:animEffect>
                                    <p:anim calcmode="lin" valueType="num">
                                      <p:cBhvr>
                                        <p:cTn id="52" dur="1000" fill="hold"/>
                                        <p:tgtEl>
                                          <p:spTgt spid="34"/>
                                        </p:tgtEl>
                                        <p:attrNameLst>
                                          <p:attrName>ppt_x</p:attrName>
                                        </p:attrNameLst>
                                      </p:cBhvr>
                                      <p:tavLst>
                                        <p:tav tm="0">
                                          <p:val>
                                            <p:strVal val="#ppt_x"/>
                                          </p:val>
                                        </p:tav>
                                        <p:tav tm="100000">
                                          <p:val>
                                            <p:strVal val="#ppt_x"/>
                                          </p:val>
                                        </p:tav>
                                      </p:tavLst>
                                    </p:anim>
                                    <p:anim calcmode="lin" valueType="num">
                                      <p:cBhvr>
                                        <p:cTn id="5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down)">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66642" y="2323561"/>
            <a:ext cx="3708400" cy="3892861"/>
          </a:xfrm>
          <a:prstGeom prst="rect">
            <a:avLst/>
          </a:prstGeom>
          <a:noFill/>
        </p:spPr>
        <p:txBody>
          <a:bodyPr wrap="square" rtlCol="0">
            <a:spAutoFit/>
          </a:bodyPr>
          <a:lstStyle/>
          <a:p>
            <a:pPr lvl="0" algn="just">
              <a:lnSpc>
                <a:spcPct val="150000"/>
              </a:lnSpc>
            </a:pPr>
            <a:r>
              <a:rPr lang="vi-VN" sz="2800" dirty="0">
                <a:latin typeface="Times New Roman" panose="02020603050405020304" pitchFamily="18" charset="0"/>
                <a:cs typeface="Times New Roman" panose="02020603050405020304" pitchFamily="18" charset="0"/>
                <a:sym typeface="Wingdings" panose="05000000000000000000" pitchFamily="2" charset="2"/>
              </a:rPr>
              <a:t>Người anh đã hối hận, day dứt, nhận ra tâm hồn trong sáng của người em và hiểu tính đố kị, ghen ghét của bản thân là xấu</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rcRect/>
          <a:stretch>
            <a:fillRect/>
          </a:stretch>
        </p:blipFill>
        <p:spPr>
          <a:xfrm>
            <a:off x="4267200" y="2297854"/>
            <a:ext cx="3696585" cy="3516377"/>
          </a:xfrm>
          <a:prstGeom prst="rect">
            <a:avLst/>
          </a:prstGeom>
        </p:spPr>
      </p:pic>
      <p:sp>
        <p:nvSpPr>
          <p:cNvPr id="4" name="TextBox 3"/>
          <p:cNvSpPr txBox="1"/>
          <p:nvPr/>
        </p:nvSpPr>
        <p:spPr>
          <a:xfrm>
            <a:off x="375093" y="2297853"/>
            <a:ext cx="3490325" cy="2600199"/>
          </a:xfrm>
          <a:prstGeom prst="rect">
            <a:avLst/>
          </a:prstGeom>
          <a:noFill/>
        </p:spPr>
        <p:txBody>
          <a:bodyPr wrap="square" rtlCol="0">
            <a:spAutoFit/>
          </a:bodyPr>
          <a:lstStyle/>
          <a:p>
            <a:pPr lvl="0" algn="just">
              <a:lnSpc>
                <a:spcPct val="150000"/>
              </a:lnSpc>
            </a:pPr>
            <a:r>
              <a:rPr lang="vi-VN" sz="2800" dirty="0">
                <a:latin typeface="Times New Roman" panose="02020603050405020304" pitchFamily="18" charset="0"/>
                <a:cs typeface="Times New Roman" panose="02020603050405020304" pitchFamily="18" charset="0"/>
                <a:sym typeface="Wingdings" panose="05000000000000000000" pitchFamily="2" charset="2"/>
              </a:rPr>
              <a:t>Người anh đáng trách nhưng cũng đáng cảm thông vì tính xấu, ghen tị chỉ là nhất thời</a:t>
            </a:r>
            <a:endParaRPr lang="en-US" sz="2800" dirty="0">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3200" y="-990600"/>
            <a:ext cx="3376246" cy="2743200"/>
          </a:xfrm>
          <a:prstGeom prst="rect">
            <a:avLst/>
          </a:prstGeom>
        </p:spPr>
      </p:pic>
      <p:grpSp>
        <p:nvGrpSpPr>
          <p:cNvPr id="9" name="Group 2"/>
          <p:cNvGrpSpPr/>
          <p:nvPr/>
        </p:nvGrpSpPr>
        <p:grpSpPr>
          <a:xfrm>
            <a:off x="2120255" y="0"/>
            <a:ext cx="7702618" cy="1575804"/>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5" name="Picture 4"/>
          <p:cNvPicPr>
            <a:picLocks noChangeAspect="1"/>
          </p:cNvPicPr>
          <p:nvPr/>
        </p:nvPicPr>
        <p:blipFill>
          <a:blip r:embed="rId13"/>
          <a:stretch>
            <a:fillRect/>
          </a:stretch>
        </p:blipFill>
        <p:spPr>
          <a:xfrm>
            <a:off x="2264874" y="57768"/>
            <a:ext cx="7413379" cy="1518036"/>
          </a:xfrm>
          <a:prstGeom prst="rect">
            <a:avLst/>
          </a:prstGeom>
        </p:spPr>
      </p:pic>
    </p:spTree>
    <p:extLst>
      <p:ext uri="{BB962C8B-B14F-4D97-AF65-F5344CB8AC3E}">
        <p14:creationId xmlns:p14="http://schemas.microsoft.com/office/powerpoint/2010/main" val="366984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71200" y="5088601"/>
            <a:ext cx="4487853" cy="2743200"/>
          </a:xfrm>
          <a:prstGeom prst="rect">
            <a:avLst/>
          </a:prstGeom>
        </p:spPr>
      </p:pic>
      <p:pic>
        <p:nvPicPr>
          <p:cNvPr id="57"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081839" y="-397214"/>
            <a:ext cx="2696572" cy="1613040"/>
          </a:xfrm>
          <a:prstGeom prst="rect">
            <a:avLst/>
          </a:prstGeom>
        </p:spPr>
      </p:pic>
      <p:pic>
        <p:nvPicPr>
          <p:cNvPr id="58"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a:off x="342632" y="1597896"/>
            <a:ext cx="1228993" cy="344314"/>
          </a:xfrm>
          <a:prstGeom prst="rect">
            <a:avLst/>
          </a:prstGeom>
        </p:spPr>
      </p:pic>
      <p:pic>
        <p:nvPicPr>
          <p:cNvPr id="59" name="Picture 10"/>
          <p:cNvPicPr>
            <a:picLocks noChangeAspect="1"/>
          </p:cNvPicPr>
          <p:nvPr/>
        </p:nvPicPr>
        <p:blipFill rotWithShape="1">
          <a:blip r:embed="rId8">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a:off x="343615" y="2185621"/>
            <a:ext cx="1228993" cy="344314"/>
          </a:xfrm>
          <a:prstGeom prst="rect">
            <a:avLst/>
          </a:prstGeom>
        </p:spPr>
      </p:pic>
      <p:pic>
        <p:nvPicPr>
          <p:cNvPr id="61"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rot="11170680">
            <a:off x="412370" y="2804236"/>
            <a:ext cx="1228993" cy="344314"/>
          </a:xfrm>
          <a:prstGeom prst="rect">
            <a:avLst/>
          </a:prstGeom>
        </p:spPr>
      </p:pic>
      <p:pic>
        <p:nvPicPr>
          <p:cNvPr id="62" name="Picture 10"/>
          <p:cNvPicPr>
            <a:picLocks noChangeAspect="1"/>
          </p:cNvPicPr>
          <p:nvPr/>
        </p:nvPicPr>
        <p:blipFill rotWithShape="1">
          <a:blip r:embed="rId8">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rot="11170680">
            <a:off x="412369" y="3522845"/>
            <a:ext cx="1228993" cy="344314"/>
          </a:xfrm>
          <a:prstGeom prst="rect">
            <a:avLst/>
          </a:prstGeom>
        </p:spPr>
      </p:pic>
      <p:pic>
        <p:nvPicPr>
          <p:cNvPr id="63" name="Picture 1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78870"/>
          <a:stretch/>
        </p:blipFill>
        <p:spPr>
          <a:xfrm>
            <a:off x="445790" y="4396484"/>
            <a:ext cx="1228993" cy="344314"/>
          </a:xfrm>
          <a:prstGeom prst="rect">
            <a:avLst/>
          </a:prstGeom>
        </p:spPr>
      </p:pic>
      <p:pic>
        <p:nvPicPr>
          <p:cNvPr id="2" name="Picture 1"/>
          <p:cNvPicPr>
            <a:picLocks noChangeAspect="1"/>
          </p:cNvPicPr>
          <p:nvPr/>
        </p:nvPicPr>
        <p:blipFill>
          <a:blip r:embed="rId11"/>
          <a:stretch>
            <a:fillRect/>
          </a:stretch>
        </p:blipFill>
        <p:spPr>
          <a:xfrm>
            <a:off x="2765998" y="104477"/>
            <a:ext cx="6110862" cy="1320815"/>
          </a:xfrm>
          <a:prstGeom prst="rect">
            <a:avLst/>
          </a:prstGeom>
        </p:spPr>
      </p:pic>
      <p:sp>
        <p:nvSpPr>
          <p:cNvPr id="17" name="Rectangle 16"/>
          <p:cNvSpPr/>
          <p:nvPr/>
        </p:nvSpPr>
        <p:spPr>
          <a:xfrm>
            <a:off x="2003110" y="1489118"/>
            <a:ext cx="8400461" cy="4616648"/>
          </a:xfrm>
          <a:prstGeom prst="rect">
            <a:avLst/>
          </a:prstGeom>
        </p:spPr>
        <p:txBody>
          <a:bodyPr wrap="square">
            <a:spAutoFit/>
          </a:bodyPr>
          <a:lstStyle/>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Ghen ghét, đố kị trước tài năng hay thành công của người khác là tính xấu</a:t>
            </a:r>
          </a:p>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Cần vượt qua mặc cảm, tự ti để có sự trân trọng, thành công, và có niềm vui thực sự chân thành trước những thành công của người khác.</a:t>
            </a:r>
          </a:p>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Tình cảm trong sáng, nhân hậu có thể giúp con người vượt kên trên bản thân và hoàn thiện mình</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00374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 calcmode="lin" valueType="num">
                                      <p:cBhvr>
                                        <p:cTn id="12"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wipe(down)">
                                      <p:cBhvr>
                                        <p:cTn id="19" dur="580">
                                          <p:stCondLst>
                                            <p:cond delay="0"/>
                                          </p:stCondLst>
                                        </p:cTn>
                                        <p:tgtEl>
                                          <p:spTgt spid="17">
                                            <p:txEl>
                                              <p:pRg st="1" end="1"/>
                                            </p:txEl>
                                          </p:spTgt>
                                        </p:tgtEl>
                                      </p:cBhvr>
                                    </p:animEffect>
                                    <p:anim calcmode="lin" valueType="num">
                                      <p:cBhvr>
                                        <p:cTn id="20" dur="1822" tmFilter="0,0; 0.14,0.36; 0.43,0.73; 0.71,0.91; 1.0,1.0">
                                          <p:stCondLst>
                                            <p:cond delay="0"/>
                                          </p:stCondLst>
                                        </p:cTn>
                                        <p:tgtEl>
                                          <p:spTgt spid="17">
                                            <p:txEl>
                                              <p:pRg st="1" end="1"/>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7">
                                            <p:txEl>
                                              <p:pRg st="1" end="1"/>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7">
                                            <p:txEl>
                                              <p:pRg st="1" end="1"/>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7">
                                            <p:txEl>
                                              <p:pRg st="1" end="1"/>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7">
                                            <p:txEl>
                                              <p:pRg st="1" end="1"/>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17">
                                            <p:txEl>
                                              <p:pRg st="1" end="1"/>
                                            </p:txEl>
                                          </p:spTgt>
                                        </p:tgtEl>
                                      </p:cBhvr>
                                      <p:to x="100000" y="60000"/>
                                    </p:animScale>
                                    <p:animScale>
                                      <p:cBhvr>
                                        <p:cTn id="26" dur="166" decel="50000">
                                          <p:stCondLst>
                                            <p:cond delay="676"/>
                                          </p:stCondLst>
                                        </p:cTn>
                                        <p:tgtEl>
                                          <p:spTgt spid="17">
                                            <p:txEl>
                                              <p:pRg st="1" end="1"/>
                                            </p:txEl>
                                          </p:spTgt>
                                        </p:tgtEl>
                                      </p:cBhvr>
                                      <p:to x="100000" y="100000"/>
                                    </p:animScale>
                                    <p:animScale>
                                      <p:cBhvr>
                                        <p:cTn id="27" dur="26">
                                          <p:stCondLst>
                                            <p:cond delay="1312"/>
                                          </p:stCondLst>
                                        </p:cTn>
                                        <p:tgtEl>
                                          <p:spTgt spid="17">
                                            <p:txEl>
                                              <p:pRg st="1" end="1"/>
                                            </p:txEl>
                                          </p:spTgt>
                                        </p:tgtEl>
                                      </p:cBhvr>
                                      <p:to x="100000" y="80000"/>
                                    </p:animScale>
                                    <p:animScale>
                                      <p:cBhvr>
                                        <p:cTn id="28" dur="166" decel="50000">
                                          <p:stCondLst>
                                            <p:cond delay="1338"/>
                                          </p:stCondLst>
                                        </p:cTn>
                                        <p:tgtEl>
                                          <p:spTgt spid="17">
                                            <p:txEl>
                                              <p:pRg st="1" end="1"/>
                                            </p:txEl>
                                          </p:spTgt>
                                        </p:tgtEl>
                                      </p:cBhvr>
                                      <p:to x="100000" y="100000"/>
                                    </p:animScale>
                                    <p:animScale>
                                      <p:cBhvr>
                                        <p:cTn id="29" dur="26">
                                          <p:stCondLst>
                                            <p:cond delay="1642"/>
                                          </p:stCondLst>
                                        </p:cTn>
                                        <p:tgtEl>
                                          <p:spTgt spid="17">
                                            <p:txEl>
                                              <p:pRg st="1" end="1"/>
                                            </p:txEl>
                                          </p:spTgt>
                                        </p:tgtEl>
                                      </p:cBhvr>
                                      <p:to x="100000" y="90000"/>
                                    </p:animScale>
                                    <p:animScale>
                                      <p:cBhvr>
                                        <p:cTn id="30" dur="166" decel="50000">
                                          <p:stCondLst>
                                            <p:cond delay="1668"/>
                                          </p:stCondLst>
                                        </p:cTn>
                                        <p:tgtEl>
                                          <p:spTgt spid="17">
                                            <p:txEl>
                                              <p:pRg st="1" end="1"/>
                                            </p:txEl>
                                          </p:spTgt>
                                        </p:tgtEl>
                                      </p:cBhvr>
                                      <p:to x="100000" y="100000"/>
                                    </p:animScale>
                                    <p:animScale>
                                      <p:cBhvr>
                                        <p:cTn id="31" dur="26">
                                          <p:stCondLst>
                                            <p:cond delay="1808"/>
                                          </p:stCondLst>
                                        </p:cTn>
                                        <p:tgtEl>
                                          <p:spTgt spid="17">
                                            <p:txEl>
                                              <p:pRg st="1" end="1"/>
                                            </p:txEl>
                                          </p:spTgt>
                                        </p:tgtEl>
                                      </p:cBhvr>
                                      <p:to x="100000" y="95000"/>
                                    </p:animScale>
                                    <p:animScale>
                                      <p:cBhvr>
                                        <p:cTn id="32" dur="166" decel="50000">
                                          <p:stCondLst>
                                            <p:cond delay="1834"/>
                                          </p:stCondLst>
                                        </p:cTn>
                                        <p:tgtEl>
                                          <p:spTgt spid="17">
                                            <p:txEl>
                                              <p:pRg st="1" end="1"/>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anim calcmode="lin" valueType="num">
                                      <p:cBhvr>
                                        <p:cTn id="37" dur="10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38" dur="1000" fill="hold"/>
                                        <p:tgtEl>
                                          <p:spTgt spid="17">
                                            <p:txEl>
                                              <p:pRg st="2" end="2"/>
                                            </p:txEl>
                                          </p:spTgt>
                                        </p:tgtEl>
                                        <p:attrNameLst>
                                          <p:attrName>ppt_h</p:attrName>
                                        </p:attrNameLst>
                                      </p:cBhvr>
                                      <p:tavLst>
                                        <p:tav tm="0">
                                          <p:val>
                                            <p:fltVal val="0"/>
                                          </p:val>
                                        </p:tav>
                                        <p:tav tm="100000">
                                          <p:val>
                                            <p:strVal val="#ppt_h"/>
                                          </p:val>
                                        </p:tav>
                                      </p:tavLst>
                                    </p:anim>
                                    <p:anim calcmode="lin" valueType="num">
                                      <p:cBhvr>
                                        <p:cTn id="39" dur="1000" fill="hold"/>
                                        <p:tgtEl>
                                          <p:spTgt spid="17">
                                            <p:txEl>
                                              <p:pRg st="2" end="2"/>
                                            </p:txEl>
                                          </p:spTgt>
                                        </p:tgtEl>
                                        <p:attrNameLst>
                                          <p:attrName>style.rotation</p:attrName>
                                        </p:attrNameLst>
                                      </p:cBhvr>
                                      <p:tavLst>
                                        <p:tav tm="0">
                                          <p:val>
                                            <p:fltVal val="90"/>
                                          </p:val>
                                        </p:tav>
                                        <p:tav tm="100000">
                                          <p:val>
                                            <p:fltVal val="0"/>
                                          </p:val>
                                        </p:tav>
                                      </p:tavLst>
                                    </p:anim>
                                    <p:animEffect transition="in" filter="fade">
                                      <p:cBhvr>
                                        <p:cTn id="40" dur="1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3200" y="-990600"/>
            <a:ext cx="3376246" cy="2743200"/>
          </a:xfrm>
          <a:prstGeom prst="rect">
            <a:avLst/>
          </a:prstGeom>
        </p:spPr>
      </p:pic>
      <p:grpSp>
        <p:nvGrpSpPr>
          <p:cNvPr id="9" name="Group 2"/>
          <p:cNvGrpSpPr/>
          <p:nvPr/>
        </p:nvGrpSpPr>
        <p:grpSpPr>
          <a:xfrm>
            <a:off x="2120255" y="0"/>
            <a:ext cx="7702618" cy="2297852"/>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1" name="Picture 10"/>
          <p:cNvPicPr>
            <a:picLocks noChangeAspect="1"/>
          </p:cNvPicPr>
          <p:nvPr/>
        </p:nvPicPr>
        <p:blipFill>
          <a:blip r:embed="rId13"/>
          <a:stretch>
            <a:fillRect/>
          </a:stretch>
        </p:blipFill>
        <p:spPr>
          <a:xfrm>
            <a:off x="2120255" y="784"/>
            <a:ext cx="7858425" cy="2322777"/>
          </a:xfrm>
          <a:prstGeom prst="rect">
            <a:avLst/>
          </a:prstGeom>
        </p:spPr>
      </p:pic>
      <p:grpSp>
        <p:nvGrpSpPr>
          <p:cNvPr id="12" name="Group 11"/>
          <p:cNvGrpSpPr/>
          <p:nvPr/>
        </p:nvGrpSpPr>
        <p:grpSpPr>
          <a:xfrm>
            <a:off x="537376" y="2663487"/>
            <a:ext cx="11266697" cy="1014004"/>
            <a:chOff x="2145951" y="418011"/>
            <a:chExt cx="7821015" cy="1014004"/>
          </a:xfrm>
          <a:noFill/>
        </p:grpSpPr>
        <p:sp>
          <p:nvSpPr>
            <p:cNvPr id="13" name="Rounded Rectangle 12"/>
            <p:cNvSpPr/>
            <p:nvPr/>
          </p:nvSpPr>
          <p:spPr>
            <a:xfrm>
              <a:off x="2145951" y="418011"/>
              <a:ext cx="7821015" cy="1014004"/>
            </a:xfrm>
            <a:prstGeom prst="roundRect">
              <a:avLst/>
            </a:prstGeom>
            <a:grp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ounded Rectangle 5"/>
            <p:cNvSpPr/>
            <p:nvPr/>
          </p:nvSpPr>
          <p:spPr>
            <a:xfrm>
              <a:off x="2195451" y="467511"/>
              <a:ext cx="7722015" cy="91500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Mọi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viên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trong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gia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đình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luôn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yêu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thương</a:t>
              </a:r>
              <a:r>
                <a:rPr lang="en-US" sz="2800" kern="1200" dirty="0">
                  <a:solidFill>
                    <a:schemeClr val="tx1"/>
                  </a:solidFill>
                  <a:latin typeface="Times New Roman" panose="02020603050405020304" pitchFamily="18" charset="0"/>
                  <a:cs typeface="Times New Roman" panose="02020603050405020304" pitchFamily="18" charset="0"/>
                </a:rPr>
                <a:t>, chia </a:t>
              </a:r>
              <a:r>
                <a:rPr lang="en-US" sz="2800" kern="1200" dirty="0" err="1">
                  <a:solidFill>
                    <a:schemeClr val="tx1"/>
                  </a:solidFill>
                  <a:latin typeface="Times New Roman" panose="02020603050405020304" pitchFamily="18" charset="0"/>
                  <a:cs typeface="Times New Roman" panose="02020603050405020304" pitchFamily="18" charset="0"/>
                </a:rPr>
                <a:t>sẻ</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gắn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kết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với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nhau</a:t>
              </a:r>
              <a:r>
                <a:rPr lang="en-US" sz="2800" kern="1200" dirty="0">
                  <a:solidFill>
                    <a:schemeClr val="tx1"/>
                  </a:solidFill>
                  <a:latin typeface="Times New Roman" panose="02020603050405020304" pitchFamily="18" charset="0"/>
                  <a:cs typeface="Times New Roman" panose="02020603050405020304" pitchFamily="18" charset="0"/>
                </a:rPr>
                <a:t>.</a:t>
              </a:r>
            </a:p>
          </p:txBody>
        </p:sp>
      </p:grpSp>
      <p:grpSp>
        <p:nvGrpSpPr>
          <p:cNvPr id="15" name="Group 14"/>
          <p:cNvGrpSpPr/>
          <p:nvPr/>
        </p:nvGrpSpPr>
        <p:grpSpPr>
          <a:xfrm>
            <a:off x="537376" y="3478476"/>
            <a:ext cx="8815882" cy="1014004"/>
            <a:chOff x="1490700" y="1749908"/>
            <a:chExt cx="8815882" cy="1014004"/>
          </a:xfrm>
          <a:noFill/>
        </p:grpSpPr>
        <p:sp>
          <p:nvSpPr>
            <p:cNvPr id="16" name="Rounded Rectangle 15"/>
            <p:cNvSpPr/>
            <p:nvPr/>
          </p:nvSpPr>
          <p:spPr>
            <a:xfrm>
              <a:off x="1490700" y="1749908"/>
              <a:ext cx="8815882" cy="1014004"/>
            </a:xfrm>
            <a:prstGeom prst="roundRect">
              <a:avLst/>
            </a:prstGeom>
            <a:grp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ounded Rectangle 7"/>
            <p:cNvSpPr/>
            <p:nvPr/>
          </p:nvSpPr>
          <p:spPr>
            <a:xfrm>
              <a:off x="1540200" y="1799408"/>
              <a:ext cx="8716882" cy="91500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Sự</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gắn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kết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đó</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phải</a:t>
              </a:r>
              <a:r>
                <a:rPr lang="en-US" sz="2800" kern="1200" dirty="0">
                  <a:solidFill>
                    <a:schemeClr val="tx1"/>
                  </a:solidFill>
                  <a:latin typeface="Times New Roman" panose="02020603050405020304" pitchFamily="18" charset="0"/>
                  <a:cs typeface="Times New Roman" panose="02020603050405020304" pitchFamily="18" charset="0"/>
                </a:rPr>
                <a:t> ở </a:t>
              </a:r>
              <a:r>
                <a:rPr lang="en-US" sz="2800" kern="1200" dirty="0" err="1">
                  <a:solidFill>
                    <a:schemeClr val="tx1"/>
                  </a:solidFill>
                  <a:latin typeface="Times New Roman" panose="02020603050405020304" pitchFamily="18" charset="0"/>
                  <a:cs typeface="Times New Roman" panose="02020603050405020304" pitchFamily="18" charset="0"/>
                </a:rPr>
                <a:t>cả</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hai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phía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trao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và</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nhận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lại</a:t>
              </a:r>
              <a:r>
                <a:rPr lang="en-US" sz="2800" kern="1200" dirty="0">
                  <a:solidFill>
                    <a:schemeClr val="tx1"/>
                  </a:solidFill>
                  <a:latin typeface="Times New Roman" panose="02020603050405020304" pitchFamily="18" charset="0"/>
                  <a:cs typeface="Times New Roman" panose="02020603050405020304" pitchFamily="18" charset="0"/>
                </a:rPr>
                <a:t>.</a:t>
              </a:r>
            </a:p>
          </p:txBody>
        </p:sp>
      </p:grpSp>
      <p:grpSp>
        <p:nvGrpSpPr>
          <p:cNvPr id="18" name="Group 17"/>
          <p:cNvGrpSpPr/>
          <p:nvPr/>
        </p:nvGrpSpPr>
        <p:grpSpPr>
          <a:xfrm>
            <a:off x="440752" y="4293465"/>
            <a:ext cx="10629388" cy="1734463"/>
            <a:chOff x="550537" y="3029672"/>
            <a:chExt cx="10629388" cy="1734463"/>
          </a:xfrm>
          <a:noFill/>
        </p:grpSpPr>
        <p:sp>
          <p:nvSpPr>
            <p:cNvPr id="19" name="Rounded Rectangle 18"/>
            <p:cNvSpPr/>
            <p:nvPr/>
          </p:nvSpPr>
          <p:spPr>
            <a:xfrm>
              <a:off x="718469" y="3029672"/>
              <a:ext cx="10293525" cy="1351160"/>
            </a:xfrm>
            <a:prstGeom prst="roundRect">
              <a:avLst/>
            </a:prstGeom>
            <a:grp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ed Rectangle 9"/>
            <p:cNvSpPr/>
            <p:nvPr/>
          </p:nvSpPr>
          <p:spPr>
            <a:xfrm>
              <a:off x="550537" y="3544891"/>
              <a:ext cx="10629388" cy="121924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15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Tôn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trọng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sự</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khác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biệt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biết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gạt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bỏ</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những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cảm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xúc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ghen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ghét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đố</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kị</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trọng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những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điểm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mạnh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của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các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viên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động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viên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cổ</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vũ</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người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họ</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có</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điều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kiện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phát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triển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bản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thân</a:t>
              </a:r>
              <a:r>
                <a:rPr lang="en-US" sz="2800" kern="1200" dirty="0">
                  <a:solidFill>
                    <a:schemeClr val="tx1"/>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3720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064156" y="-137851"/>
            <a:ext cx="1442045" cy="250197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06739" y="4427399"/>
            <a:ext cx="3820087" cy="318480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239687">
            <a:off x="-1063619" y="-785396"/>
            <a:ext cx="3498839" cy="379706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62486" y="4927530"/>
            <a:ext cx="2696572" cy="1613040"/>
          </a:xfrm>
          <a:prstGeom prst="rect">
            <a:avLst/>
          </a:prstGeom>
        </p:spPr>
      </p:pic>
      <p:pic>
        <p:nvPicPr>
          <p:cNvPr id="7" name="Picture 6"/>
          <p:cNvPicPr>
            <a:picLocks noChangeAspect="1"/>
          </p:cNvPicPr>
          <p:nvPr/>
        </p:nvPicPr>
        <p:blipFill>
          <a:blip r:embed="rId11"/>
          <a:stretch>
            <a:fillRect/>
          </a:stretch>
        </p:blipFill>
        <p:spPr>
          <a:xfrm>
            <a:off x="2477710" y="2252370"/>
            <a:ext cx="7236579" cy="2353260"/>
          </a:xfrm>
          <a:prstGeom prst="rect">
            <a:avLst/>
          </a:prstGeom>
        </p:spPr>
      </p:pic>
    </p:spTree>
    <p:extLst>
      <p:ext uri="{BB962C8B-B14F-4D97-AF65-F5344CB8AC3E}">
        <p14:creationId xmlns:p14="http://schemas.microsoft.com/office/powerpoint/2010/main" val="3667134468"/>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5" name="Group 5"/>
          <p:cNvGrpSpPr/>
          <p:nvPr/>
        </p:nvGrpSpPr>
        <p:grpSpPr>
          <a:xfrm>
            <a:off x="941166" y="864682"/>
            <a:ext cx="5386686" cy="5128635"/>
            <a:chOff x="0" y="0"/>
            <a:chExt cx="14423829" cy="13732850"/>
          </a:xfrm>
          <a:solidFill>
            <a:schemeClr val="bg2"/>
          </a:solidFill>
        </p:grpSpPr>
        <p:sp>
          <p:nvSpPr>
            <p:cNvPr id="6" name="Freeform 6"/>
            <p:cNvSpPr/>
            <p:nvPr/>
          </p:nvSpPr>
          <p:spPr>
            <a:xfrm>
              <a:off x="0" y="0"/>
              <a:ext cx="14423828" cy="13732850"/>
            </a:xfrm>
            <a:custGeom>
              <a:avLst/>
              <a:gdLst/>
              <a:ahLst/>
              <a:cxnLst/>
              <a:rect l="l" t="t" r="r" b="b"/>
              <a:pathLst>
                <a:path w="14423828" h="13732850">
                  <a:moveTo>
                    <a:pt x="14119028" y="0"/>
                  </a:moveTo>
                  <a:lnTo>
                    <a:pt x="304800" y="0"/>
                  </a:lnTo>
                  <a:cubicBezTo>
                    <a:pt x="135890" y="0"/>
                    <a:pt x="0" y="135890"/>
                    <a:pt x="0" y="304800"/>
                  </a:cubicBezTo>
                  <a:lnTo>
                    <a:pt x="0" y="13428050"/>
                  </a:lnTo>
                  <a:cubicBezTo>
                    <a:pt x="0" y="13596959"/>
                    <a:pt x="135890" y="13732850"/>
                    <a:pt x="304800" y="13732850"/>
                  </a:cubicBezTo>
                  <a:lnTo>
                    <a:pt x="14119028" y="13732850"/>
                  </a:lnTo>
                  <a:cubicBezTo>
                    <a:pt x="14287939" y="13732850"/>
                    <a:pt x="14423828" y="13596959"/>
                    <a:pt x="14423828" y="13428050"/>
                  </a:cubicBezTo>
                  <a:lnTo>
                    <a:pt x="14423828" y="304800"/>
                  </a:lnTo>
                  <a:cubicBezTo>
                    <a:pt x="14423828" y="135890"/>
                    <a:pt x="14287939" y="0"/>
                    <a:pt x="14119028" y="0"/>
                  </a:cubicBezTo>
                  <a:close/>
                </a:path>
              </a:pathLst>
            </a:custGeom>
            <a:grp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328159" y="-670832"/>
            <a:ext cx="1461349" cy="253546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483644">
            <a:off x="-981337" y="5124570"/>
            <a:ext cx="3498839" cy="379706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17986" y="169839"/>
            <a:ext cx="2315237" cy="1384933"/>
          </a:xfrm>
          <a:prstGeom prst="rect">
            <a:avLst/>
          </a:prstGeom>
        </p:spPr>
      </p:pic>
      <p:pic>
        <p:nvPicPr>
          <p:cNvPr id="10" name="Picture 9"/>
          <p:cNvPicPr>
            <a:picLocks noChangeAspect="1"/>
          </p:cNvPicPr>
          <p:nvPr/>
        </p:nvPicPr>
        <p:blipFill>
          <a:blip r:embed="rId9"/>
          <a:stretch>
            <a:fillRect/>
          </a:stretch>
        </p:blipFill>
        <p:spPr>
          <a:xfrm>
            <a:off x="7475197" y="862305"/>
            <a:ext cx="2883658" cy="1182727"/>
          </a:xfrm>
          <a:prstGeom prst="rect">
            <a:avLst/>
          </a:prstGeom>
        </p:spPr>
      </p:pic>
      <p:pic>
        <p:nvPicPr>
          <p:cNvPr id="14" name="Picture 13"/>
          <p:cNvPicPr>
            <a:picLocks noChangeAspect="1"/>
          </p:cNvPicPr>
          <p:nvPr/>
        </p:nvPicPr>
        <p:blipFill>
          <a:blip r:embed="rId10"/>
          <a:stretch>
            <a:fillRect/>
          </a:stretch>
        </p:blipFill>
        <p:spPr>
          <a:xfrm>
            <a:off x="2076846" y="862305"/>
            <a:ext cx="3115326" cy="1182727"/>
          </a:xfrm>
          <a:prstGeom prst="rect">
            <a:avLst/>
          </a:prstGeom>
        </p:spPr>
      </p:pic>
      <p:sp>
        <p:nvSpPr>
          <p:cNvPr id="15" name="Rectangle 14"/>
          <p:cNvSpPr/>
          <p:nvPr/>
        </p:nvSpPr>
        <p:spPr>
          <a:xfrm>
            <a:off x="1030946" y="2219154"/>
            <a:ext cx="5137944" cy="867930"/>
          </a:xfrm>
          <a:prstGeom prst="rect">
            <a:avLst/>
          </a:prstGeom>
        </p:spPr>
        <p:txBody>
          <a:bodyPr wrap="square">
            <a:spAutoFit/>
          </a:bodyPr>
          <a:lstStyle/>
          <a:p>
            <a:pPr lvl="0" algn="just"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Miêu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a:t>
            </a:r>
          </a:p>
        </p:txBody>
      </p:sp>
      <p:sp>
        <p:nvSpPr>
          <p:cNvPr id="16" name="Rectangle 15"/>
          <p:cNvSpPr/>
          <p:nvPr/>
        </p:nvSpPr>
        <p:spPr>
          <a:xfrm>
            <a:off x="1027280" y="3265966"/>
            <a:ext cx="5259831" cy="867930"/>
          </a:xfrm>
          <a:prstGeom prst="rect">
            <a:avLst/>
          </a:prstGeom>
        </p:spPr>
        <p:txBody>
          <a:bodyPr wrap="square">
            <a:spAutoFit/>
          </a:bodyPr>
          <a:lstStyle/>
          <a:p>
            <a:pPr lvl="0" algn="just"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a:t>
            </a:r>
          </a:p>
        </p:txBody>
      </p:sp>
      <p:sp>
        <p:nvSpPr>
          <p:cNvPr id="17" name="Rectangle 16"/>
          <p:cNvSpPr/>
          <p:nvPr/>
        </p:nvSpPr>
        <p:spPr>
          <a:xfrm>
            <a:off x="1027280" y="4295741"/>
            <a:ext cx="5137945" cy="1255728"/>
          </a:xfrm>
          <a:prstGeom prst="rect">
            <a:avLst/>
          </a:prstGeom>
        </p:spPr>
        <p:txBody>
          <a:bodyPr wrap="square">
            <a:spAutoFit/>
          </a:bodyPr>
          <a:lstStyle/>
          <a:p>
            <a:pPr lvl="0" algn="just"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Ngôi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a:t>
            </a:r>
          </a:p>
        </p:txBody>
      </p:sp>
      <p:sp>
        <p:nvSpPr>
          <p:cNvPr id="18" name="Rectangle 17"/>
          <p:cNvSpPr/>
          <p:nvPr/>
        </p:nvSpPr>
        <p:spPr>
          <a:xfrm>
            <a:off x="6459929" y="1908621"/>
            <a:ext cx="4914193" cy="2031325"/>
          </a:xfrm>
          <a:prstGeom prst="rect">
            <a:avLst/>
          </a:prstGeom>
        </p:spPr>
        <p:txBody>
          <a:bodyPr wrap="square">
            <a:spAutoFit/>
          </a:bodyPr>
          <a:lstStyle/>
          <a:p>
            <a:pPr lvl="0" algn="just"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p:txBody>
      </p:sp>
      <p:sp>
        <p:nvSpPr>
          <p:cNvPr id="19" name="Rectangle 18"/>
          <p:cNvSpPr/>
          <p:nvPr/>
        </p:nvSpPr>
        <p:spPr>
          <a:xfrm>
            <a:off x="6459929" y="4019367"/>
            <a:ext cx="4914193" cy="2031325"/>
          </a:xfrm>
          <a:prstGeom prst="rect">
            <a:avLst/>
          </a:prstGeom>
        </p:spPr>
        <p:txBody>
          <a:bodyPr wrap="square">
            <a:spAutoFit/>
          </a:bodyPr>
          <a:lstStyle/>
          <a:p>
            <a:pPr lvl="0" algn="just" defTabSz="1244600">
              <a:lnSpc>
                <a:spcPct val="90000"/>
              </a:lnSpc>
              <a:spcBef>
                <a:spcPct val="0"/>
              </a:spcBef>
              <a:spcAft>
                <a:spcPct val="350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256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064156" y="-137851"/>
            <a:ext cx="1442045" cy="250197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06739" y="4427399"/>
            <a:ext cx="3820087" cy="318480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239687">
            <a:off x="-1063619" y="-785396"/>
            <a:ext cx="3498839" cy="379706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62486" y="4927530"/>
            <a:ext cx="2696572" cy="1613040"/>
          </a:xfrm>
          <a:prstGeom prst="rect">
            <a:avLst/>
          </a:prstGeom>
        </p:spPr>
      </p:pic>
      <p:pic>
        <p:nvPicPr>
          <p:cNvPr id="7" name="Picture 6"/>
          <p:cNvPicPr>
            <a:picLocks noChangeAspect="1"/>
          </p:cNvPicPr>
          <p:nvPr/>
        </p:nvPicPr>
        <p:blipFill>
          <a:blip r:embed="rId11"/>
          <a:stretch>
            <a:fillRect/>
          </a:stretch>
        </p:blipFill>
        <p:spPr>
          <a:xfrm>
            <a:off x="2121063" y="2252370"/>
            <a:ext cx="7949873" cy="2353260"/>
          </a:xfrm>
          <a:prstGeom prst="rect">
            <a:avLst/>
          </a:prstGeom>
        </p:spPr>
      </p:pic>
    </p:spTree>
    <p:extLst>
      <p:ext uri="{BB962C8B-B14F-4D97-AF65-F5344CB8AC3E}">
        <p14:creationId xmlns:p14="http://schemas.microsoft.com/office/powerpoint/2010/main" val="3897835817"/>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2"/>
          <p:cNvGrpSpPr/>
          <p:nvPr/>
        </p:nvGrpSpPr>
        <p:grpSpPr>
          <a:xfrm>
            <a:off x="294637" y="76593"/>
            <a:ext cx="11734800" cy="6603607"/>
            <a:chOff x="0" y="0"/>
            <a:chExt cx="17532556" cy="8889747"/>
          </a:xfrm>
        </p:grpSpPr>
        <p:sp>
          <p:nvSpPr>
            <p:cNvPr id="45"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4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833921" y="-381000"/>
            <a:ext cx="1464183" cy="2743200"/>
          </a:xfrm>
          <a:prstGeom prst="rect">
            <a:avLst/>
          </a:prstGeom>
        </p:spPr>
      </p:pic>
      <p:pic>
        <p:nvPicPr>
          <p:cNvPr id="4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76963" y="5612344"/>
            <a:ext cx="2743200" cy="2743200"/>
          </a:xfrm>
          <a:prstGeom prst="rect">
            <a:avLst/>
          </a:prstGeom>
        </p:spPr>
      </p:pic>
      <p:pic>
        <p:nvPicPr>
          <p:cNvPr id="15" name="Picture 14"/>
          <p:cNvPicPr>
            <a:picLocks noChangeAspect="1"/>
          </p:cNvPicPr>
          <p:nvPr/>
        </p:nvPicPr>
        <p:blipFill>
          <a:blip r:embed="rId10"/>
          <a:stretch>
            <a:fillRect/>
          </a:stretch>
        </p:blipFill>
        <p:spPr>
          <a:xfrm>
            <a:off x="3128666" y="76593"/>
            <a:ext cx="5657578" cy="1603387"/>
          </a:xfrm>
          <a:prstGeom prst="rect">
            <a:avLst/>
          </a:prstGeom>
        </p:spPr>
      </p:pic>
      <p:grpSp>
        <p:nvGrpSpPr>
          <p:cNvPr id="35" name="Group 34"/>
          <p:cNvGrpSpPr/>
          <p:nvPr/>
        </p:nvGrpSpPr>
        <p:grpSpPr>
          <a:xfrm>
            <a:off x="786163" y="1679980"/>
            <a:ext cx="2342503" cy="715666"/>
            <a:chOff x="0" y="0"/>
            <a:chExt cx="14423829" cy="4243521"/>
          </a:xfrm>
          <a:solidFill>
            <a:schemeClr val="bg2"/>
          </a:solidFill>
        </p:grpSpPr>
        <p:sp>
          <p:nvSpPr>
            <p:cNvPr id="36" name="Freeform 3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37" name="Group 36"/>
          <p:cNvGrpSpPr/>
          <p:nvPr/>
        </p:nvGrpSpPr>
        <p:grpSpPr>
          <a:xfrm>
            <a:off x="783522" y="5320094"/>
            <a:ext cx="2342503" cy="776018"/>
            <a:chOff x="0" y="0"/>
            <a:chExt cx="14423829" cy="4243521"/>
          </a:xfrm>
          <a:solidFill>
            <a:schemeClr val="accent4">
              <a:lumMod val="60000"/>
              <a:lumOff val="40000"/>
            </a:schemeClr>
          </a:solidFill>
        </p:grpSpPr>
        <p:sp>
          <p:nvSpPr>
            <p:cNvPr id="38" name="Freeform 3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39" name="Group 38"/>
          <p:cNvGrpSpPr/>
          <p:nvPr/>
        </p:nvGrpSpPr>
        <p:grpSpPr>
          <a:xfrm>
            <a:off x="783522" y="3284953"/>
            <a:ext cx="2342503" cy="852218"/>
            <a:chOff x="0" y="0"/>
            <a:chExt cx="14423829" cy="4243521"/>
          </a:xfrm>
          <a:solidFill>
            <a:srgbClr val="2F7D52"/>
          </a:solidFill>
        </p:grpSpPr>
        <p:sp>
          <p:nvSpPr>
            <p:cNvPr id="41" name="Freeform 40"/>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2" name="Rectangle 41"/>
          <p:cNvSpPr/>
          <p:nvPr/>
        </p:nvSpPr>
        <p:spPr>
          <a:xfrm>
            <a:off x="782087" y="1826663"/>
            <a:ext cx="2419928" cy="543675"/>
          </a:xfrm>
          <a:prstGeom prst="rect">
            <a:avLst/>
          </a:prstGeom>
        </p:spPr>
        <p:txBody>
          <a:bodyPr wrap="square">
            <a:spAutoFit/>
          </a:bodyPr>
          <a:lstStyle/>
          <a:p>
            <a:pPr algn="ctr"/>
            <a:r>
              <a:rPr lang="en-US" sz="2933" b="1" dirty="0" err="1" smtClean="0">
                <a:solidFill>
                  <a:prstClr val="black"/>
                </a:solidFill>
                <a:latin typeface="Times New Roman" panose="02020603050405020304" pitchFamily="18" charset="0"/>
                <a:cs typeface="Times New Roman" panose="02020603050405020304" pitchFamily="18" charset="0"/>
              </a:rPr>
              <a:t>Tình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huống</a:t>
            </a:r>
            <a:r>
              <a:rPr lang="en-US" sz="2933" b="1" dirty="0" smtClean="0">
                <a:solidFill>
                  <a:prstClr val="black"/>
                </a:solidFill>
                <a:latin typeface="Times New Roman" panose="02020603050405020304" pitchFamily="18" charset="0"/>
                <a:cs typeface="Times New Roman" panose="02020603050405020304" pitchFamily="18" charset="0"/>
              </a:rPr>
              <a:t> 1</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779446" y="3466069"/>
            <a:ext cx="2350655" cy="543675"/>
          </a:xfrm>
          <a:prstGeom prst="rect">
            <a:avLst/>
          </a:prstGeom>
        </p:spPr>
        <p:txBody>
          <a:bodyPr wrap="square">
            <a:spAutoFit/>
          </a:bodyPr>
          <a:lstStyle/>
          <a:p>
            <a:pPr algn="ctr"/>
            <a:r>
              <a:rPr lang="en-US" sz="2933" b="1" dirty="0" err="1">
                <a:solidFill>
                  <a:schemeClr val="bg1"/>
                </a:solidFill>
                <a:latin typeface="Times New Roman" panose="02020603050405020304" pitchFamily="18" charset="0"/>
                <a:cs typeface="Times New Roman" panose="02020603050405020304" pitchFamily="18" charset="0"/>
              </a:rPr>
              <a:t>Tình</a:t>
            </a:r>
            <a:r>
              <a:rPr lang="en-US" sz="2933" b="1" dirty="0">
                <a:solidFill>
                  <a:schemeClr val="bg1"/>
                </a:solidFill>
                <a:latin typeface="Times New Roman" panose="02020603050405020304" pitchFamily="18" charset="0"/>
                <a:cs typeface="Times New Roman" panose="02020603050405020304" pitchFamily="18" charset="0"/>
              </a:rPr>
              <a:t> </a:t>
            </a:r>
            <a:r>
              <a:rPr lang="en-US" sz="2933" b="1" dirty="0" err="1">
                <a:solidFill>
                  <a:schemeClr val="bg1"/>
                </a:solidFill>
                <a:latin typeface="Times New Roman" panose="02020603050405020304" pitchFamily="18" charset="0"/>
                <a:cs typeface="Times New Roman" panose="02020603050405020304" pitchFamily="18" charset="0"/>
              </a:rPr>
              <a:t>huống</a:t>
            </a:r>
            <a:r>
              <a:rPr lang="en-US" sz="2933" b="1" dirty="0">
                <a:solidFill>
                  <a:schemeClr val="bg1"/>
                </a:solidFill>
                <a:latin typeface="Times New Roman" panose="02020603050405020304" pitchFamily="18" charset="0"/>
                <a:cs typeface="Times New Roman" panose="02020603050405020304" pitchFamily="18" charset="0"/>
              </a:rPr>
              <a:t> </a:t>
            </a:r>
            <a:r>
              <a:rPr lang="en-US" sz="2933" b="1" dirty="0" smtClean="0">
                <a:solidFill>
                  <a:schemeClr val="bg1"/>
                </a:solidFill>
                <a:latin typeface="Times New Roman" panose="02020603050405020304" pitchFamily="18" charset="0"/>
                <a:cs typeface="Times New Roman" panose="02020603050405020304" pitchFamily="18" charset="0"/>
              </a:rPr>
              <a:t>2</a:t>
            </a:r>
            <a:endParaRPr lang="vi-VN" sz="2933" b="1" dirty="0">
              <a:solidFill>
                <a:schemeClr val="bg1"/>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779445" y="5365814"/>
            <a:ext cx="2334611" cy="543675"/>
          </a:xfrm>
          <a:prstGeom prst="rect">
            <a:avLst/>
          </a:prstGeom>
        </p:spPr>
        <p:txBody>
          <a:bodyPr wrap="square">
            <a:spAutoFit/>
          </a:bodyPr>
          <a:lstStyle/>
          <a:p>
            <a:pPr algn="ctr"/>
            <a:r>
              <a:rPr lang="en-US" sz="2933" b="1" dirty="0" err="1">
                <a:solidFill>
                  <a:prstClr val="black"/>
                </a:solidFill>
                <a:latin typeface="Times New Roman" panose="02020603050405020304" pitchFamily="18" charset="0"/>
                <a:cs typeface="Times New Roman" panose="02020603050405020304" pitchFamily="18" charset="0"/>
              </a:rPr>
              <a:t>Tình</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huống</a:t>
            </a:r>
            <a:r>
              <a:rPr lang="en-US" sz="2933" b="1" dirty="0">
                <a:solidFill>
                  <a:prstClr val="black"/>
                </a:solidFill>
                <a:latin typeface="Times New Roman" panose="02020603050405020304" pitchFamily="18" charset="0"/>
                <a:cs typeface="Times New Roman" panose="02020603050405020304" pitchFamily="18" charset="0"/>
              </a:rPr>
              <a:t> 3</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3362512" y="1568555"/>
            <a:ext cx="7523161" cy="1384995"/>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Nếu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năng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đặc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biệt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nào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đó</a:t>
            </a:r>
            <a:r>
              <a:rPr lang="en-US" sz="2800" dirty="0" smtClean="0">
                <a:solidFill>
                  <a:prstClr val="black"/>
                </a:solidFill>
                <a:latin typeface="Times New Roman" panose="02020603050405020304" pitchFamily="18" charset="0"/>
                <a:cs typeface="Times New Roman" panose="02020603050405020304" pitchFamily="18" charset="0"/>
              </a:rPr>
              <a:t> so </a:t>
            </a:r>
            <a:r>
              <a:rPr lang="en-US" sz="2800" dirty="0" err="1" smtClean="0">
                <a:solidFill>
                  <a:prstClr val="black"/>
                </a:solidFill>
                <a:latin typeface="Times New Roman" panose="02020603050405020304" pitchFamily="18" charset="0"/>
                <a:cs typeface="Times New Roman" panose="02020603050405020304" pitchFamily="18" charset="0"/>
              </a:rPr>
              <a:t>với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xung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quanh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sẽ</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quý</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3362512" y="3171942"/>
            <a:ext cx="7523161" cy="1815882"/>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thân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nhận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thấy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ấy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thông</a:t>
            </a:r>
            <a:r>
              <a:rPr lang="en-US" sz="2800" dirty="0" smtClean="0">
                <a:solidFill>
                  <a:prstClr val="black"/>
                </a:solidFill>
                <a:latin typeface="Times New Roman" panose="02020603050405020304" pitchFamily="18" charset="0"/>
                <a:cs typeface="Times New Roman" panose="02020603050405020304" pitchFamily="18" charset="0"/>
              </a:rPr>
              <a:t> minh, </a:t>
            </a:r>
            <a:r>
              <a:rPr lang="en-US" sz="2800" dirty="0" err="1" smtClean="0">
                <a:solidFill>
                  <a:prstClr val="black"/>
                </a:solidFill>
                <a:latin typeface="Times New Roman" panose="02020603050405020304" pitchFamily="18" charset="0"/>
                <a:cs typeface="Times New Roman" panose="02020603050405020304" pitchFamily="18" charset="0"/>
              </a:rPr>
              <a:t>giỏi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giang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công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nhận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sẽ</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vẫn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thân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thiết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nhâu</a:t>
            </a:r>
            <a:r>
              <a:rPr lang="en-US" sz="2800"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51" name="Rectangle 50"/>
          <p:cNvSpPr/>
          <p:nvPr/>
        </p:nvSpPr>
        <p:spPr>
          <a:xfrm>
            <a:off x="3397743" y="5150013"/>
            <a:ext cx="7523161" cy="1323632"/>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Nếu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em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thấy</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một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mình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đang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tự</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ấy</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không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nhanh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nhẹn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được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như</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khác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em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sẽ</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khuyên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điều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gì</a:t>
            </a:r>
            <a:r>
              <a:rPr lang="en-US" sz="2667" dirty="0" smtClean="0">
                <a:solidFill>
                  <a:prstClr val="black"/>
                </a:solidFill>
                <a:latin typeface="Times New Roman" panose="02020603050405020304" pitchFamily="18" charset="0"/>
                <a:cs typeface="Times New Roman" panose="02020603050405020304" pitchFamily="18" charset="0"/>
              </a:rPr>
              <a:t>?</a:t>
            </a:r>
            <a:endParaRPr lang="vi-VN" sz="2667"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527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par>
                                <p:cTn id="19" presetID="16" presetClass="entr" presetSubtype="21"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arn(inVertical)">
                                      <p:cBhvr>
                                        <p:cTn id="21" dur="500"/>
                                        <p:tgtEl>
                                          <p:spTgt spid="3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barn(inVertical)">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arn(inVertical)">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8" grpId="0"/>
      <p:bldP spid="49" grpId="0"/>
      <p:bldP spid="50" grpId="0"/>
      <p:bldP spid="5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220" r="8862" b="2866"/>
          <a:stretch/>
        </p:blipFill>
        <p:spPr>
          <a:xfrm>
            <a:off x="0" y="-1"/>
            <a:ext cx="12192000" cy="6858001"/>
          </a:xfrm>
          <a:prstGeom prst="rect">
            <a:avLst/>
          </a:prstGeom>
        </p:spPr>
      </p:pic>
      <p:pic>
        <p:nvPicPr>
          <p:cNvPr id="3" name="Picture 11">
            <a:hlinkClick r:id="" action="ppaction://noaction"/>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7087" y="1693629"/>
            <a:ext cx="2813473" cy="144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a:hlinkClick r:id="" action="ppaction://noaction"/>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20624" y="3123376"/>
            <a:ext cx="1891873" cy="9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1888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4"/>
          <a:stretch>
            <a:fillRect/>
          </a:stretch>
        </p:blipFill>
        <p:spPr>
          <a:xfrm>
            <a:off x="0" y="-821292"/>
            <a:ext cx="13333108" cy="7955970"/>
          </a:xfrm>
          <a:prstGeom prst="rect">
            <a:avLst/>
          </a:prstGeom>
        </p:spPr>
      </p:pic>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8041" y="2543462"/>
            <a:ext cx="795595" cy="902363"/>
          </a:xfrm>
          <a:prstGeom prst="rect">
            <a:avLst/>
          </a:prstGeom>
        </p:spPr>
      </p:pic>
      <p:pic>
        <p:nvPicPr>
          <p:cNvPr id="51" name="Picture 11">
            <a:hlinkClick r:id="" action="ppaction://noaction"/>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113" y="2114543"/>
            <a:ext cx="2813473" cy="144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
            <a:hlinkClick r:id="" action="ppaction://noaction"/>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657310" y="2917912"/>
            <a:ext cx="1891873" cy="9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7">
            <a:clrChange>
              <a:clrFrom>
                <a:srgbClr val="FFFFFF"/>
              </a:clrFrom>
              <a:clrTo>
                <a:srgbClr val="FFFFFF">
                  <a:alpha val="0"/>
                </a:srgbClr>
              </a:clrTo>
            </a:clrChange>
          </a:blip>
          <a:stretch>
            <a:fillRect/>
          </a:stretch>
        </p:blipFill>
        <p:spPr>
          <a:xfrm>
            <a:off x="2496425" y="1320164"/>
            <a:ext cx="1596256" cy="1304287"/>
          </a:xfrm>
          <a:prstGeom prst="rect">
            <a:avLst/>
          </a:prstGeom>
        </p:spPr>
      </p:pic>
      <p:pic>
        <p:nvPicPr>
          <p:cNvPr id="54" name="Picture 53"/>
          <p:cNvPicPr>
            <a:picLocks noChangeAspect="1"/>
          </p:cNvPicPr>
          <p:nvPr/>
        </p:nvPicPr>
        <p:blipFill>
          <a:blip r:embed="rId7">
            <a:clrChange>
              <a:clrFrom>
                <a:srgbClr val="FFFFFF"/>
              </a:clrFrom>
              <a:clrTo>
                <a:srgbClr val="FFFFFF">
                  <a:alpha val="0"/>
                </a:srgbClr>
              </a:clrTo>
            </a:clrChange>
          </a:blip>
          <a:stretch>
            <a:fillRect/>
          </a:stretch>
        </p:blipFill>
        <p:spPr>
          <a:xfrm>
            <a:off x="5497040" y="2973338"/>
            <a:ext cx="1274686" cy="1041535"/>
          </a:xfrm>
          <a:prstGeom prst="rect">
            <a:avLst/>
          </a:prstGeom>
        </p:spPr>
      </p:pic>
      <p:pic>
        <p:nvPicPr>
          <p:cNvPr id="55" name="Picture 54"/>
          <p:cNvPicPr>
            <a:picLocks noChangeAspect="1"/>
          </p:cNvPicPr>
          <p:nvPr/>
        </p:nvPicPr>
        <p:blipFill>
          <a:blip r:embed="rId7">
            <a:clrChange>
              <a:clrFrom>
                <a:srgbClr val="FFFFFF"/>
              </a:clrFrom>
              <a:clrTo>
                <a:srgbClr val="FFFFFF">
                  <a:alpha val="0"/>
                </a:srgbClr>
              </a:clrTo>
            </a:clrChange>
          </a:blip>
          <a:stretch>
            <a:fillRect/>
          </a:stretch>
        </p:blipFill>
        <p:spPr>
          <a:xfrm>
            <a:off x="2740195" y="2523300"/>
            <a:ext cx="1153713" cy="942689"/>
          </a:xfrm>
          <a:prstGeom prst="rect">
            <a:avLst/>
          </a:prstGeom>
        </p:spPr>
      </p:pic>
      <p:pic>
        <p:nvPicPr>
          <p:cNvPr id="56" name="Picture 55"/>
          <p:cNvPicPr>
            <a:picLocks noChangeAspect="1"/>
          </p:cNvPicPr>
          <p:nvPr/>
        </p:nvPicPr>
        <p:blipFill>
          <a:blip r:embed="rId7">
            <a:clrChange>
              <a:clrFrom>
                <a:srgbClr val="FFFFFF"/>
              </a:clrFrom>
              <a:clrTo>
                <a:srgbClr val="FFFFFF">
                  <a:alpha val="0"/>
                </a:srgbClr>
              </a:clrTo>
            </a:clrChange>
          </a:blip>
          <a:stretch>
            <a:fillRect/>
          </a:stretch>
        </p:blipFill>
        <p:spPr>
          <a:xfrm>
            <a:off x="5596028" y="1838504"/>
            <a:ext cx="1429824" cy="1168297"/>
          </a:xfrm>
          <a:prstGeom prst="rect">
            <a:avLst/>
          </a:prstGeom>
        </p:spPr>
      </p:pic>
      <p:pic>
        <p:nvPicPr>
          <p:cNvPr id="57" name="Picture 56"/>
          <p:cNvPicPr>
            <a:picLocks noChangeAspect="1"/>
          </p:cNvPicPr>
          <p:nvPr/>
        </p:nvPicPr>
        <p:blipFill>
          <a:blip r:embed="rId7">
            <a:clrChange>
              <a:clrFrom>
                <a:srgbClr val="FFFFFF"/>
              </a:clrFrom>
              <a:clrTo>
                <a:srgbClr val="FFFFFF">
                  <a:alpha val="0"/>
                </a:srgbClr>
              </a:clrTo>
            </a:clrChange>
          </a:blip>
          <a:stretch>
            <a:fillRect/>
          </a:stretch>
        </p:blipFill>
        <p:spPr>
          <a:xfrm rot="2350481">
            <a:off x="7010318" y="3659837"/>
            <a:ext cx="1696689" cy="1386350"/>
          </a:xfrm>
          <a:prstGeom prst="rect">
            <a:avLst/>
          </a:prstGeom>
        </p:spPr>
      </p:pic>
      <p:pic>
        <p:nvPicPr>
          <p:cNvPr id="58" name="Picture 57"/>
          <p:cNvPicPr>
            <a:picLocks noChangeAspect="1"/>
          </p:cNvPicPr>
          <p:nvPr/>
        </p:nvPicPr>
        <p:blipFill>
          <a:blip r:embed="rId7">
            <a:clrChange>
              <a:clrFrom>
                <a:srgbClr val="FFFFFF"/>
              </a:clrFrom>
              <a:clrTo>
                <a:srgbClr val="FFFFFF">
                  <a:alpha val="0"/>
                </a:srgbClr>
              </a:clrTo>
            </a:clrChange>
          </a:blip>
          <a:stretch>
            <a:fillRect/>
          </a:stretch>
        </p:blipFill>
        <p:spPr>
          <a:xfrm>
            <a:off x="3941112" y="2192377"/>
            <a:ext cx="1647231" cy="1345938"/>
          </a:xfrm>
          <a:prstGeom prst="rect">
            <a:avLst/>
          </a:prstGeom>
        </p:spPr>
      </p:pic>
      <p:pic>
        <p:nvPicPr>
          <p:cNvPr id="59" name="Picture 58"/>
          <p:cNvPicPr>
            <a:picLocks noChangeAspect="1"/>
          </p:cNvPicPr>
          <p:nvPr/>
        </p:nvPicPr>
        <p:blipFill>
          <a:blip r:embed="rId7">
            <a:clrChange>
              <a:clrFrom>
                <a:srgbClr val="FFFFFF"/>
              </a:clrFrom>
              <a:clrTo>
                <a:srgbClr val="FFFFFF">
                  <a:alpha val="0"/>
                </a:srgbClr>
              </a:clrTo>
            </a:clrChange>
          </a:blip>
          <a:stretch>
            <a:fillRect/>
          </a:stretch>
        </p:blipFill>
        <p:spPr>
          <a:xfrm>
            <a:off x="4307726" y="1399257"/>
            <a:ext cx="1104360" cy="902363"/>
          </a:xfrm>
          <a:prstGeom prst="rect">
            <a:avLst/>
          </a:prstGeom>
        </p:spPr>
      </p:pic>
      <p:pic>
        <p:nvPicPr>
          <p:cNvPr id="60" name="Picture 59"/>
          <p:cNvPicPr>
            <a:picLocks noChangeAspect="1"/>
          </p:cNvPicPr>
          <p:nvPr/>
        </p:nvPicPr>
        <p:blipFill>
          <a:blip r:embed="rId7">
            <a:clrChange>
              <a:clrFrom>
                <a:srgbClr val="FFFFFF"/>
              </a:clrFrom>
              <a:clrTo>
                <a:srgbClr val="FFFFFF">
                  <a:alpha val="0"/>
                </a:srgbClr>
              </a:clrTo>
            </a:clrChange>
          </a:blip>
          <a:stretch>
            <a:fillRect/>
          </a:stretch>
        </p:blipFill>
        <p:spPr>
          <a:xfrm rot="2350481">
            <a:off x="7294894" y="2594571"/>
            <a:ext cx="1282653" cy="1048045"/>
          </a:xfrm>
          <a:prstGeom prst="rect">
            <a:avLst/>
          </a:prstGeom>
        </p:spPr>
      </p:pic>
      <p:pic>
        <p:nvPicPr>
          <p:cNvPr id="61" name="Picture 60"/>
          <p:cNvPicPr>
            <a:picLocks noChangeAspect="1"/>
          </p:cNvPicPr>
          <p:nvPr/>
        </p:nvPicPr>
        <p:blipFill>
          <a:blip r:embed="rId7">
            <a:clrChange>
              <a:clrFrom>
                <a:srgbClr val="FFFFFF"/>
              </a:clrFrom>
              <a:clrTo>
                <a:srgbClr val="FFFFFF">
                  <a:alpha val="0"/>
                </a:srgbClr>
              </a:clrTo>
            </a:clrChange>
          </a:blip>
          <a:stretch>
            <a:fillRect/>
          </a:stretch>
        </p:blipFill>
        <p:spPr>
          <a:xfrm rot="5400000">
            <a:off x="8266648" y="3471235"/>
            <a:ext cx="2115610" cy="1186742"/>
          </a:xfrm>
          <a:prstGeom prst="rect">
            <a:avLst/>
          </a:prstGeom>
        </p:spPr>
      </p:pic>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2629" y="1782553"/>
            <a:ext cx="795595" cy="902363"/>
          </a:xfrm>
          <a:prstGeom prst="rect">
            <a:avLst/>
          </a:prstGeom>
        </p:spPr>
      </p:pic>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0838" y="2468061"/>
            <a:ext cx="795595" cy="902363"/>
          </a:xfrm>
          <a:prstGeom prst="rect">
            <a:avLst/>
          </a:prstGeom>
        </p:spPr>
      </p:pic>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2675" y="3402277"/>
            <a:ext cx="795595" cy="902363"/>
          </a:xfrm>
          <a:prstGeom prst="rect">
            <a:avLst/>
          </a:prstGeom>
        </p:spPr>
      </p:pic>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5483" y="3726520"/>
            <a:ext cx="795595" cy="902363"/>
          </a:xfrm>
          <a:prstGeom prst="rect">
            <a:avLst/>
          </a:prstGeom>
        </p:spPr>
      </p:pic>
      <p:pic>
        <p:nvPicPr>
          <p:cNvPr id="68" name="Picture 67">
            <a:hlinkClick r:id="rId8" action="ppaction://hlinksldjump"/>
          </p:cNvPr>
          <p:cNvPicPr>
            <a:picLocks noChangeAspect="1"/>
          </p:cNvPicPr>
          <p:nvPr/>
        </p:nvPicPr>
        <p:blipFill>
          <a:blip r:embed="rId9">
            <a:clrChange>
              <a:clrFrom>
                <a:srgbClr val="C3C3C3"/>
              </a:clrFrom>
              <a:clrTo>
                <a:srgbClr val="C3C3C3">
                  <a:alpha val="0"/>
                </a:srgbClr>
              </a:clrTo>
            </a:clrChange>
          </a:blip>
          <a:stretch>
            <a:fillRect/>
          </a:stretch>
        </p:blipFill>
        <p:spPr>
          <a:xfrm>
            <a:off x="176581" y="162590"/>
            <a:ext cx="851592" cy="821828"/>
          </a:xfrm>
          <a:prstGeom prst="rect">
            <a:avLst/>
          </a:prstGeom>
        </p:spPr>
      </p:pic>
      <p:pic>
        <p:nvPicPr>
          <p:cNvPr id="69" name="Picture 68">
            <a:hlinkClick r:id="rId10" action="ppaction://hlinksldjump"/>
          </p:cNvPr>
          <p:cNvPicPr>
            <a:picLocks noChangeAspect="1"/>
          </p:cNvPicPr>
          <p:nvPr/>
        </p:nvPicPr>
        <p:blipFill>
          <a:blip r:embed="rId11">
            <a:clrChange>
              <a:clrFrom>
                <a:srgbClr val="C3C3C3"/>
              </a:clrFrom>
              <a:clrTo>
                <a:srgbClr val="C3C3C3">
                  <a:alpha val="0"/>
                </a:srgbClr>
              </a:clrTo>
            </a:clrChange>
          </a:blip>
          <a:stretch>
            <a:fillRect/>
          </a:stretch>
        </p:blipFill>
        <p:spPr>
          <a:xfrm>
            <a:off x="952078" y="90450"/>
            <a:ext cx="893967" cy="893967"/>
          </a:xfrm>
          <a:prstGeom prst="rect">
            <a:avLst/>
          </a:prstGeom>
        </p:spPr>
      </p:pic>
      <p:pic>
        <p:nvPicPr>
          <p:cNvPr id="70" name="Picture 69">
            <a:hlinkClick r:id="rId12" action="ppaction://hlinksldjump"/>
          </p:cNvPr>
          <p:cNvPicPr>
            <a:picLocks noChangeAspect="1"/>
          </p:cNvPicPr>
          <p:nvPr/>
        </p:nvPicPr>
        <p:blipFill>
          <a:blip r:embed="rId13">
            <a:clrChange>
              <a:clrFrom>
                <a:srgbClr val="C3C3C3"/>
              </a:clrFrom>
              <a:clrTo>
                <a:srgbClr val="C3C3C3">
                  <a:alpha val="0"/>
                </a:srgbClr>
              </a:clrTo>
            </a:clrChange>
          </a:blip>
          <a:stretch>
            <a:fillRect/>
          </a:stretch>
        </p:blipFill>
        <p:spPr>
          <a:xfrm>
            <a:off x="1769950" y="129192"/>
            <a:ext cx="875548" cy="855226"/>
          </a:xfrm>
          <a:prstGeom prst="rect">
            <a:avLst/>
          </a:prstGeom>
        </p:spPr>
      </p:pic>
      <p:pic>
        <p:nvPicPr>
          <p:cNvPr id="71" name="Picture 70">
            <a:hlinkClick r:id="rId14" action="ppaction://hlinksldjump"/>
          </p:cNvPr>
          <p:cNvPicPr>
            <a:picLocks noChangeAspect="1"/>
          </p:cNvPicPr>
          <p:nvPr/>
        </p:nvPicPr>
        <p:blipFill>
          <a:blip r:embed="rId15">
            <a:clrChange>
              <a:clrFrom>
                <a:srgbClr val="C3C3C3"/>
              </a:clrFrom>
              <a:clrTo>
                <a:srgbClr val="C3C3C3">
                  <a:alpha val="0"/>
                </a:srgbClr>
              </a:clrTo>
            </a:clrChange>
          </a:blip>
          <a:stretch>
            <a:fillRect/>
          </a:stretch>
        </p:blipFill>
        <p:spPr>
          <a:xfrm>
            <a:off x="2569403" y="108074"/>
            <a:ext cx="897762" cy="876344"/>
          </a:xfrm>
          <a:prstGeom prst="rect">
            <a:avLst/>
          </a:prstGeom>
        </p:spPr>
      </p:pic>
      <p:pic>
        <p:nvPicPr>
          <p:cNvPr id="72" name="Picture 71">
            <a:hlinkClick r:id="rId16" action="ppaction://hlinksldjump"/>
          </p:cNvPr>
          <p:cNvPicPr>
            <a:picLocks noChangeAspect="1"/>
          </p:cNvPicPr>
          <p:nvPr/>
        </p:nvPicPr>
        <p:blipFill>
          <a:blip r:embed="rId17">
            <a:clrChange>
              <a:clrFrom>
                <a:srgbClr val="C3C3C3"/>
              </a:clrFrom>
              <a:clrTo>
                <a:srgbClr val="C3C3C3">
                  <a:alpha val="0"/>
                </a:srgbClr>
              </a:clrTo>
            </a:clrChange>
          </a:blip>
          <a:stretch>
            <a:fillRect/>
          </a:stretch>
        </p:blipFill>
        <p:spPr>
          <a:xfrm>
            <a:off x="3391069" y="80584"/>
            <a:ext cx="957360" cy="888328"/>
          </a:xfrm>
          <a:prstGeom prst="rect">
            <a:avLst/>
          </a:prstGeom>
        </p:spPr>
      </p:pic>
      <p:pic>
        <p:nvPicPr>
          <p:cNvPr id="4" name="Picture 3"/>
          <p:cNvPicPr>
            <a:picLocks noChangeAspect="1"/>
          </p:cNvPicPr>
          <p:nvPr/>
        </p:nvPicPr>
        <p:blipFill>
          <a:blip r:embed="rId18">
            <a:extLst>
              <a:ext uri="{BEBA8EAE-BF5A-486C-A8C5-ECC9F3942E4B}">
                <a14:imgProps xmlns:a14="http://schemas.microsoft.com/office/drawing/2010/main">
                  <a14:imgLayer r:embed="rId19">
                    <a14:imgEffect>
                      <a14:backgroundRemoval t="5229" b="93987" l="5018" r="93466"/>
                    </a14:imgEffect>
                  </a14:imgLayer>
                </a14:imgProps>
              </a:ext>
            </a:extLst>
          </a:blip>
          <a:stretch>
            <a:fillRect/>
          </a:stretch>
        </p:blipFill>
        <p:spPr>
          <a:xfrm>
            <a:off x="3179808" y="1060081"/>
            <a:ext cx="2903583" cy="2591880"/>
          </a:xfrm>
          <a:prstGeom prst="rect">
            <a:avLst/>
          </a:prstGeom>
        </p:spPr>
      </p:pic>
      <p:pic>
        <p:nvPicPr>
          <p:cNvPr id="40" name="Picture 39"/>
          <p:cNvPicPr>
            <a:picLocks noChangeAspect="1"/>
          </p:cNvPicPr>
          <p:nvPr/>
        </p:nvPicPr>
        <p:blipFill>
          <a:blip r:embed="rId18">
            <a:extLst>
              <a:ext uri="{BEBA8EAE-BF5A-486C-A8C5-ECC9F3942E4B}">
                <a14:imgProps xmlns:a14="http://schemas.microsoft.com/office/drawing/2010/main">
                  <a14:imgLayer r:embed="rId19">
                    <a14:imgEffect>
                      <a14:backgroundRemoval t="5229" b="93987" l="5018" r="93466"/>
                    </a14:imgEffect>
                  </a14:imgLayer>
                </a14:imgProps>
              </a:ext>
            </a:extLst>
          </a:blip>
          <a:stretch>
            <a:fillRect/>
          </a:stretch>
        </p:blipFill>
        <p:spPr>
          <a:xfrm>
            <a:off x="4772426" y="1712760"/>
            <a:ext cx="2903583" cy="2591880"/>
          </a:xfrm>
          <a:prstGeom prst="rect">
            <a:avLst/>
          </a:prstGeom>
        </p:spPr>
      </p:pic>
      <p:pic>
        <p:nvPicPr>
          <p:cNvPr id="41" name="Picture 40"/>
          <p:cNvPicPr>
            <a:picLocks noChangeAspect="1"/>
          </p:cNvPicPr>
          <p:nvPr/>
        </p:nvPicPr>
        <p:blipFill>
          <a:blip r:embed="rId18">
            <a:extLst>
              <a:ext uri="{BEBA8EAE-BF5A-486C-A8C5-ECC9F3942E4B}">
                <a14:imgProps xmlns:a14="http://schemas.microsoft.com/office/drawing/2010/main">
                  <a14:imgLayer r:embed="rId19">
                    <a14:imgEffect>
                      <a14:backgroundRemoval t="5229" b="93987" l="5018" r="93466"/>
                    </a14:imgEffect>
                  </a14:imgLayer>
                </a14:imgProps>
              </a:ext>
            </a:extLst>
          </a:blip>
          <a:stretch>
            <a:fillRect/>
          </a:stretch>
        </p:blipFill>
        <p:spPr>
          <a:xfrm>
            <a:off x="6018542" y="2623273"/>
            <a:ext cx="2903583" cy="2591880"/>
          </a:xfrm>
          <a:prstGeom prst="rect">
            <a:avLst/>
          </a:prstGeom>
        </p:spPr>
      </p:pic>
      <p:pic>
        <p:nvPicPr>
          <p:cNvPr id="42" name="Picture 41"/>
          <p:cNvPicPr>
            <a:picLocks noChangeAspect="1"/>
          </p:cNvPicPr>
          <p:nvPr/>
        </p:nvPicPr>
        <p:blipFill>
          <a:blip r:embed="rId18">
            <a:extLst>
              <a:ext uri="{BEBA8EAE-BF5A-486C-A8C5-ECC9F3942E4B}">
                <a14:imgProps xmlns:a14="http://schemas.microsoft.com/office/drawing/2010/main">
                  <a14:imgLayer r:embed="rId19">
                    <a14:imgEffect>
                      <a14:backgroundRemoval t="5229" b="93987" l="5018" r="93466"/>
                    </a14:imgEffect>
                  </a14:imgLayer>
                </a14:imgProps>
              </a:ext>
            </a:extLst>
          </a:blip>
          <a:stretch>
            <a:fillRect/>
          </a:stretch>
        </p:blipFill>
        <p:spPr>
          <a:xfrm>
            <a:off x="7751644" y="2795554"/>
            <a:ext cx="2903583" cy="2591880"/>
          </a:xfrm>
          <a:prstGeom prst="rect">
            <a:avLst/>
          </a:prstGeom>
        </p:spPr>
      </p:pic>
      <p:pic>
        <p:nvPicPr>
          <p:cNvPr id="73" name="Picture 12" descr="Káº¿t quáº£ hÃ¬nh áº£nh cho win text gif"/>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1184460" y="1581945"/>
            <a:ext cx="6267143" cy="626714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55355" y="583815"/>
            <a:ext cx="6284273" cy="5195257"/>
          </a:xfrm>
          <a:prstGeom prst="rect">
            <a:avLst/>
          </a:prstGeom>
        </p:spPr>
      </p:pic>
    </p:spTree>
    <p:extLst>
      <p:ext uri="{BB962C8B-B14F-4D97-AF65-F5344CB8AC3E}">
        <p14:creationId xmlns:p14="http://schemas.microsoft.com/office/powerpoint/2010/main" val="3872108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3.125E-6 -3.33333E-6 L -3.125E-6 0.00023 C 0.00118 -0.00509 0.00235 -0.01018 0.00352 -0.01504 C 0.00404 -0.01713 0.0043 -0.02014 0.00495 -0.02152 C 0.00547 -0.02314 0.00625 -0.02291 0.00703 -0.02361 C 0.01016 -0.03125 0.00756 -0.02523 0.01016 -0.03009 C 0.01081 -0.03148 0.01146 -0.03356 0.01224 -0.03449 C 0.01394 -0.03634 0.01589 -0.03588 0.01745 -0.03865 C 0.02071 -0.04375 0.01927 -0.04189 0.02201 -0.0449 C 0.02188 -0.04444 0.02123 -0.03148 0.02097 -0.03009 C 0.02071 -0.02824 0.02019 -0.02731 0.01966 -0.02592 C 0.01901 -0.01481 0.01979 -0.02314 0.01797 -0.01504 C 0.01446 0.00023 0.01667 -0.00439 0.01407 -3.33333E-6 C 0.01302 0.00301 0.01211 0.00648 0.01094 0.00834 C 0.00977 0.01019 0.0086 0.00996 0.00756 0.0125 C 0.0069 0.01412 0.00638 0.01574 0.00573 0.01713 C 0.00534 0.01783 0.00482 0.01806 0.00443 0.01922 C 0.00404 0.02037 0.00365 0.02246 0.00313 0.02338 C 0.00222 0.02523 0.00118 0.02523 0.00052 0.02755 C -3.125E-6 0.02894 -0.00039 0.03056 -0.00078 0.03195 C -0.00195 0.03519 -0.00325 0.03704 -0.00429 0.04051 C -0.00521 0.04329 -0.00586 0.04746 -0.0069 0.04908 C -0.00885 0.05209 -0.00781 0.05023 -0.00989 0.05556 C -0.01302 0.07014 -0.01159 0.06505 -0.01393 0.07269 C -0.01419 0.075 -0.01445 0.07709 -0.01471 0.07917 C -0.0151 0.08148 -0.01575 0.08287 -0.01601 0.08542 C -0.01784 0.10139 -0.01471 0.08704 -0.01784 0.10255 C -0.01823 0.1044 -0.01875 0.1051 -0.01914 0.10695 C -0.02018 0.11181 -0.02109 0.1169 -0.02213 0.12199 C -0.02265 0.12408 -0.02317 0.1257 -0.02356 0.12824 C -0.02382 0.13056 -0.02396 0.13287 -0.02435 0.13496 C -0.02474 0.13704 -0.02526 0.13889 -0.02578 0.14121 C -0.02734 0.15232 -0.02721 0.15093 -0.02773 0.16042 C -0.0276 0.19561 -0.0276 0.23056 -0.02734 0.26528 C -0.02734 0.27014 -0.02643 0.28125 -0.02617 0.28473 C -0.02448 0.30232 -0.02461 0.29977 -0.02265 0.31482 C -0.0207 0.32894 -0.02291 0.3132 -0.02044 0.32755 C -0.01849 0.33843 -0.02005 0.33473 -0.01784 0.3382 C -0.0164 0.34375 -0.01601 0.34584 -0.01432 0.34908 C -0.01289 0.35186 -0.01132 0.35301 -0.00989 0.35741 C -0.0095 0.35926 -0.00911 0.36204 -0.00872 0.36412 C -0.00781 0.36713 -0.0069 0.36968 -0.00599 0.37246 L -0.00468 0.37686 C -0.00429 0.37824 -0.0039 0.38033 -0.00338 0.38102 L -0.00078 0.38542 L 0.00052 0.3875 C 0.00091 0.38982 0.00131 0.39236 0.00183 0.39398 C 0.00222 0.39514 0.00274 0.39514 0.00313 0.39607 C 0.00417 0.39838 0.0043 0.39954 0.00495 0.40278 " pathEditMode="relative" rAng="0" ptsTypes="AAAAAAAAAAAAAAAAAAAAAAAAAAAAAAAAAAAAAAAAAAAAAAAAA">
                                      <p:cBhvr>
                                        <p:cTn id="9" dur="2000" fill="hold"/>
                                        <p:tgtEl>
                                          <p:spTgt spid="51"/>
                                        </p:tgtEl>
                                        <p:attrNameLst>
                                          <p:attrName>ppt_x</p:attrName>
                                          <p:attrName>ppt_y</p:attrName>
                                        </p:attrNameLst>
                                      </p:cBhvr>
                                      <p:rCtr x="-286" y="17894"/>
                                    </p:animMotion>
                                  </p:childTnLst>
                                </p:cTn>
                              </p:par>
                              <p:par>
                                <p:cTn id="10" presetID="0" presetClass="path" presetSubtype="0" accel="50000" decel="50000" fill="hold" nodeType="withEffect">
                                  <p:stCondLst>
                                    <p:cond delay="800"/>
                                  </p:stCondLst>
                                  <p:childTnLst>
                                    <p:animMotion origin="layout" path="M 4.16667E-6 3.7037E-6 L 4.16667E-6 3.7037E-6 C -0.00365 0.00069 -0.00729 0.00046 -0.01081 0.00208 C -0.01211 0.00254 -0.01302 0.00532 -0.01432 0.00625 C -0.01576 0.0074 -0.02396 0.01018 -0.025 0.01041 C -0.03242 0.01921 -0.02435 0.01064 -0.03464 0.01689 C -0.03633 0.01782 -0.03776 0.0199 -0.03932 0.02106 C -0.04349 0.0243 -0.04636 0.02407 -0.0513 0.02523 C -0.05248 0.02662 -0.05352 0.02847 -0.05482 0.02963 C -0.05847 0.03287 -0.06459 0.0331 -0.06797 0.03379 C -0.06914 0.03449 -0.07031 0.03495 -0.07149 0.03588 C -0.07279 0.03703 -0.0737 0.03935 -0.075 0.04004 C -0.07813 0.04166 -0.08138 0.04143 -0.08464 0.04213 C -0.09466 0.05115 -0.08919 0.04745 -0.1013 0.05277 L -0.10599 0.05486 L -0.11081 0.05694 C -0.11198 0.05833 -0.11302 0.06018 -0.11432 0.06134 C -0.11628 0.06296 -0.11849 0.06342 -0.12031 0.06551 C -0.13047 0.07685 -0.11797 0.06828 -0.12748 0.07407 C -0.12865 0.07615 -0.12969 0.07847 -0.13099 0.08032 C -0.13555 0.08634 -0.13776 0.08611 -0.14167 0.09305 C -0.14349 0.09629 -0.14479 0.10023 -0.14649 0.1037 C -0.14753 0.10578 -0.14909 0.10764 -0.15 0.10995 C -0.15143 0.11319 -0.15222 0.11736 -0.15365 0.1206 C -0.15495 0.12361 -0.1569 0.12592 -0.15834 0.12893 C -0.15938 0.13101 -0.15977 0.13333 -0.16081 0.13541 C -0.16263 0.13912 -0.16498 0.14189 -0.16667 0.14583 C -0.16784 0.14838 -0.1681 0.15162 -0.16914 0.15439 C -0.17188 0.16226 -0.1737 0.16481 -0.17748 0.17129 C -0.18177 0.1868 -0.17735 0.17338 -0.18451 0.18819 C -0.18555 0.19027 -0.18607 0.19259 -0.18698 0.19467 C -0.18932 0.20023 -0.19167 0.20578 -0.19414 0.21157 C -0.19531 0.21435 -0.19623 0.21759 -0.19766 0.2199 C -0.2 0.2243 -0.203 0.22777 -0.20482 0.23264 C -0.21055 0.24791 -0.20755 0.24189 -0.21315 0.25185 C -0.21602 0.26689 -0.21198 0.24861 -0.21784 0.26435 C -0.22227 0.27615 -0.21419 0.26643 -0.22383 0.275 C -0.225 0.27708 -0.22643 0.27893 -0.22748 0.28148 C -0.22917 0.28541 -0.23021 0.29051 -0.23216 0.29398 C -0.23373 0.29699 -0.23555 0.2993 -0.23698 0.30254 C -0.23802 0.30509 -0.23815 0.30856 -0.23932 0.31111 C -0.2418 0.31643 -0.24453 0.32152 -0.24766 0.32592 C -0.25938 0.34213 -0.25443 0.33611 -0.26185 0.3449 C -0.26836 0.36226 -0.25977 0.34236 -0.26771 0.35324 C -0.27526 0.36365 -0.27279 0.36527 -0.27969 0.37245 C -0.28268 0.37546 -0.28633 0.37708 -0.28919 0.38078 C -0.29232 0.38518 -0.29544 0.38958 -0.2987 0.39351 C -0.29987 0.3949 -0.30117 0.39606 -0.30235 0.39768 C -0.30352 0.39976 -0.30443 0.40254 -0.30586 0.40416 C -0.30768 0.40625 -0.30977 0.40694 -0.31185 0.40833 C -0.31263 0.41041 -0.31315 0.41296 -0.31419 0.41481 C -0.31654 0.41875 -0.31849 0.41944 -0.32136 0.42106 C -0.32526 0.43171 -0.32253 0.42592 -0.33086 0.43588 L -0.33438 0.44004 C -0.33568 0.44143 -0.33659 0.44351 -0.33802 0.44444 L -0.34154 0.44652 C -0.35182 0.45856 -0.3388 0.44398 -0.3487 0.45277 C -0.35 0.45393 -0.35235 0.45717 -0.35235 0.45717 " pathEditMode="relative" ptsTypes="AAAAAAAAAAAAAAAAAAAAAAAAAAAAAAAAAAAAAAAAAAAAAAAAAAAAAAAAAA">
                                      <p:cBhvr>
                                        <p:cTn id="11" dur="2000" fill="hold"/>
                                        <p:tgtEl>
                                          <p:spTgt spid="53"/>
                                        </p:tgtEl>
                                        <p:attrNameLst>
                                          <p:attrName>ppt_x</p:attrName>
                                          <p:attrName>ppt_y</p:attrName>
                                        </p:attrNameLst>
                                      </p:cBhvr>
                                    </p:animMotion>
                                  </p:childTnLst>
                                </p:cTn>
                              </p:par>
                              <p:par>
                                <p:cTn id="12" presetID="0" presetClass="path" presetSubtype="0" accel="50000" decel="50000" fill="hold" nodeType="withEffect">
                                  <p:stCondLst>
                                    <p:cond delay="1400"/>
                                  </p:stCondLst>
                                  <p:childTnLst>
                                    <p:animMotion origin="layout" path="M -2.5E-6 4.44444E-6 L -2.5E-6 4.44444E-6 C -0.00326 0.00347 -0.00625 0.00718 -0.00964 0.01042 C -0.01185 0.0125 -0.01719 0.01389 -0.01914 0.01458 C -0.02123 0.01551 -0.02526 0.01736 -0.02748 0.01898 C -0.02904 0.02014 -0.03047 0.02222 -0.03216 0.02315 C -0.03529 0.025 -0.03854 0.02593 -0.0418 0.02731 C -0.04336 0.02801 -0.04492 0.02847 -0.04649 0.0294 C -0.04766 0.03032 -0.04883 0.03102 -0.05013 0.03171 C -0.05326 0.0331 -0.05651 0.03403 -0.05964 0.03588 C -0.06081 0.03657 -0.06198 0.03773 -0.06315 0.03796 C -0.06706 0.03912 -0.0711 0.03935 -0.07513 0.04005 C -0.09076 0.05393 -0.07448 0.04097 -0.11433 0.04653 C -0.11836 0.04699 -0.12227 0.04931 -0.1263 0.05069 C -0.12865 0.05139 -0.13451 0.05347 -0.13698 0.05486 C -0.14844 0.06181 -0.13711 0.05741 -0.15013 0.06134 C -0.15873 0.0662 -0.14792 0.06018 -0.15847 0.06551 C -0.15964 0.0662 -0.16081 0.06713 -0.16198 0.06759 C -0.16511 0.06852 -0.16836 0.06898 -0.17149 0.06968 C -0.17318 0.07037 -0.17474 0.0713 -0.1763 0.07176 C -0.17982 0.07268 -0.18347 0.07315 -0.18698 0.07384 C -0.18946 0.07454 -0.1918 0.07546 -0.19414 0.07616 C -0.19531 0.07685 -0.19662 0.07731 -0.19779 0.07824 C -0.19935 0.0794 -0.20078 0.08148 -0.20248 0.08241 C -0.20443 0.08356 -0.20651 0.0838 -0.20847 0.08449 C -0.21589 0.09444 -0.21185 0.08843 -0.22031 0.10347 C -0.22162 0.10579 -0.22253 0.10833 -0.22396 0.10995 L -0.22995 0.1162 C -0.23073 0.11829 -0.23112 0.12106 -0.23229 0.12268 C -0.2336 0.12454 -0.23542 0.12569 -0.23698 0.12685 C -0.23933 0.12847 -0.2418 0.12963 -0.24414 0.13102 C -0.24531 0.13171 -0.24649 0.13264 -0.24779 0.1331 C -0.25169 0.13449 -0.25573 0.13518 -0.25951 0.1375 C -0.26927 0.14329 -0.25391 0.13426 -0.27266 0.14375 L -0.28099 0.14792 C -0.28412 0.14954 -0.2875 0.15 -0.2905 0.15231 C -0.30183 0.16088 -0.29584 0.15787 -0.30834 0.16065 C -0.30951 0.16157 -0.31576 0.1662 -0.31784 0.16713 C -0.32018 0.16806 -0.32266 0.16829 -0.325 0.16921 C -0.33503 0.17292 -0.33268 0.17338 -0.34167 0.17546 C -0.34245 0.17569 -0.34323 0.17546 -0.34414 0.17546 " pathEditMode="relative" ptsTypes="AAAAAAAAAAAAAAAAAAAAAAAAAAAAAAAAAAAAAAAAA">
                                      <p:cBhvr>
                                        <p:cTn id="13" dur="2000" fill="hold"/>
                                        <p:tgtEl>
                                          <p:spTgt spid="55"/>
                                        </p:tgtEl>
                                        <p:attrNameLst>
                                          <p:attrName>ppt_x</p:attrName>
                                          <p:attrName>ppt_y</p:attrName>
                                        </p:attrNameLst>
                                      </p:cBhvr>
                                    </p:animMotion>
                                  </p:childTnLst>
                                </p:cTn>
                              </p:par>
                            </p:childTnLst>
                          </p:cTn>
                        </p:par>
                        <p:par>
                          <p:cTn id="14" fill="hold">
                            <p:stCondLst>
                              <p:cond delay="3400"/>
                            </p:stCondLst>
                            <p:childTnLst>
                              <p:par>
                                <p:cTn id="15" presetID="0" presetClass="path" presetSubtype="0" accel="50000" decel="50000" fill="hold" nodeType="afterEffect">
                                  <p:stCondLst>
                                    <p:cond delay="0"/>
                                  </p:stCondLst>
                                  <p:childTnLst>
                                    <p:animMotion origin="layout" path="M 0.00495 0.40278 L 0.00495 0.40325 C 0.03763 0.35209 0.02721 0.37385 0.01094 0.27639 C 0.00872 0.26644 -0.00248 0.25741 -0.0069 0.24792 C -0.01276 0.23704 -0.01432 0.22616 -0.01888 0.21551 C -0.02774 0.19422 -0.02409 0.20556 -0.03073 0.18102 C -0.03294 0.16412 -0.03581 0.12292 -0.04258 0.10162 C -0.04414 0.09862 -0.04779 0.09607 -0.04857 0.09329 C -0.05143 0.08866 -0.053 0.08357 -0.05443 0.07894 C -0.05664 0.07477 -0.05886 0.07107 -0.06029 0.06713 C -0.05886 0.05394 -0.06641 0.03565 -0.04857 0.02223 C -0.04557 0.01945 -0.04037 0.0169 -0.03659 0.01436 C -0.01888 -0.00277 -0.04779 0.01389 -0.01276 -0.00023 C -0.00834 -0.00231 -0.0069 -0.00509 -0.00104 -0.00625 C 0.0056 -0.0081 0.01458 -0.00787 0.02278 -0.00833 C 0.03476 -0.01111 0.05312 -0.01203 0.05846 -0.01666 C 0.05989 -0.01875 0.06146 -0.02083 0.06432 -0.02268 C 0.06732 -0.02546 0.07643 -0.03032 0.07643 -0.03009 " pathEditMode="relative" rAng="0" ptsTypes="AAAAAAAAAAAAAAAAAA">
                                      <p:cBhvr>
                                        <p:cTn id="16" dur="2000" fill="hold"/>
                                        <p:tgtEl>
                                          <p:spTgt spid="51"/>
                                        </p:tgtEl>
                                        <p:attrNameLst>
                                          <p:attrName>ppt_x</p:attrName>
                                          <p:attrName>ppt_y</p:attrName>
                                        </p:attrNameLst>
                                      </p:cBhvr>
                                      <p:rCtr x="286" y="-21644"/>
                                    </p:animMotion>
                                  </p:childTnLst>
                                </p:cTn>
                              </p:par>
                            </p:childTnLst>
                          </p:cTn>
                        </p:par>
                        <p:par>
                          <p:cTn id="17" fill="hold">
                            <p:stCondLst>
                              <p:cond delay="5400"/>
                            </p:stCondLst>
                            <p:childTnLst>
                              <p:par>
                                <p:cTn id="18" presetID="10" presetClass="exit" presetSubtype="0" fill="hold" nodeType="afterEffect">
                                  <p:stCondLst>
                                    <p:cond delay="0"/>
                                  </p:stCondLst>
                                  <p:childTnLst>
                                    <p:animEffect transition="out" filter="fade">
                                      <p:cBhvr>
                                        <p:cTn id="19" dur="500"/>
                                        <p:tgtEl>
                                          <p:spTgt spid="62"/>
                                        </p:tgtEl>
                                      </p:cBhvr>
                                    </p:animEffect>
                                    <p:set>
                                      <p:cBhvr>
                                        <p:cTn id="20" dur="1" fill="hold">
                                          <p:stCondLst>
                                            <p:cond delay="499"/>
                                          </p:stCondLst>
                                        </p:cTn>
                                        <p:tgtEl>
                                          <p:spTgt spid="62"/>
                                        </p:tgtEl>
                                        <p:attrNameLst>
                                          <p:attrName>style.visibility</p:attrName>
                                        </p:attrNameLst>
                                      </p:cBhvr>
                                      <p:to>
                                        <p:strVal val="hidden"/>
                                      </p:to>
                                    </p:set>
                                  </p:childTnLst>
                                </p:cTn>
                              </p:par>
                            </p:childTnLst>
                          </p:cTn>
                        </p:par>
                        <p:par>
                          <p:cTn id="21" fill="hold">
                            <p:stCondLst>
                              <p:cond delay="5900"/>
                            </p:stCondLst>
                            <p:childTnLst>
                              <p:par>
                                <p:cTn id="22" presetID="10"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200"/>
                                        <p:tgtEl>
                                          <p:spTgt spid="67"/>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7100"/>
                            </p:stCondLst>
                            <p:childTnLst>
                              <p:par>
                                <p:cTn id="26" presetID="10" presetClass="exit" presetSubtype="0" fill="hold" nodeType="afterEffect">
                                  <p:stCondLst>
                                    <p:cond delay="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childTnLst>
                          </p:cTn>
                        </p:par>
                        <p:par>
                          <p:cTn id="29" fill="hold">
                            <p:stCondLst>
                              <p:cond delay="7600"/>
                            </p:stCondLst>
                            <p:childTnLst>
                              <p:par>
                                <p:cTn id="30" presetID="10" presetClass="entr" presetSubtype="0" fill="hold"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500"/>
                                        <p:tgtEl>
                                          <p:spTgt spid="66"/>
                                        </p:tgtEl>
                                      </p:cBhvr>
                                    </p:animEffec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69"/>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withEffect">
                                  <p:stCondLst>
                                    <p:cond delay="0"/>
                                  </p:stCondLst>
                                  <p:childTnLst>
                                    <p:animEffect transition="out" filter="fade">
                                      <p:cBhvr>
                                        <p:cTn id="46" dur="500"/>
                                        <p:tgtEl>
                                          <p:spTgt spid="69"/>
                                        </p:tgtEl>
                                      </p:cBhvr>
                                    </p:animEffect>
                                    <p:set>
                                      <p:cBhvr>
                                        <p:cTn id="47" dur="1" fill="hold">
                                          <p:stCondLst>
                                            <p:cond delay="499"/>
                                          </p:stCondLst>
                                        </p:cTn>
                                        <p:tgtEl>
                                          <p:spTgt spid="69"/>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3"/>
                                        </p:tgtEl>
                                      </p:cBhvr>
                                    </p:animEffect>
                                    <p:set>
                                      <p:cBhvr>
                                        <p:cTn id="57" dur="1" fill="hold">
                                          <p:stCondLst>
                                            <p:cond delay="499"/>
                                          </p:stCondLst>
                                        </p:cTn>
                                        <p:tgtEl>
                                          <p:spTgt spid="63"/>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500"/>
                                        <p:tgtEl>
                                          <p:spTgt spid="58"/>
                                        </p:tgtEl>
                                      </p:cBhvr>
                                    </p:animEffect>
                                    <p:set>
                                      <p:cBhvr>
                                        <p:cTn id="60" dur="1" fill="hold">
                                          <p:stCondLst>
                                            <p:cond delay="499"/>
                                          </p:stCondLst>
                                        </p:cTn>
                                        <p:tgtEl>
                                          <p:spTgt spid="58"/>
                                        </p:tgtEl>
                                        <p:attrNameLst>
                                          <p:attrName>style.visibility</p:attrName>
                                        </p:attrNameLst>
                                      </p:cBhvr>
                                      <p:to>
                                        <p:strVal val="hidden"/>
                                      </p:to>
                                    </p:set>
                                  </p:childTnLst>
                                </p:cTn>
                              </p:par>
                              <p:par>
                                <p:cTn id="61" presetID="9" presetClass="exit" presetSubtype="0" fill="hold" nodeType="withEffect">
                                  <p:stCondLst>
                                    <p:cond delay="0"/>
                                  </p:stCondLst>
                                  <p:childTnLst>
                                    <p:animEffect transition="out" filter="dissolve">
                                      <p:cBhvr>
                                        <p:cTn id="62" dur="500"/>
                                        <p:tgtEl>
                                          <p:spTgt spid="59"/>
                                        </p:tgtEl>
                                      </p:cBhvr>
                                    </p:animEffect>
                                    <p:set>
                                      <p:cBhvr>
                                        <p:cTn id="6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64" restart="whenNotActive" fill="hold" evtFilter="cancelBubble" nodeType="interactiveSeq">
                <p:stCondLst>
                  <p:cond evt="onClick" delay="0">
                    <p:tgtEl>
                      <p:spTgt spid="7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withEffect">
                                  <p:stCondLst>
                                    <p:cond delay="0"/>
                                  </p:stCondLst>
                                  <p:childTnLst>
                                    <p:animEffect transition="out" filter="fade">
                                      <p:cBhvr>
                                        <p:cTn id="68" dur="500"/>
                                        <p:tgtEl>
                                          <p:spTgt spid="70"/>
                                        </p:tgtEl>
                                      </p:cBhvr>
                                    </p:animEffect>
                                    <p:set>
                                      <p:cBhvr>
                                        <p:cTn id="69" dur="1" fill="hold">
                                          <p:stCondLst>
                                            <p:cond delay="499"/>
                                          </p:stCondLst>
                                        </p:cTn>
                                        <p:tgtEl>
                                          <p:spTgt spid="70"/>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63"/>
                                        </p:tgtEl>
                                      </p:cBhvr>
                                    </p:animEffect>
                                    <p:set>
                                      <p:cBhvr>
                                        <p:cTn id="79" dur="1" fill="hold">
                                          <p:stCondLst>
                                            <p:cond delay="499"/>
                                          </p:stCondLst>
                                        </p:cTn>
                                        <p:tgtEl>
                                          <p:spTgt spid="63"/>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58"/>
                                        </p:tgtEl>
                                      </p:cBhvr>
                                    </p:animEffect>
                                    <p:set>
                                      <p:cBhvr>
                                        <p:cTn id="82" dur="1" fill="hold">
                                          <p:stCondLst>
                                            <p:cond delay="499"/>
                                          </p:stCondLst>
                                        </p:cTn>
                                        <p:tgtEl>
                                          <p:spTgt spid="58"/>
                                        </p:tgtEl>
                                        <p:attrNameLst>
                                          <p:attrName>style.visibility</p:attrName>
                                        </p:attrNameLst>
                                      </p:cBhvr>
                                      <p:to>
                                        <p:strVal val="hidden"/>
                                      </p:to>
                                    </p:set>
                                  </p:childTnLst>
                                </p:cTn>
                              </p:par>
                              <p:par>
                                <p:cTn id="83" presetID="9" presetClass="exit" presetSubtype="0" fill="hold" nodeType="withEffect">
                                  <p:stCondLst>
                                    <p:cond delay="0"/>
                                  </p:stCondLst>
                                  <p:childTnLst>
                                    <p:animEffect transition="out" filter="dissolve">
                                      <p:cBhvr>
                                        <p:cTn id="84" dur="500"/>
                                        <p:tgtEl>
                                          <p:spTgt spid="59"/>
                                        </p:tgtEl>
                                      </p:cBhvr>
                                    </p:animEffect>
                                    <p:set>
                                      <p:cBhvr>
                                        <p:cTn id="85" dur="1" fill="hold">
                                          <p:stCondLst>
                                            <p:cond delay="499"/>
                                          </p:stCondLst>
                                        </p:cTn>
                                        <p:tgtEl>
                                          <p:spTgt spid="5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64"/>
                                        </p:tgtEl>
                                      </p:cBhvr>
                                    </p:animEffect>
                                    <p:set>
                                      <p:cBhvr>
                                        <p:cTn id="94"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95" restart="whenNotActive" fill="hold" evtFilter="cancelBubble" nodeType="interactiveSeq">
                <p:stCondLst>
                  <p:cond evt="onClick" delay="0">
                    <p:tgtEl>
                      <p:spTgt spid="71"/>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withEffect">
                                  <p:stCondLst>
                                    <p:cond delay="0"/>
                                  </p:stCondLst>
                                  <p:childTnLst>
                                    <p:animEffect transition="out" filter="fade">
                                      <p:cBhvr>
                                        <p:cTn id="99" dur="500"/>
                                        <p:tgtEl>
                                          <p:spTgt spid="71"/>
                                        </p:tgtEl>
                                      </p:cBhvr>
                                    </p:animEffect>
                                    <p:set>
                                      <p:cBhvr>
                                        <p:cTn id="100" dur="1" fill="hold">
                                          <p:stCondLst>
                                            <p:cond delay="499"/>
                                          </p:stCondLst>
                                        </p:cTn>
                                        <p:tgtEl>
                                          <p:spTgt spid="71"/>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childTnLst>
                          </p:cTn>
                        </p:par>
                        <p:par>
                          <p:cTn id="104" fill="hold">
                            <p:stCondLst>
                              <p:cond delay="500"/>
                            </p:stCondLst>
                            <p:childTnLst>
                              <p:par>
                                <p:cTn id="105" presetID="10" presetClass="exit" presetSubtype="0" fill="hold" nodeType="afterEffect">
                                  <p:stCondLst>
                                    <p:cond delay="0"/>
                                  </p:stCondLst>
                                  <p:childTnLst>
                                    <p:animEffect transition="out" filter="fade">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5"/>
                                        </p:tgtEl>
                                      </p:cBhvr>
                                    </p:animEffect>
                                    <p:set>
                                      <p:cBhvr>
                                        <p:cTn id="110" dur="1" fill="hold">
                                          <p:stCondLst>
                                            <p:cond delay="499"/>
                                          </p:stCondLst>
                                        </p:cTn>
                                        <p:tgtEl>
                                          <p:spTgt spid="65"/>
                                        </p:tgtEl>
                                        <p:attrNameLst>
                                          <p:attrName>style.visibility</p:attrName>
                                        </p:attrNameLst>
                                      </p:cBhvr>
                                      <p:to>
                                        <p:strVal val="hidden"/>
                                      </p:to>
                                    </p:set>
                                  </p:childTnLst>
                                </p:cTn>
                              </p:par>
                              <p:par>
                                <p:cTn id="111" presetID="9" presetClass="exit" presetSubtype="0" fill="hold" nodeType="withEffect">
                                  <p:stCondLst>
                                    <p:cond delay="0"/>
                                  </p:stCondLst>
                                  <p:childTnLst>
                                    <p:animEffect transition="out" filter="dissolve">
                                      <p:cBhvr>
                                        <p:cTn id="112" dur="500"/>
                                        <p:tgtEl>
                                          <p:spTgt spid="57"/>
                                        </p:tgtEl>
                                      </p:cBhvr>
                                    </p:animEffect>
                                    <p:set>
                                      <p:cBhvr>
                                        <p:cTn id="113" dur="1" fill="hold">
                                          <p:stCondLst>
                                            <p:cond delay="499"/>
                                          </p:stCondLst>
                                        </p:cTn>
                                        <p:tgtEl>
                                          <p:spTgt spid="57"/>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60"/>
                                        </p:tgtEl>
                                      </p:cBhvr>
                                    </p:animEffect>
                                    <p:set>
                                      <p:cBhvr>
                                        <p:cTn id="116"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7" restart="whenNotActive" fill="hold" evtFilter="cancelBubble" nodeType="interactiveSeq">
                <p:stCondLst>
                  <p:cond evt="onClick" delay="0">
                    <p:tgtEl>
                      <p:spTgt spid="72"/>
                    </p:tgtEl>
                  </p:cond>
                </p:stCondLst>
                <p:endSync evt="end" delay="0">
                  <p:rtn val="all"/>
                </p:endSync>
                <p:childTnLst>
                  <p:par>
                    <p:cTn id="118" fill="hold">
                      <p:stCondLst>
                        <p:cond delay="0"/>
                      </p:stCondLst>
                      <p:childTnLst>
                        <p:par>
                          <p:cTn id="119" fill="hold">
                            <p:stCondLst>
                              <p:cond delay="0"/>
                            </p:stCondLst>
                            <p:childTnLst>
                              <p:par>
                                <p:cTn id="120" presetID="10" presetClass="exit" presetSubtype="0" fill="hold" nodeType="withEffect">
                                  <p:stCondLst>
                                    <p:cond delay="0"/>
                                  </p:stCondLst>
                                  <p:childTnLst>
                                    <p:animEffect transition="out" filter="fad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fade">
                                      <p:cBhvr>
                                        <p:cTn id="125" dur="500"/>
                                        <p:tgtEl>
                                          <p:spTgt spid="42"/>
                                        </p:tgtEl>
                                      </p:cBhvr>
                                    </p:animEffect>
                                  </p:childTnLst>
                                </p:cTn>
                              </p:par>
                            </p:childTnLst>
                          </p:cTn>
                        </p:par>
                        <p:par>
                          <p:cTn id="126" fill="hold">
                            <p:stCondLst>
                              <p:cond delay="500"/>
                            </p:stCondLst>
                            <p:childTnLst>
                              <p:par>
                                <p:cTn id="127" presetID="10" presetClass="exit" presetSubtype="0" fill="hold" nodeType="afterEffect">
                                  <p:stCondLst>
                                    <p:cond delay="0"/>
                                  </p:stCondLst>
                                  <p:childTnLst>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66"/>
                                        </p:tgtEl>
                                      </p:cBhvr>
                                    </p:animEffect>
                                    <p:set>
                                      <p:cBhvr>
                                        <p:cTn id="132" dur="1" fill="hold">
                                          <p:stCondLst>
                                            <p:cond delay="499"/>
                                          </p:stCondLst>
                                        </p:cTn>
                                        <p:tgtEl>
                                          <p:spTgt spid="66"/>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61"/>
                                        </p:tgtEl>
                                      </p:cBhvr>
                                    </p:animEffect>
                                    <p:set>
                                      <p:cBhvr>
                                        <p:cTn id="135" dur="1" fill="hold">
                                          <p:stCondLst>
                                            <p:cond delay="499"/>
                                          </p:stCondLst>
                                        </p:cTn>
                                        <p:tgtEl>
                                          <p:spTgt spid="61"/>
                                        </p:tgtEl>
                                        <p:attrNameLst>
                                          <p:attrName>style.visibility</p:attrName>
                                        </p:attrNameLst>
                                      </p:cBhvr>
                                      <p:to>
                                        <p:strVal val="hidden"/>
                                      </p:to>
                                    </p:set>
                                  </p:childTnLst>
                                </p:cTn>
                              </p:par>
                            </p:childTnLst>
                          </p:cTn>
                        </p:par>
                        <p:par>
                          <p:cTn id="136" fill="hold">
                            <p:stCondLst>
                              <p:cond delay="1000"/>
                            </p:stCondLst>
                            <p:childTnLst>
                              <p:par>
                                <p:cTn id="137" presetID="0" presetClass="path" presetSubtype="0" accel="50000" decel="50000" fill="hold" nodeType="afterEffect">
                                  <p:stCondLst>
                                    <p:cond delay="0"/>
                                  </p:stCondLst>
                                  <p:childTnLst>
                                    <p:animMotion origin="layout" path="M 0.16537 0.0257 L 0.16537 0.0257 C 0.17006 0.01922 0.17422 0.01135 0.17943 0.00625 C 0.18164 0.00371 0.18464 0.00463 0.18724 0.00348 C 0.19141 0.00093 0.19532 -0.00324 0.19974 -0.00486 C 0.20534 -0.00717 0.2112 -0.00671 0.21693 -0.00763 C 0.23112 -0.01018 0.23282 -0.01064 0.24662 -0.01319 C 0.25222 -0.01226 0.29427 -0.00902 0.31068 0.0007 C 0.31394 0.00255 0.31667 0.00672 0.32006 0.00903 C 0.32513 0.01227 0.33047 0.01389 0.33568 0.01737 C 0.33894 0.01945 0.34193 0.02269 0.34506 0.0257 C 0.3487 0.02917 0.35196 0.03426 0.35599 0.03681 C 0.36094 0.03982 0.36641 0.04051 0.37162 0.04237 C 0.37318 0.04422 0.37448 0.04676 0.37631 0.04792 C 0.38568 0.05348 0.39323 0.05371 0.40287 0.05625 C 0.42058 0.06065 0.43841 0.06343 0.45599 0.07014 C 0.48503 0.08102 0.47045 0.07639 0.49974 0.08403 C 0.50651 0.08774 0.51328 0.09098 0.52006 0.09514 C 0.52266 0.09653 0.52552 0.09769 0.52787 0.1007 C 0.53229 0.10625 0.53594 0.11412 0.54037 0.12014 C 0.54427 0.12547 0.54896 0.12825 0.55287 0.13403 C 0.56068 0.14561 0.55378 0.14005 0.56381 0.14792 C 0.56771 0.15093 0.57696 0.15718 0.58099 0.15903 C 0.58607 0.16112 0.59128 0.16297 0.59662 0.16459 C 0.60938 0.16806 0.62136 0.17037 0.63412 0.17292 C 0.67097 0.16991 0.65795 0.17014 0.67318 0.17014 " pathEditMode="relative" ptsTypes="AAAAAAAAAAAAAAAAAAAAAAAAAA">
                                      <p:cBhvr>
                                        <p:cTn id="138" dur="2000" fill="hold"/>
                                        <p:tgtEl>
                                          <p:spTgt spid="51"/>
                                        </p:tgtEl>
                                        <p:attrNameLst>
                                          <p:attrName>ppt_x</p:attrName>
                                          <p:attrName>ppt_y</p:attrName>
                                        </p:attrNameLst>
                                      </p:cBhvr>
                                    </p:animMotion>
                                  </p:childTnLst>
                                </p:cTn>
                              </p:par>
                            </p:childTnLst>
                          </p:cTn>
                        </p:par>
                        <p:par>
                          <p:cTn id="139" fill="hold">
                            <p:stCondLst>
                              <p:cond delay="3000"/>
                            </p:stCondLst>
                            <p:childTnLst>
                              <p:par>
                                <p:cTn id="140" presetID="10" presetClass="entr" presetSubtype="0" fill="hold" nodeType="afterEffect">
                                  <p:stCondLst>
                                    <p:cond delay="0"/>
                                  </p:stCondLst>
                                  <p:childTnLst>
                                    <p:set>
                                      <p:cBhvr>
                                        <p:cTn id="141" dur="1" fill="hold">
                                          <p:stCondLst>
                                            <p:cond delay="0"/>
                                          </p:stCondLst>
                                        </p:cTn>
                                        <p:tgtEl>
                                          <p:spTgt spid="73"/>
                                        </p:tgtEl>
                                        <p:attrNameLst>
                                          <p:attrName>style.visibility</p:attrName>
                                        </p:attrNameLst>
                                      </p:cBhvr>
                                      <p:to>
                                        <p:strVal val="visible"/>
                                      </p:to>
                                    </p:set>
                                    <p:animEffect transition="in" filter="fade">
                                      <p:cBhvr>
                                        <p:cTn id="142" dur="500"/>
                                        <p:tgtEl>
                                          <p:spTgt spid="73"/>
                                        </p:tgtEl>
                                      </p:cBhvr>
                                    </p:animEffect>
                                  </p:childTnLst>
                                  <p:subTnLst>
                                    <p:audio>
                                      <p:cMediaNode>
                                        <p:cTn display="0" masterRel="sameClick">
                                          <p:stCondLst>
                                            <p:cond evt="begin" delay="0">
                                              <p:tn val="14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7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30858"/>
            <a:ext cx="12209957" cy="6865116"/>
          </a:xfrm>
          <a:prstGeom prst="rect">
            <a:avLst/>
          </a:prstGeom>
          <a:blipFill>
            <a:blip r:embed="rId5"/>
            <a:tile tx="0" ty="0" sx="100000" sy="100000" flip="none" algn="tl"/>
          </a:blipFill>
        </p:spPr>
      </p:pic>
      <p:pic>
        <p:nvPicPr>
          <p:cNvPr id="1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973394" y="412955"/>
            <a:ext cx="10176387" cy="1323439"/>
          </a:xfrm>
          <a:prstGeom prst="rect">
            <a:avLst/>
          </a:prstGeom>
          <a:noFill/>
        </p:spPr>
        <p:txBody>
          <a:bodyPr wrap="square" rtlCol="0">
            <a:spAutoFit/>
          </a:bodyPr>
          <a:lstStyle/>
          <a:p>
            <a:pPr algn="ctr" defTabSz="913807"/>
            <a:r>
              <a:rPr lang="en-US" sz="4000" b="1" dirty="0" smtClean="0">
                <a:solidFill>
                  <a:schemeClr val="bg1"/>
                </a:solidFill>
                <a:latin typeface="Times New Roman" panose="02020603050405020304" pitchFamily="18" charset="0"/>
                <a:cs typeface="Times New Roman" panose="02020603050405020304" pitchFamily="18" charset="0"/>
              </a:rPr>
              <a:t>1. </a:t>
            </a:r>
            <a:r>
              <a:rPr lang="vi-VN" sz="4000" b="1" dirty="0" smtClean="0">
                <a:solidFill>
                  <a:schemeClr val="bg1"/>
                </a:solidFill>
                <a:latin typeface="Times New Roman" panose="02020603050405020304" pitchFamily="18" charset="0"/>
                <a:cs typeface="Times New Roman" panose="02020603050405020304" pitchFamily="18" charset="0"/>
              </a:rPr>
              <a:t>Nhân </a:t>
            </a:r>
            <a:r>
              <a:rPr lang="vi-VN" sz="4000" b="1" dirty="0">
                <a:solidFill>
                  <a:schemeClr val="bg1"/>
                </a:solidFill>
                <a:latin typeface="Times New Roman" panose="02020603050405020304" pitchFamily="18" charset="0"/>
                <a:cs typeface="Times New Roman" panose="02020603050405020304" pitchFamily="18" charset="0"/>
              </a:rPr>
              <a:t>vật chính trong truyện «Bức tranh của em gái tôi» là ai?</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r>
              <a:rPr lang="en-US" sz="2800" dirty="0" smtClean="0">
                <a:solidFill>
                  <a:schemeClr val="bg1"/>
                </a:solidFill>
                <a:latin typeface="Times New Roman" panose="02020603050405020304" pitchFamily="18" charset="0"/>
                <a:cs typeface="Times New Roman" panose="02020603050405020304" pitchFamily="18" charset="0"/>
              </a:rPr>
              <a:t>C. </a:t>
            </a:r>
            <a:r>
              <a:rPr lang="vi-VN" sz="2800" dirty="0" smtClean="0">
                <a:solidFill>
                  <a:schemeClr val="bg1"/>
                </a:solidFill>
                <a:latin typeface="Times New Roman" panose="02020603050405020304" pitchFamily="18" charset="0"/>
                <a:cs typeface="Times New Roman" panose="02020603050405020304" pitchFamily="18" charset="0"/>
              </a:rPr>
              <a:t>Người </a:t>
            </a:r>
            <a:r>
              <a:rPr lang="vi-VN" sz="2800" dirty="0">
                <a:solidFill>
                  <a:schemeClr val="bg1"/>
                </a:solidFill>
                <a:latin typeface="Times New Roman" panose="02020603050405020304" pitchFamily="18" charset="0"/>
                <a:cs typeface="Times New Roman" panose="02020603050405020304" pitchFamily="18" charset="0"/>
              </a:rPr>
              <a:t>anh và người em</a:t>
            </a:r>
          </a:p>
        </p:txBody>
      </p:sp>
      <p:sp>
        <p:nvSpPr>
          <p:cNvPr id="21" name="Rectangle 20"/>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smtClean="0">
                <a:solidFill>
                  <a:schemeClr val="bg1"/>
                </a:solidFill>
                <a:latin typeface="Times New Roman" panose="02020603050405020304" pitchFamily="18" charset="0"/>
                <a:cs typeface="Times New Roman" panose="02020603050405020304" pitchFamily="18" charset="0"/>
              </a:rPr>
              <a:t>B. </a:t>
            </a:r>
            <a:r>
              <a:rPr lang="en-US" sz="2800" dirty="0" err="1" smtClean="0">
                <a:solidFill>
                  <a:schemeClr val="bg1"/>
                </a:solidFill>
                <a:latin typeface="Times New Roman" panose="02020603050405020304" pitchFamily="18" charset="0"/>
                <a:cs typeface="Times New Roman" panose="02020603050405020304" pitchFamily="18" charset="0"/>
              </a:rPr>
              <a:t>Người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em</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smtClean="0">
                <a:solidFill>
                  <a:schemeClr val="bg1"/>
                </a:solidFill>
                <a:latin typeface="Times New Roman" panose="02020603050405020304" pitchFamily="18" charset="0"/>
                <a:cs typeface="Times New Roman" panose="02020603050405020304" pitchFamily="18" charset="0"/>
              </a:rPr>
              <a:t>D. </a:t>
            </a:r>
            <a:r>
              <a:rPr lang="en-US" sz="2800" dirty="0" err="1" smtClean="0">
                <a:solidFill>
                  <a:schemeClr val="bg1"/>
                </a:solidFill>
                <a:latin typeface="Times New Roman" panose="02020603050405020304" pitchFamily="18" charset="0"/>
                <a:cs typeface="Times New Roman" panose="02020603050405020304" pitchFamily="18" charset="0"/>
              </a:rPr>
              <a:t>Bé</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Quỳnh</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smtClean="0">
                <a:solidFill>
                  <a:schemeClr val="bg1"/>
                </a:solidFill>
                <a:latin typeface="Times New Roman" panose="02020603050405020304" pitchFamily="18" charset="0"/>
                <a:cs typeface="Times New Roman" panose="02020603050405020304" pitchFamily="18" charset="0"/>
              </a:rPr>
              <a:t>A. </a:t>
            </a:r>
            <a:r>
              <a:rPr lang="en-US" sz="2800" dirty="0" err="1" smtClean="0">
                <a:solidFill>
                  <a:schemeClr val="bg1"/>
                </a:solidFill>
                <a:latin typeface="Times New Roman" panose="02020603050405020304" pitchFamily="18" charset="0"/>
                <a:cs typeface="Times New Roman" panose="02020603050405020304" pitchFamily="18" charset="0"/>
              </a:rPr>
              <a:t>Người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anh</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4179074" y="866123"/>
            <a:ext cx="4983604" cy="459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89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28"/>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8"/>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30858"/>
            <a:ext cx="12209957" cy="6865116"/>
          </a:xfrm>
          <a:prstGeom prst="rect">
            <a:avLst/>
          </a:prstGeom>
          <a:blipFill>
            <a:blip r:embed="rId5"/>
            <a:tile tx="0" ty="0" sx="100000" sy="100000" flip="none" algn="tl"/>
          </a:blipFill>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854552" y="235974"/>
            <a:ext cx="10500851" cy="30425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973394" y="412955"/>
            <a:ext cx="10176387" cy="1200329"/>
          </a:xfrm>
          <a:prstGeom prst="rect">
            <a:avLst/>
          </a:prstGeom>
          <a:noFill/>
        </p:spPr>
        <p:txBody>
          <a:bodyPr wrap="square" rtlCol="0">
            <a:spAutoFit/>
          </a:bodyPr>
          <a:lstStyle/>
          <a:p>
            <a:r>
              <a:rPr lang="en-US" sz="3600" b="1" dirty="0" smtClean="0">
                <a:solidFill>
                  <a:schemeClr val="bg1"/>
                </a:solidFill>
                <a:latin typeface="Times New Roman" pitchFamily="18" charset="0"/>
                <a:cs typeface="Times New Roman" pitchFamily="18" charset="0"/>
              </a:rPr>
              <a:t>2. </a:t>
            </a:r>
            <a:r>
              <a:rPr lang="vi-VN" sz="3600" b="1" dirty="0" smtClean="0">
                <a:solidFill>
                  <a:schemeClr val="bg1"/>
                </a:solidFill>
                <a:latin typeface="Times New Roman" pitchFamily="18" charset="0"/>
                <a:cs typeface="Times New Roman" pitchFamily="18" charset="0"/>
              </a:rPr>
              <a:t>Truyện </a:t>
            </a:r>
            <a:r>
              <a:rPr lang="vi-VN" sz="3600" b="1" dirty="0">
                <a:solidFill>
                  <a:schemeClr val="bg1"/>
                </a:solidFill>
                <a:latin typeface="Times New Roman" pitchFamily="18" charset="0"/>
                <a:cs typeface="Times New Roman" pitchFamily="18" charset="0"/>
              </a:rPr>
              <a:t>«Bức tranh của em gái tôi» sử dụng lời kể của ai?</a:t>
            </a:r>
            <a:endParaRPr lang="en-US" sz="3600" b="1" dirty="0">
              <a:solidFill>
                <a:schemeClr val="bg1"/>
              </a:solidFill>
              <a:latin typeface="Times New Roman" pitchFamily="18" charset="0"/>
              <a:cs typeface="Times New Roman" pitchFamily="18" charset="0"/>
            </a:endParaRPr>
          </a:p>
        </p:txBody>
      </p:sp>
      <p:sp>
        <p:nvSpPr>
          <p:cNvPr id="34" name="Rectangle 33"/>
          <p:cNvSpPr/>
          <p:nvPr/>
        </p:nvSpPr>
        <p:spPr>
          <a:xfrm>
            <a:off x="6671600" y="3731727"/>
            <a:ext cx="4683803" cy="9790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smtClean="0">
                <a:solidFill>
                  <a:schemeClr val="bg1"/>
                </a:solidFill>
                <a:latin typeface="Times New Roman" panose="02020603050405020304" pitchFamily="18" charset="0"/>
                <a:cs typeface="Times New Roman" panose="02020603050405020304" pitchFamily="18" charset="0"/>
              </a:rPr>
              <a:t>C.  </a:t>
            </a:r>
            <a:r>
              <a:rPr lang="vi-VN" sz="2800" dirty="0" smtClean="0">
                <a:solidFill>
                  <a:schemeClr val="bg1"/>
                </a:solidFill>
                <a:latin typeface="Times New Roman" panose="02020603050405020304" pitchFamily="18" charset="0"/>
                <a:cs typeface="Times New Roman" panose="02020603050405020304" pitchFamily="18" charset="0"/>
              </a:rPr>
              <a:t>Ngườ</a:t>
            </a:r>
            <a:r>
              <a:rPr lang="en-US" sz="2800" dirty="0" err="1" smtClean="0">
                <a:solidFill>
                  <a:schemeClr val="bg1"/>
                </a:solidFill>
                <a:latin typeface="Times New Roman" panose="02020603050405020304" pitchFamily="18" charset="0"/>
                <a:cs typeface="Times New Roman" panose="02020603050405020304" pitchFamily="18" charset="0"/>
              </a:rPr>
              <a:t>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anh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ngôi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thứ</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nhất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876773" y="4897219"/>
            <a:ext cx="4683803" cy="89646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4">
              <a:defRPr/>
            </a:pPr>
            <a:r>
              <a:rPr lang="en-US" sz="2800" dirty="0">
                <a:solidFill>
                  <a:schemeClr val="bg1"/>
                </a:solidFill>
                <a:latin typeface="Times New Roman" panose="02020603050405020304" pitchFamily="18"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Lời người dẫn chuyện- ngôi 2</a:t>
            </a:r>
            <a:endParaRPr lang="en-SG" sz="2800" dirty="0">
              <a:solidFill>
                <a:schemeClr val="bg1"/>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6671600" y="4897220"/>
            <a:ext cx="4683803" cy="89646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defRPr/>
            </a:pPr>
            <a:r>
              <a:rPr lang="en-US" sz="2800" dirty="0">
                <a:solidFill>
                  <a:schemeClr val="bg1"/>
                </a:solidFill>
                <a:latin typeface="Times New Roman" panose="02020603050405020304" pitchFamily="18" charset="0"/>
                <a:cs typeface="Times New Roman" panose="02020603050405020304" pitchFamily="18" charset="0"/>
              </a:rPr>
              <a:t>D</a:t>
            </a:r>
            <a:r>
              <a:rPr lang="en-US" sz="2800" dirty="0" smtClean="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Lời tác giả- ngôi thứ 3</a:t>
            </a:r>
          </a:p>
        </p:txBody>
      </p:sp>
      <p:sp>
        <p:nvSpPr>
          <p:cNvPr id="37" name="Rectangle 36"/>
          <p:cNvSpPr/>
          <p:nvPr/>
        </p:nvSpPr>
        <p:spPr>
          <a:xfrm>
            <a:off x="854552" y="3779809"/>
            <a:ext cx="4683803" cy="9790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indent="-514350" defTabSz="913604">
              <a:buAutoNum type="alphaUcPeriod"/>
              <a:defRPr/>
            </a:pPr>
            <a:r>
              <a:rPr lang="vi-VN" sz="2800" dirty="0">
                <a:solidFill>
                  <a:schemeClr val="bg1"/>
                </a:solidFill>
                <a:latin typeface="Times New Roman" panose="02020603050405020304" pitchFamily="18" charset="0"/>
                <a:cs typeface="Times New Roman" panose="02020603050405020304" pitchFamily="18" charset="0"/>
              </a:rPr>
              <a:t>Người em- xưng ngôi</a:t>
            </a:r>
          </a:p>
          <a:p>
            <a:pPr defTabSz="913604">
              <a:defRPr/>
            </a:pPr>
            <a:r>
              <a:rPr lang="vi-VN" sz="2800" dirty="0">
                <a:solidFill>
                  <a:schemeClr val="bg1"/>
                </a:solidFill>
                <a:latin typeface="Times New Roman" panose="02020603050405020304" pitchFamily="18" charset="0"/>
                <a:cs typeface="Times New Roman" panose="02020603050405020304" pitchFamily="18" charset="0"/>
              </a:rPr>
              <a:t> thứ 2</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3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4179074" y="866123"/>
            <a:ext cx="4983604" cy="45946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75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42"/>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9" restart="whenNotActive" fill="hold" evtFilter="cancelBubble" nodeType="interactiveSeq">
                <p:stCondLst>
                  <p:cond evt="onClick" delay="0">
                    <p:tgtEl>
                      <p:spTgt spid="3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42"/>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1" restart="whenNotActive" fill="hold" evtFilter="cancelBubble" nodeType="interactiveSeq">
                <p:stCondLst>
                  <p:cond evt="onClick" delay="0">
                    <p:tgtEl>
                      <p:spTgt spid="3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42"/>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3" restart="whenNotActive" fill="hold" evtFilter="cancelBubble" nodeType="interactiveSeq">
                <p:stCondLst>
                  <p:cond evt="onClick" delay="0">
                    <p:tgtEl>
                      <p:spTgt spid="3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3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30858"/>
            <a:ext cx="12209957" cy="6865116"/>
          </a:xfrm>
          <a:prstGeom prst="rect">
            <a:avLst/>
          </a:prstGeom>
          <a:blipFill>
            <a:blip r:embed="rId5"/>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40932" y="4853048"/>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5"/>
            <a:ext cx="10500851" cy="33976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endParaRPr>
          </a:p>
        </p:txBody>
      </p:sp>
      <p:sp>
        <p:nvSpPr>
          <p:cNvPr id="7" name="TextBox 6"/>
          <p:cNvSpPr txBox="1"/>
          <p:nvPr/>
        </p:nvSpPr>
        <p:spPr>
          <a:xfrm>
            <a:off x="973394" y="412955"/>
            <a:ext cx="10176387" cy="1077218"/>
          </a:xfrm>
          <a:prstGeom prst="rect">
            <a:avLst/>
          </a:prstGeom>
          <a:noFill/>
        </p:spPr>
        <p:txBody>
          <a:bodyPr wrap="square" rtlCol="0">
            <a:spAutoFit/>
          </a:bodyPr>
          <a:lstStyle/>
          <a:p>
            <a:r>
              <a:rPr lang="en-US" sz="3200" b="1" dirty="0" smtClean="0">
                <a:solidFill>
                  <a:schemeClr val="bg1"/>
                </a:solidFill>
                <a:latin typeface="Times New Roman" pitchFamily="18" charset="0"/>
                <a:cs typeface="Times New Roman" pitchFamily="18" charset="0"/>
              </a:rPr>
              <a:t>3. </a:t>
            </a:r>
            <a:r>
              <a:rPr lang="vi-VN" sz="3200" b="1" dirty="0" smtClean="0">
                <a:solidFill>
                  <a:schemeClr val="bg1"/>
                </a:solidFill>
                <a:latin typeface="Times New Roman" pitchFamily="18" charset="0"/>
                <a:cs typeface="Times New Roman" pitchFamily="18" charset="0"/>
              </a:rPr>
              <a:t>Dòng </a:t>
            </a:r>
            <a:r>
              <a:rPr lang="vi-VN" sz="3200" b="1" dirty="0">
                <a:solidFill>
                  <a:schemeClr val="bg1"/>
                </a:solidFill>
                <a:latin typeface="Times New Roman" pitchFamily="18" charset="0"/>
                <a:cs typeface="Times New Roman" pitchFamily="18" charset="0"/>
              </a:rPr>
              <a:t>nào diễn tả đúng thái độ của người anh khi em gái tự chế màu vẽ?</a:t>
            </a:r>
            <a:endParaRPr lang="en-US" sz="3200" b="1" dirty="0">
              <a:solidFill>
                <a:schemeClr val="bg1"/>
              </a:solidFill>
              <a:latin typeface="Times New Roman" pitchFamily="18" charset="0"/>
              <a:cs typeface="Times New Roman" pitchFamily="18" charset="0"/>
            </a:endParaRPr>
          </a:p>
        </p:txBody>
      </p:sp>
      <p:sp>
        <p:nvSpPr>
          <p:cNvPr id="8" name="Rectangle 7"/>
          <p:cNvSpPr/>
          <p:nvPr/>
        </p:nvSpPr>
        <p:spPr>
          <a:xfrm>
            <a:off x="889364" y="4827988"/>
            <a:ext cx="4683803" cy="9135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defRPr/>
            </a:pPr>
            <a:r>
              <a:rPr lang="en-US" sz="2799" dirty="0" smtClean="0">
                <a:solidFill>
                  <a:schemeClr val="bg1"/>
                </a:solidFill>
                <a:latin typeface="Times New Roman"/>
              </a:rPr>
              <a:t>B. </a:t>
            </a:r>
            <a:r>
              <a:rPr lang="vi-VN" sz="2799" dirty="0">
                <a:solidFill>
                  <a:schemeClr val="bg1"/>
                </a:solidFill>
                <a:latin typeface="Times New Roman"/>
              </a:rPr>
              <a:t>Lấy làm lạ, bí mật theo dõi em</a:t>
            </a:r>
          </a:p>
        </p:txBody>
      </p:sp>
      <p:sp>
        <p:nvSpPr>
          <p:cNvPr id="9" name="Rectangle 8"/>
          <p:cNvSpPr/>
          <p:nvPr/>
        </p:nvSpPr>
        <p:spPr>
          <a:xfrm>
            <a:off x="6661602" y="3810636"/>
            <a:ext cx="4683803" cy="9723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defRPr/>
            </a:pPr>
            <a:r>
              <a:rPr lang="en-US" sz="2799" dirty="0">
                <a:solidFill>
                  <a:schemeClr val="bg1"/>
                </a:solidFill>
                <a:latin typeface="Times New Roman"/>
              </a:rPr>
              <a:t>C. </a:t>
            </a:r>
            <a:r>
              <a:rPr lang="vi-VN" sz="2799" dirty="0">
                <a:solidFill>
                  <a:schemeClr val="bg1"/>
                </a:solidFill>
                <a:latin typeface="Times New Roman"/>
              </a:rPr>
              <a:t>Khó chịu, ngăn cản không cho em nghịch</a:t>
            </a:r>
          </a:p>
        </p:txBody>
      </p:sp>
      <p:sp>
        <p:nvSpPr>
          <p:cNvPr id="10" name="Rectangle 9"/>
          <p:cNvSpPr/>
          <p:nvPr/>
        </p:nvSpPr>
        <p:spPr>
          <a:xfrm>
            <a:off x="6671600" y="4880122"/>
            <a:ext cx="4683803" cy="9135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4">
              <a:defRPr/>
            </a:pPr>
            <a:r>
              <a:rPr lang="en-US" sz="2799" dirty="0" smtClean="0">
                <a:solidFill>
                  <a:schemeClr val="bg1"/>
                </a:solidFill>
                <a:latin typeface="Times New Roman"/>
              </a:rPr>
              <a:t>D. </a:t>
            </a:r>
            <a:r>
              <a:rPr lang="vi-VN" sz="2799" dirty="0">
                <a:solidFill>
                  <a:schemeClr val="bg1"/>
                </a:solidFill>
                <a:latin typeface="Times New Roman"/>
              </a:rPr>
              <a:t>Cáu gắt, cho là người em đang nghịch ngợm</a:t>
            </a:r>
            <a:endParaRPr lang="en-SG" sz="2799" dirty="0">
              <a:solidFill>
                <a:schemeClr val="bg1"/>
              </a:solidFill>
              <a:latin typeface="Calibri Light"/>
            </a:endParaRPr>
          </a:p>
        </p:txBody>
      </p:sp>
      <p:sp>
        <p:nvSpPr>
          <p:cNvPr id="11" name="Rectangle 10"/>
          <p:cNvSpPr/>
          <p:nvPr/>
        </p:nvSpPr>
        <p:spPr>
          <a:xfrm>
            <a:off x="854552" y="3786463"/>
            <a:ext cx="4683803" cy="9723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4">
              <a:defRPr/>
            </a:pPr>
            <a:r>
              <a:rPr lang="en-US" sz="2799" dirty="0">
                <a:solidFill>
                  <a:schemeClr val="bg1"/>
                </a:solidFill>
                <a:latin typeface="Times New Roman"/>
              </a:rPr>
              <a:t>A. </a:t>
            </a:r>
            <a:r>
              <a:rPr lang="vi-VN" sz="2799" dirty="0">
                <a:solidFill>
                  <a:schemeClr val="bg1"/>
                </a:solidFill>
                <a:latin typeface="Times New Roman"/>
              </a:rPr>
              <a:t>Bực bội, khó chịu vì em gái hay lục lọi</a:t>
            </a:r>
            <a:endParaRPr lang="en-US" sz="2799" dirty="0">
              <a:solidFill>
                <a:schemeClr val="bg1"/>
              </a:solidFill>
              <a:latin typeface="Calibri Light"/>
            </a:endParaRP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6652" y="38391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40932" y="4805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4179074" y="866123"/>
            <a:ext cx="4983604" cy="4594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88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30858"/>
            <a:ext cx="12209957" cy="6865116"/>
          </a:xfrm>
          <a:prstGeom prst="rect">
            <a:avLst/>
          </a:prstGeom>
          <a:blipFill>
            <a:blip r:embed="rId5"/>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30910" y="3691998"/>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5"/>
            <a:ext cx="10500851" cy="28821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73394" y="412955"/>
            <a:ext cx="10176387" cy="1200329"/>
          </a:xfrm>
          <a:prstGeom prst="rect">
            <a:avLst/>
          </a:prstGeom>
          <a:noFill/>
        </p:spPr>
        <p:txBody>
          <a:bodyPr wrap="square" rtlCol="0">
            <a:spAutoFit/>
          </a:bodyPr>
          <a:lstStyle/>
          <a:p>
            <a:pPr algn="just" defTabSz="913807"/>
            <a:r>
              <a:rPr lang="en-US" sz="3600" b="1" dirty="0" smtClean="0">
                <a:solidFill>
                  <a:schemeClr val="bg1"/>
                </a:solidFill>
                <a:latin typeface="Times New Roman" panose="02020603050405020304" pitchFamily="18" charset="0"/>
                <a:cs typeface="Times New Roman" panose="02020603050405020304" pitchFamily="18" charset="0"/>
              </a:rPr>
              <a:t>4. </a:t>
            </a:r>
            <a:r>
              <a:rPr lang="vi-VN" sz="3600" b="1" dirty="0" smtClean="0">
                <a:solidFill>
                  <a:schemeClr val="bg1"/>
                </a:solidFill>
                <a:latin typeface="Times New Roman" panose="02020603050405020304" pitchFamily="18" charset="0"/>
                <a:cs typeface="Times New Roman" panose="02020603050405020304" pitchFamily="18" charset="0"/>
              </a:rPr>
              <a:t>Khi </a:t>
            </a:r>
            <a:r>
              <a:rPr lang="vi-VN" sz="3600" b="1" dirty="0">
                <a:solidFill>
                  <a:schemeClr val="bg1"/>
                </a:solidFill>
                <a:latin typeface="Times New Roman" panose="02020603050405020304" pitchFamily="18" charset="0"/>
                <a:cs typeface="Times New Roman" panose="02020603050405020304" pitchFamily="18" charset="0"/>
              </a:rPr>
              <a:t>tài năng của người em được phát hiện, người anh có thái độ ra sao?</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864183" y="3311722"/>
            <a:ext cx="4683803" cy="13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r>
              <a:rPr lang="en-US" sz="2800" dirty="0">
                <a:solidFill>
                  <a:schemeClr val="bg1"/>
                </a:solidFill>
                <a:latin typeface="Times New Roman" panose="02020603050405020304" pitchFamily="18"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Buồn bã, khó chịu, gắt gỏng, không còn thân với em như trước nữa</a:t>
            </a:r>
          </a:p>
        </p:txBody>
      </p:sp>
      <p:sp>
        <p:nvSpPr>
          <p:cNvPr id="9" name="Rectangle 8"/>
          <p:cNvSpPr/>
          <p:nvPr/>
        </p:nvSpPr>
        <p:spPr>
          <a:xfrm>
            <a:off x="876773" y="4824319"/>
            <a:ext cx="4683803" cy="9693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r>
              <a:rPr lang="en-US" sz="2800" dirty="0">
                <a:solidFill>
                  <a:schemeClr val="bg1"/>
                </a:solidFill>
                <a:latin typeface="Times New Roman" panose="02020603050405020304" pitchFamily="18"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Vui mừng vì em có tài</a:t>
            </a:r>
          </a:p>
        </p:txBody>
      </p:sp>
      <p:sp>
        <p:nvSpPr>
          <p:cNvPr id="10" name="Rectangle 9"/>
          <p:cNvSpPr/>
          <p:nvPr/>
        </p:nvSpPr>
        <p:spPr>
          <a:xfrm>
            <a:off x="6671600" y="4824320"/>
            <a:ext cx="4683803" cy="9693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r>
              <a:rPr lang="en-US" sz="2800" dirty="0">
                <a:solidFill>
                  <a:schemeClr val="bg1"/>
                </a:solidFill>
                <a:latin typeface="Times New Roman" panose="02020603050405020304" pitchFamily="18"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Ghét bỏ, luôn luôn mắng em vô cớ</a:t>
            </a:r>
          </a:p>
        </p:txBody>
      </p:sp>
      <p:sp>
        <p:nvSpPr>
          <p:cNvPr id="11" name="Rectangle 10"/>
          <p:cNvSpPr/>
          <p:nvPr/>
        </p:nvSpPr>
        <p:spPr>
          <a:xfrm>
            <a:off x="6608462" y="3295125"/>
            <a:ext cx="4683803" cy="13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3600"/>
            <a:r>
              <a:rPr lang="en-US" sz="2800" dirty="0">
                <a:solidFill>
                  <a:schemeClr val="bg1"/>
                </a:solidFill>
                <a:latin typeface="Times New Roman" panose="02020603050405020304" pitchFamily="18" charset="0"/>
                <a:cs typeface="Times New Roman" panose="02020603050405020304" pitchFamily="18" charset="0"/>
              </a:rPr>
              <a:t>C. </a:t>
            </a:r>
            <a:r>
              <a:rPr lang="vi-VN" sz="2800" dirty="0">
                <a:solidFill>
                  <a:schemeClr val="bg1"/>
                </a:solidFill>
                <a:latin typeface="Times New Roman" panose="02020603050405020304" pitchFamily="18" charset="0"/>
                <a:cs typeface="Times New Roman" panose="02020603050405020304" pitchFamily="18" charset="0"/>
              </a:rPr>
              <a:t>Chê bai, không thèm quan tâm bức tranh của em</a:t>
            </a: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8218" y="37705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84425" y="364698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3945547" y="1224502"/>
            <a:ext cx="4983604" cy="4594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86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30858"/>
            <a:ext cx="12209957" cy="6865116"/>
          </a:xfrm>
          <a:prstGeom prst="rect">
            <a:avLst/>
          </a:prstGeom>
          <a:blipFill>
            <a:blip r:embed="rId5"/>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5"/>
            <a:ext cx="10500851" cy="31488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73394" y="412955"/>
            <a:ext cx="10176387" cy="1200329"/>
          </a:xfrm>
          <a:prstGeom prst="rect">
            <a:avLst/>
          </a:prstGeom>
          <a:noFill/>
        </p:spPr>
        <p:txBody>
          <a:bodyPr wrap="square" rtlCol="0">
            <a:spAutoFit/>
          </a:bodyPr>
          <a:lstStyle/>
          <a:p>
            <a:r>
              <a:rPr lang="en-US" sz="3600" b="1" dirty="0" smtClean="0">
                <a:solidFill>
                  <a:schemeClr val="bg1"/>
                </a:solidFill>
                <a:latin typeface="Times New Roman" pitchFamily="18" charset="0"/>
                <a:cs typeface="Times New Roman" pitchFamily="18" charset="0"/>
              </a:rPr>
              <a:t>5. </a:t>
            </a:r>
            <a:r>
              <a:rPr lang="vi-VN" sz="3600" b="1" dirty="0" smtClean="0">
                <a:solidFill>
                  <a:schemeClr val="bg1"/>
                </a:solidFill>
                <a:latin typeface="Times New Roman" pitchFamily="18" charset="0"/>
                <a:cs typeface="Times New Roman" pitchFamily="18" charset="0"/>
              </a:rPr>
              <a:t>Đâu </a:t>
            </a:r>
            <a:r>
              <a:rPr lang="vi-VN" sz="3600" b="1" dirty="0">
                <a:solidFill>
                  <a:schemeClr val="bg1"/>
                </a:solidFill>
                <a:latin typeface="Times New Roman" pitchFamily="18" charset="0"/>
                <a:cs typeface="Times New Roman" pitchFamily="18" charset="0"/>
              </a:rPr>
              <a:t>là trình tự diễn biến tâm trạng của người anh khi xem bức tranh em gái vẽ mình?</a:t>
            </a:r>
            <a:endParaRPr lang="en-US" sz="3600" b="1" dirty="0">
              <a:solidFill>
                <a:schemeClr val="bg1"/>
              </a:solidFill>
              <a:latin typeface="Times New Roman" pitchFamily="18" charset="0"/>
              <a:cs typeface="Times New Roman" pitchFamily="18" charset="0"/>
            </a:endParaRPr>
          </a:p>
        </p:txBody>
      </p:sp>
      <p:sp>
        <p:nvSpPr>
          <p:cNvPr id="8" name="Rectangle 7"/>
          <p:cNvSpPr/>
          <p:nvPr/>
        </p:nvSpPr>
        <p:spPr>
          <a:xfrm>
            <a:off x="6671600" y="3561819"/>
            <a:ext cx="4683803" cy="11489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913831">
              <a:defRPr/>
            </a:pPr>
            <a:r>
              <a:rPr lang="en-US" sz="2800" dirty="0" smtClean="0">
                <a:solidFill>
                  <a:schemeClr val="bg1"/>
                </a:solidFill>
                <a:latin typeface="Times New Roman" pitchFamily="18" charset="0"/>
                <a:cs typeface="Times New Roman" pitchFamily="18" charset="0"/>
              </a:rPr>
              <a:t>C. </a:t>
            </a:r>
            <a:r>
              <a:rPr lang="vi-VN" sz="2800" dirty="0" smtClean="0">
                <a:solidFill>
                  <a:schemeClr val="bg1"/>
                </a:solidFill>
                <a:latin typeface="Times New Roman" pitchFamily="18" charset="0"/>
                <a:cs typeface="Times New Roman" pitchFamily="18" charset="0"/>
              </a:rPr>
              <a:t>Giật </a:t>
            </a:r>
            <a:r>
              <a:rPr lang="vi-VN" sz="2800" dirty="0">
                <a:solidFill>
                  <a:schemeClr val="bg1"/>
                </a:solidFill>
                <a:latin typeface="Times New Roman" pitchFamily="18" charset="0"/>
                <a:cs typeface="Times New Roman" pitchFamily="18" charset="0"/>
              </a:rPr>
              <a:t>sững, ngỡ ngàng, hãnh diện, xấu hổ</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876773" y="4849781"/>
            <a:ext cx="4683803" cy="943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913831">
              <a:defRPr/>
            </a:pPr>
            <a:r>
              <a:rPr lang="en-US" sz="2800" dirty="0" smtClean="0">
                <a:solidFill>
                  <a:schemeClr val="bg1"/>
                </a:solidFill>
                <a:latin typeface="Times New Roman" panose="02020603050405020304" pitchFamily="18" charset="0"/>
                <a:cs typeface="Times New Roman" panose="02020603050405020304" pitchFamily="18" charset="0"/>
              </a:rPr>
              <a:t>B. </a:t>
            </a:r>
            <a:r>
              <a:rPr lang="vi-VN" sz="2800" dirty="0">
                <a:solidFill>
                  <a:schemeClr val="bg1"/>
                </a:solidFill>
                <a:latin typeface="Times New Roman" panose="02020603050405020304" pitchFamily="18" charset="0"/>
                <a:cs typeface="Times New Roman" panose="02020603050405020304" pitchFamily="18" charset="0"/>
              </a:rPr>
              <a:t>Hãnh diện, tự hào, xấu hổ, ngỡ ngàng</a:t>
            </a:r>
            <a:endParaRPr lang="en-SG" sz="28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671600" y="4849782"/>
            <a:ext cx="4683803" cy="943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913831">
              <a:defRPr/>
            </a:pPr>
            <a:r>
              <a:rPr lang="en-US" sz="2800" dirty="0">
                <a:solidFill>
                  <a:schemeClr val="bg1"/>
                </a:solidFill>
                <a:latin typeface="Times New Roman" panose="02020603050405020304" pitchFamily="18" charset="0"/>
                <a:cs typeface="Times New Roman" panose="02020603050405020304" pitchFamily="18" charset="0"/>
              </a:rPr>
              <a:t>D. </a:t>
            </a:r>
            <a:r>
              <a:rPr lang="vi-VN" sz="2800" dirty="0">
                <a:solidFill>
                  <a:schemeClr val="bg1"/>
                </a:solidFill>
                <a:latin typeface="Times New Roman" panose="02020603050405020304" pitchFamily="18" charset="0"/>
                <a:cs typeface="Times New Roman" panose="02020603050405020304" pitchFamily="18" charset="0"/>
              </a:rPr>
              <a:t>Ngạc nhiên, xấu hổ, hãnh diện</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54552" y="3609901"/>
            <a:ext cx="4683803" cy="11489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913831">
              <a:defRPr/>
            </a:pPr>
            <a:r>
              <a:rPr lang="en-US" sz="2800" dirty="0">
                <a:solidFill>
                  <a:schemeClr val="bg1"/>
                </a:solidFill>
                <a:latin typeface="Times New Roman" panose="02020603050405020304" pitchFamily="18"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Hãnh diện, xấu hổ, ngỡ ngàng</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3901105" y="1199040"/>
            <a:ext cx="4983604" cy="4594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87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685800" y="1772923"/>
            <a:ext cx="10820400" cy="4399277"/>
            <a:chOff x="0" y="0"/>
            <a:chExt cx="17532556" cy="8889747"/>
          </a:xfrm>
        </p:grpSpPr>
        <p:sp>
          <p:nvSpPr>
            <p:cNvPr id="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1. </a:t>
            </a:r>
            <a:r>
              <a:rPr lang="en-US" sz="2933" b="1" dirty="0" err="1">
                <a:solidFill>
                  <a:prstClr val="black"/>
                </a:solidFill>
                <a:latin typeface="Times New Roman" panose="02020603050405020304" pitchFamily="18" charset="0"/>
                <a:cs typeface="Times New Roman" panose="02020603050405020304" pitchFamily="18" charset="0"/>
              </a:rPr>
              <a:t>Đọc</a:t>
            </a:r>
            <a:r>
              <a:rPr lang="en-US" sz="2933" b="1" dirty="0">
                <a:solidFill>
                  <a:prstClr val="black"/>
                </a:solidFill>
                <a:latin typeface="Times New Roman" panose="02020603050405020304" pitchFamily="18" charset="0"/>
                <a:cs typeface="Times New Roman" panose="02020603050405020304" pitchFamily="18" charset="0"/>
              </a:rPr>
              <a:t> – </a:t>
            </a:r>
            <a:r>
              <a:rPr lang="en-US" sz="2933" b="1" dirty="0" err="1">
                <a:solidFill>
                  <a:prstClr val="black"/>
                </a:solidFill>
                <a:latin typeface="Times New Roman" panose="02020603050405020304" pitchFamily="18" charset="0"/>
                <a:cs typeface="Times New Roman" panose="02020603050405020304" pitchFamily="18" charset="0"/>
              </a:rPr>
              <a:t>chú</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thích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9600" y="1051562"/>
            <a:ext cx="6188079" cy="543675"/>
          </a:xfrm>
          <a:prstGeom prst="rect">
            <a:avLst/>
          </a:prstGeom>
        </p:spPr>
        <p:txBody>
          <a:bodyPr wrap="square">
            <a:spAutoFit/>
          </a:bodyPr>
          <a:lstStyle/>
          <a:p>
            <a:pPr algn="just"/>
            <a:r>
              <a:rPr lang="en-US" sz="2933" dirty="0">
                <a:solidFill>
                  <a:prstClr val="black"/>
                </a:solidFill>
                <a:latin typeface="Times New Roman" panose="02020603050405020304" pitchFamily="18" charset="0"/>
                <a:cs typeface="Times New Roman" panose="02020603050405020304" pitchFamily="18" charset="0"/>
              </a:rPr>
              <a:t>a. </a:t>
            </a:r>
            <a:r>
              <a:rPr lang="en-US" sz="2933" dirty="0" err="1">
                <a:solidFill>
                  <a:prstClr val="black"/>
                </a:solidFill>
                <a:latin typeface="Times New Roman" panose="02020603050405020304" pitchFamily="18" charset="0"/>
                <a:cs typeface="Times New Roman" panose="02020603050405020304" pitchFamily="18" charset="0"/>
              </a:rPr>
              <a:t>Đọc</a:t>
            </a:r>
            <a:endParaRPr lang="vi-VN" sz="2933"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1422400" y="1905000"/>
            <a:ext cx="9804400" cy="575286"/>
          </a:xfrm>
          <a:prstGeom prst="rect">
            <a:avLst/>
          </a:prstGeom>
        </p:spPr>
        <p:txBody>
          <a:bodyPr wrap="square">
            <a:spAutoFit/>
          </a:bodyPr>
          <a:lstStyle/>
          <a:p>
            <a:pPr algn="ctr">
              <a:lnSpc>
                <a:spcPct val="107000"/>
              </a:lnSpc>
              <a:tabLst>
                <a:tab pos="60116" algn="l"/>
                <a:tab pos="120233" algn="l"/>
              </a:tabLst>
            </a:pP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933"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ngắn</a:t>
            </a:r>
            <a:endParaRPr lang="en-US" sz="2933" b="1" dirty="0">
              <a:solidFill>
                <a:prstClr val="black"/>
              </a:solidFill>
              <a:ea typeface="Calibri" panose="020F0502020204030204" pitchFamily="34" charset="0"/>
              <a:cs typeface="Times New Roman" panose="02020603050405020304" pitchFamily="18" charset="0"/>
            </a:endParaRPr>
          </a:p>
        </p:txBody>
      </p:sp>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398000" y="5308029"/>
            <a:ext cx="3149600" cy="1728343"/>
          </a:xfrm>
          <a:prstGeom prst="rect">
            <a:avLst/>
          </a:prstGeom>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34600" y="-1189579"/>
            <a:ext cx="2743200" cy="27432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61266362"/>
              </p:ext>
            </p:extLst>
          </p:nvPr>
        </p:nvGraphicFramePr>
        <p:xfrm>
          <a:off x="863600" y="2623599"/>
          <a:ext cx="10363200" cy="2987040"/>
        </p:xfrm>
        <a:graphic>
          <a:graphicData uri="http://schemas.openxmlformats.org/drawingml/2006/table">
            <a:tbl>
              <a:tblPr firstRow="1" bandRow="1">
                <a:tableStyleId>{93296810-A885-4BE3-A3E7-6D5BEEA58F35}</a:tableStyleId>
              </a:tblPr>
              <a:tblGrid>
                <a:gridCol w="6248400">
                  <a:extLst>
                    <a:ext uri="{9D8B030D-6E8A-4147-A177-3AD203B41FA5}">
                      <a16:colId xmlns:a16="http://schemas.microsoft.com/office/drawing/2014/main" val="1581923702"/>
                    </a:ext>
                  </a:extLst>
                </a:gridCol>
                <a:gridCol w="1930400">
                  <a:extLst>
                    <a:ext uri="{9D8B030D-6E8A-4147-A177-3AD203B41FA5}">
                      <a16:colId xmlns:a16="http://schemas.microsoft.com/office/drawing/2014/main" val="2443342177"/>
                    </a:ext>
                  </a:extLst>
                </a:gridCol>
                <a:gridCol w="2184400">
                  <a:extLst>
                    <a:ext uri="{9D8B030D-6E8A-4147-A177-3AD203B41FA5}">
                      <a16:colId xmlns:a16="http://schemas.microsoft.com/office/drawing/2014/main" val="977379158"/>
                    </a:ext>
                  </a:extLst>
                </a:gridCol>
              </a:tblGrid>
              <a:tr h="508000">
                <a:tc>
                  <a:txBody>
                    <a:bodyPr/>
                    <a:lstStyle/>
                    <a:p>
                      <a:pPr algn="ctr"/>
                      <a:r>
                        <a:rPr lang="en-US" sz="2900" dirty="0" err="1" smtClean="0">
                          <a:solidFill>
                            <a:schemeClr val="tx1"/>
                          </a:solidFill>
                          <a:latin typeface="Times New Roman" panose="02020603050405020304" pitchFamily="18" charset="0"/>
                          <a:cs typeface="Times New Roman" panose="02020603050405020304" pitchFamily="18" charset="0"/>
                        </a:rPr>
                        <a:t>Tiêu</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chí</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900" dirty="0" err="1" smtClean="0">
                          <a:solidFill>
                            <a:schemeClr val="tx1"/>
                          </a:solidFill>
                          <a:latin typeface="Times New Roman" panose="02020603050405020304" pitchFamily="18" charset="0"/>
                          <a:cs typeface="Times New Roman" panose="02020603050405020304" pitchFamily="18" charset="0"/>
                        </a:rPr>
                        <a:t>Có</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900" dirty="0" err="1" smtClean="0">
                          <a:solidFill>
                            <a:schemeClr val="tx1"/>
                          </a:solidFill>
                          <a:latin typeface="Times New Roman" panose="02020603050405020304" pitchFamily="18" charset="0"/>
                          <a:cs typeface="Times New Roman" panose="02020603050405020304" pitchFamily="18" charset="0"/>
                        </a:rPr>
                        <a:t>Không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extLst>
                  <a:ext uri="{0D108BD9-81ED-4DB2-BD59-A6C34878D82A}">
                    <a16:rowId xmlns:a16="http://schemas.microsoft.com/office/drawing/2014/main" val="3906272452"/>
                  </a:ext>
                </a:extLst>
              </a:tr>
              <a:tr h="508000">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Đọc</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trôi</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chảy</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không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bỏ</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từ</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thêm</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từ</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5628032"/>
                  </a:ext>
                </a:extLst>
              </a:tr>
              <a:tr h="508000">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Ngắt</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giọng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phù</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hợp</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3287588"/>
                  </a:ext>
                </a:extLst>
              </a:tr>
              <a:tr h="508000">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Giọng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đọc</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chậm</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rãi</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nhẹ</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nhàng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8478845"/>
                  </a:ext>
                </a:extLst>
              </a:tr>
              <a:tr h="955040">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Thể</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hiện</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được</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cảm</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xúc</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sâu</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lắng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của</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nhân</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vật</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3977977"/>
                  </a:ext>
                </a:extLst>
              </a:tr>
            </a:tbl>
          </a:graphicData>
        </a:graphic>
      </p:graphicFrame>
    </p:spTree>
    <p:extLst>
      <p:ext uri="{BB962C8B-B14F-4D97-AF65-F5344CB8AC3E}">
        <p14:creationId xmlns:p14="http://schemas.microsoft.com/office/powerpoint/2010/main" val="46326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1. </a:t>
            </a:r>
            <a:r>
              <a:rPr lang="en-US" sz="2933" b="1" dirty="0" err="1">
                <a:solidFill>
                  <a:prstClr val="black"/>
                </a:solidFill>
                <a:latin typeface="Times New Roman" panose="02020603050405020304" pitchFamily="18" charset="0"/>
                <a:cs typeface="Times New Roman" panose="02020603050405020304" pitchFamily="18" charset="0"/>
              </a:rPr>
              <a:t>Đọc</a:t>
            </a:r>
            <a:r>
              <a:rPr lang="en-US" sz="2933" b="1" dirty="0">
                <a:solidFill>
                  <a:prstClr val="black"/>
                </a:solidFill>
                <a:latin typeface="Times New Roman" panose="02020603050405020304" pitchFamily="18" charset="0"/>
                <a:cs typeface="Times New Roman" panose="02020603050405020304" pitchFamily="18" charset="0"/>
              </a:rPr>
              <a:t> – </a:t>
            </a:r>
            <a:r>
              <a:rPr lang="en-US" sz="2933" b="1" dirty="0" err="1">
                <a:solidFill>
                  <a:prstClr val="black"/>
                </a:solidFill>
                <a:latin typeface="Times New Roman" panose="02020603050405020304" pitchFamily="18" charset="0"/>
                <a:cs typeface="Times New Roman" panose="02020603050405020304" pitchFamily="18" charset="0"/>
              </a:rPr>
              <a:t>chú</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thích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9600" y="1051562"/>
            <a:ext cx="6188079" cy="543675"/>
          </a:xfrm>
          <a:prstGeom prst="rect">
            <a:avLst/>
          </a:prstGeom>
        </p:spPr>
        <p:txBody>
          <a:bodyPr wrap="square">
            <a:spAutoFit/>
          </a:bodyPr>
          <a:lstStyle/>
          <a:p>
            <a:pPr algn="just"/>
            <a:r>
              <a:rPr lang="en-US" sz="2933" dirty="0">
                <a:solidFill>
                  <a:prstClr val="black"/>
                </a:solidFill>
                <a:latin typeface="Times New Roman" panose="02020603050405020304" pitchFamily="18" charset="0"/>
                <a:cs typeface="Times New Roman" panose="02020603050405020304" pitchFamily="18" charset="0"/>
              </a:rPr>
              <a:t>b. </a:t>
            </a:r>
            <a:r>
              <a:rPr lang="en-US" sz="2933" dirty="0" err="1" smtClean="0">
                <a:solidFill>
                  <a:prstClr val="black"/>
                </a:solidFill>
                <a:latin typeface="Times New Roman" panose="02020603050405020304" pitchFamily="18" charset="0"/>
                <a:cs typeface="Times New Roman" panose="02020603050405020304" pitchFamily="18" charset="0"/>
              </a:rPr>
              <a:t>Chú</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thích</a:t>
            </a:r>
            <a:endParaRPr lang="vi-VN" sz="2933" dirty="0">
              <a:solidFill>
                <a:prstClr val="black"/>
              </a:solidFill>
              <a:latin typeface="Times New Roman" panose="02020603050405020304" pitchFamily="18" charset="0"/>
              <a:cs typeface="Times New Roman" panose="02020603050405020304" pitchFamily="18" charset="0"/>
            </a:endParaRPr>
          </a:p>
        </p:txBody>
      </p:sp>
      <p:grpSp>
        <p:nvGrpSpPr>
          <p:cNvPr id="4" name="Group 2"/>
          <p:cNvGrpSpPr/>
          <p:nvPr/>
        </p:nvGrpSpPr>
        <p:grpSpPr>
          <a:xfrm>
            <a:off x="609600" y="1682209"/>
            <a:ext cx="10820400" cy="5175791"/>
            <a:chOff x="0" y="0"/>
            <a:chExt cx="17532556" cy="8889747"/>
          </a:xfrm>
        </p:grpSpPr>
        <p:sp>
          <p:nvSpPr>
            <p:cNvPr id="5"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6" name="Group 5"/>
          <p:cNvGrpSpPr/>
          <p:nvPr/>
        </p:nvGrpSpPr>
        <p:grpSpPr>
          <a:xfrm>
            <a:off x="1010297" y="1918438"/>
            <a:ext cx="2342503" cy="715666"/>
            <a:chOff x="0" y="0"/>
            <a:chExt cx="14423829" cy="4243521"/>
          </a:xfrm>
          <a:solidFill>
            <a:schemeClr val="bg2"/>
          </a:solidFill>
        </p:grpSpPr>
        <p:sp>
          <p:nvSpPr>
            <p:cNvPr id="7" name="Freeform 6"/>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12" name="Group 11"/>
          <p:cNvGrpSpPr/>
          <p:nvPr/>
        </p:nvGrpSpPr>
        <p:grpSpPr>
          <a:xfrm>
            <a:off x="1010297" y="3898821"/>
            <a:ext cx="2342503" cy="776018"/>
            <a:chOff x="0" y="0"/>
            <a:chExt cx="14423829" cy="4243521"/>
          </a:xfrm>
          <a:solidFill>
            <a:schemeClr val="bg2"/>
          </a:solidFill>
        </p:grpSpPr>
        <p:sp>
          <p:nvSpPr>
            <p:cNvPr id="13" name="Freeform 12"/>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14" name="Group 13"/>
          <p:cNvGrpSpPr/>
          <p:nvPr/>
        </p:nvGrpSpPr>
        <p:grpSpPr>
          <a:xfrm>
            <a:off x="1010297" y="2836838"/>
            <a:ext cx="2342503" cy="852218"/>
            <a:chOff x="0" y="0"/>
            <a:chExt cx="14423829" cy="4243521"/>
          </a:xfrm>
          <a:solidFill>
            <a:schemeClr val="bg2"/>
          </a:solidFill>
        </p:grpSpPr>
        <p:sp>
          <p:nvSpPr>
            <p:cNvPr id="15" name="Freeform 14"/>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8" name="Rectangle 17"/>
          <p:cNvSpPr/>
          <p:nvPr/>
        </p:nvSpPr>
        <p:spPr>
          <a:xfrm>
            <a:off x="1444949" y="2065121"/>
            <a:ext cx="1686178"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Lục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lọi</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444949" y="3017954"/>
            <a:ext cx="1911927"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Nhọ</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nồi</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597349" y="3944541"/>
            <a:ext cx="1381378"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Bại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lộ</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609500" y="2010602"/>
            <a:ext cx="7523161" cy="523220"/>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Tìm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kĩ</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lưỡng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mỉ</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chỗ</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mọi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nơi</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609499" y="2796183"/>
            <a:ext cx="7523161" cy="954107"/>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Bụi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đen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bám</a:t>
            </a:r>
            <a:r>
              <a:rPr lang="en-US" sz="2800" dirty="0" smtClean="0">
                <a:solidFill>
                  <a:prstClr val="black"/>
                </a:solidFill>
                <a:latin typeface="Times New Roman" panose="02020603050405020304" pitchFamily="18" charset="0"/>
                <a:cs typeface="Times New Roman" panose="02020603050405020304" pitchFamily="18" charset="0"/>
              </a:rPr>
              <a:t> ở </a:t>
            </a:r>
            <a:r>
              <a:rPr lang="en-US" sz="2800" dirty="0" err="1" smtClean="0">
                <a:solidFill>
                  <a:prstClr val="black"/>
                </a:solidFill>
                <a:latin typeface="Times New Roman" panose="02020603050405020304" pitchFamily="18" charset="0"/>
                <a:cs typeface="Times New Roman" panose="02020603050405020304" pitchFamily="18" charset="0"/>
              </a:rPr>
              <a:t>đáy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xung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quanh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nồi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chảo</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khi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ta </a:t>
            </a:r>
            <a:r>
              <a:rPr lang="en-US" sz="2800" dirty="0" err="1" smtClean="0">
                <a:solidFill>
                  <a:prstClr val="black"/>
                </a:solidFill>
                <a:latin typeface="Times New Roman" panose="02020603050405020304" pitchFamily="18" charset="0"/>
                <a:cs typeface="Times New Roman" panose="02020603050405020304" pitchFamily="18" charset="0"/>
              </a:rPr>
              <a:t>đun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bằng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củi</a:t>
            </a:r>
            <a:r>
              <a:rPr lang="en-US" sz="2800" dirty="0" smtClean="0">
                <a:solidFill>
                  <a:prstClr val="black"/>
                </a:solidFill>
                <a:latin typeface="Times New Roman" panose="02020603050405020304" pitchFamily="18" charset="0"/>
                <a:cs typeface="Times New Roman" panose="02020603050405020304" pitchFamily="18" charset="0"/>
              </a:rPr>
              <a:t>, than, </a:t>
            </a:r>
            <a:r>
              <a:rPr lang="en-US" sz="2800" dirty="0" err="1" smtClean="0">
                <a:solidFill>
                  <a:prstClr val="black"/>
                </a:solidFill>
                <a:latin typeface="Times New Roman" panose="02020603050405020304" pitchFamily="18" charset="0"/>
                <a:cs typeface="Times New Roman" panose="02020603050405020304" pitchFamily="18" charset="0"/>
              </a:rPr>
              <a:t>rơm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rạ</a:t>
            </a:r>
            <a:r>
              <a:rPr lang="en-US" sz="2800"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565779" y="3830230"/>
            <a:ext cx="7523161" cy="913199"/>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Vỡ</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lở</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không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giấu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giếm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được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nữa</a:t>
            </a:r>
            <a:r>
              <a:rPr lang="en-US" sz="2667" dirty="0" smtClean="0">
                <a:solidFill>
                  <a:prstClr val="black"/>
                </a:solidFill>
                <a:latin typeface="Times New Roman" panose="02020603050405020304" pitchFamily="18" charset="0"/>
                <a:cs typeface="Times New Roman" panose="02020603050405020304" pitchFamily="18" charset="0"/>
              </a:rPr>
              <a:t>. Ở </a:t>
            </a:r>
            <a:r>
              <a:rPr lang="en-US" sz="2667" dirty="0" err="1" smtClean="0">
                <a:solidFill>
                  <a:prstClr val="black"/>
                </a:solidFill>
                <a:latin typeface="Times New Roman" panose="02020603050405020304" pitchFamily="18" charset="0"/>
                <a:cs typeface="Times New Roman" panose="02020603050405020304" pitchFamily="18" charset="0"/>
              </a:rPr>
              <a:t>đây</a:t>
            </a:r>
            <a:r>
              <a:rPr lang="en-US" sz="2667" dirty="0" smtClean="0">
                <a:solidFill>
                  <a:prstClr val="black"/>
                </a:solidFill>
                <a:latin typeface="Times New Roman" panose="02020603050405020304" pitchFamily="18" charset="0"/>
                <a:cs typeface="Times New Roman" panose="02020603050405020304" pitchFamily="18" charset="0"/>
              </a:rPr>
              <a:t> ý </a:t>
            </a:r>
            <a:r>
              <a:rPr lang="en-US" sz="2667" dirty="0" err="1" smtClean="0">
                <a:solidFill>
                  <a:prstClr val="black"/>
                </a:solidFill>
                <a:latin typeface="Times New Roman" panose="02020603050405020304" pitchFamily="18" charset="0"/>
                <a:cs typeface="Times New Roman" panose="02020603050405020304" pitchFamily="18" charset="0"/>
              </a:rPr>
              <a:t>nói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việc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tranh</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vẽ</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bé</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Mèo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được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mọi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phát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hiện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ra.</a:t>
            </a:r>
            <a:endParaRPr lang="vi-VN" sz="2667" dirty="0">
              <a:solidFill>
                <a:prstClr val="black"/>
              </a:solidFill>
              <a:latin typeface="Times New Roman" panose="02020603050405020304" pitchFamily="18" charset="0"/>
              <a:cs typeface="Times New Roman" panose="02020603050405020304" pitchFamily="18" charset="0"/>
            </a:endParaRPr>
          </a:p>
        </p:txBody>
      </p:sp>
      <p:pic>
        <p:nvPicPr>
          <p:cNvPr id="21"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71200" y="5088601"/>
            <a:ext cx="4487853" cy="2743200"/>
          </a:xfrm>
          <a:prstGeom prst="rect">
            <a:avLst/>
          </a:prstGeom>
        </p:spPr>
      </p:pic>
      <p:grpSp>
        <p:nvGrpSpPr>
          <p:cNvPr id="25" name="Group 24"/>
          <p:cNvGrpSpPr/>
          <p:nvPr/>
        </p:nvGrpSpPr>
        <p:grpSpPr>
          <a:xfrm>
            <a:off x="1010297" y="4898992"/>
            <a:ext cx="2342503" cy="776018"/>
            <a:chOff x="0" y="0"/>
            <a:chExt cx="14423829" cy="4243521"/>
          </a:xfrm>
          <a:solidFill>
            <a:schemeClr val="bg2"/>
          </a:solidFill>
        </p:grpSpPr>
        <p:sp>
          <p:nvSpPr>
            <p:cNvPr id="26" name="Freeform 2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7" name="Rectangle 26"/>
          <p:cNvSpPr/>
          <p:nvPr/>
        </p:nvSpPr>
        <p:spPr>
          <a:xfrm>
            <a:off x="1010297" y="5015162"/>
            <a:ext cx="2415852"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Mừng</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quýnh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3565779" y="5015162"/>
            <a:ext cx="7523161" cy="502766"/>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Mừng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quá</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đến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mức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cuống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quýt</a:t>
            </a:r>
            <a:endParaRPr lang="vi-VN" sz="2667" dirty="0">
              <a:solidFill>
                <a:prstClr val="black"/>
              </a:solidFill>
              <a:latin typeface="Times New Roman" panose="02020603050405020304" pitchFamily="18" charset="0"/>
              <a:cs typeface="Times New Roman" panose="02020603050405020304" pitchFamily="18" charset="0"/>
            </a:endParaRPr>
          </a:p>
        </p:txBody>
      </p:sp>
      <p:grpSp>
        <p:nvGrpSpPr>
          <p:cNvPr id="29" name="Group 28"/>
          <p:cNvGrpSpPr/>
          <p:nvPr/>
        </p:nvGrpSpPr>
        <p:grpSpPr>
          <a:xfrm>
            <a:off x="1010297" y="5911191"/>
            <a:ext cx="2342503" cy="776018"/>
            <a:chOff x="0" y="0"/>
            <a:chExt cx="14423829" cy="4243521"/>
          </a:xfrm>
          <a:solidFill>
            <a:schemeClr val="bg2"/>
          </a:solidFill>
        </p:grpSpPr>
        <p:sp>
          <p:nvSpPr>
            <p:cNvPr id="30" name="Freeform 29"/>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1" name="Rectangle 30"/>
          <p:cNvSpPr/>
          <p:nvPr/>
        </p:nvSpPr>
        <p:spPr>
          <a:xfrm>
            <a:off x="1010297" y="6027361"/>
            <a:ext cx="2415852" cy="543675"/>
          </a:xfrm>
          <a:prstGeom prst="rect">
            <a:avLst/>
          </a:prstGeom>
        </p:spPr>
        <p:txBody>
          <a:bodyPr wrap="square">
            <a:spAutoFit/>
          </a:bodyPr>
          <a:lstStyle/>
          <a:p>
            <a:pPr algn="ctr"/>
            <a:r>
              <a:rPr lang="en-US" sz="2933" b="1" dirty="0" err="1" smtClean="0">
                <a:solidFill>
                  <a:prstClr val="black"/>
                </a:solidFill>
                <a:latin typeface="Times New Roman" panose="02020603050405020304" pitchFamily="18" charset="0"/>
                <a:cs typeface="Times New Roman" panose="02020603050405020304" pitchFamily="18" charset="0"/>
              </a:rPr>
              <a:t>Thiên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tài</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500439" y="5862355"/>
            <a:ext cx="7523161" cy="913199"/>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Tài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năng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nổi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bật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hẳn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mọi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dường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như</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được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phú</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cho</a:t>
            </a:r>
            <a:endParaRPr lang="vi-VN" sz="2667"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40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arn(inVertical)">
                                      <p:cBhvr>
                                        <p:cTn id="61" dur="500"/>
                                        <p:tgtEl>
                                          <p:spTgt spid="29"/>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barn(inVertical)">
                                      <p:cBhvr>
                                        <p:cTn id="64" dur="500"/>
                                        <p:tgtEl>
                                          <p:spTgt spid="31"/>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arn(inVertical)">
                                      <p:cBhvr>
                                        <p:cTn id="6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2" grpId="0"/>
      <p:bldP spid="23" grpId="0"/>
      <p:bldP spid="24" grpId="0"/>
      <p:bldP spid="27" grpId="0"/>
      <p:bldP spid="28" grpId="0"/>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24465" y="-1502237"/>
            <a:ext cx="4004671" cy="2743200"/>
          </a:xfrm>
          <a:prstGeom prst="rect">
            <a:avLst/>
          </a:prstGeom>
        </p:spPr>
      </p:pic>
      <p:grpSp>
        <p:nvGrpSpPr>
          <p:cNvPr id="25" name="Group 2"/>
          <p:cNvGrpSpPr/>
          <p:nvPr/>
        </p:nvGrpSpPr>
        <p:grpSpPr>
          <a:xfrm>
            <a:off x="706582" y="684685"/>
            <a:ext cx="10820400" cy="5674555"/>
            <a:chOff x="0" y="0"/>
            <a:chExt cx="17532556" cy="8889747"/>
          </a:xfrm>
        </p:grpSpPr>
        <p:sp>
          <p:nvSpPr>
            <p:cNvPr id="2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27" name="Group 26"/>
          <p:cNvGrpSpPr/>
          <p:nvPr/>
        </p:nvGrpSpPr>
        <p:grpSpPr>
          <a:xfrm>
            <a:off x="1107279" y="920914"/>
            <a:ext cx="2342503" cy="715666"/>
            <a:chOff x="0" y="0"/>
            <a:chExt cx="14423829" cy="4243521"/>
          </a:xfrm>
          <a:solidFill>
            <a:schemeClr val="bg2"/>
          </a:solidFill>
        </p:grpSpPr>
        <p:sp>
          <p:nvSpPr>
            <p:cNvPr id="28" name="Freeform 2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29" name="Group 28"/>
          <p:cNvGrpSpPr/>
          <p:nvPr/>
        </p:nvGrpSpPr>
        <p:grpSpPr>
          <a:xfrm>
            <a:off x="1107279" y="2901297"/>
            <a:ext cx="2342503" cy="776018"/>
            <a:chOff x="0" y="0"/>
            <a:chExt cx="14423829" cy="4243521"/>
          </a:xfrm>
          <a:solidFill>
            <a:schemeClr val="bg2"/>
          </a:solidFill>
        </p:grpSpPr>
        <p:sp>
          <p:nvSpPr>
            <p:cNvPr id="30" name="Freeform 29"/>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31" name="Group 30"/>
          <p:cNvGrpSpPr/>
          <p:nvPr/>
        </p:nvGrpSpPr>
        <p:grpSpPr>
          <a:xfrm>
            <a:off x="1107279" y="1839314"/>
            <a:ext cx="2342503" cy="852218"/>
            <a:chOff x="0" y="0"/>
            <a:chExt cx="14423829" cy="4243521"/>
          </a:xfrm>
          <a:solidFill>
            <a:schemeClr val="bg2"/>
          </a:solidFill>
        </p:grpSpPr>
        <p:sp>
          <p:nvSpPr>
            <p:cNvPr id="32" name="Freeform 3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3" name="Rectangle 32"/>
          <p:cNvSpPr/>
          <p:nvPr/>
        </p:nvSpPr>
        <p:spPr>
          <a:xfrm>
            <a:off x="1103203" y="1067597"/>
            <a:ext cx="2124906" cy="543675"/>
          </a:xfrm>
          <a:prstGeom prst="rect">
            <a:avLst/>
          </a:prstGeom>
        </p:spPr>
        <p:txBody>
          <a:bodyPr wrap="square">
            <a:spAutoFit/>
          </a:bodyPr>
          <a:lstStyle/>
          <a:p>
            <a:pPr algn="ctr"/>
            <a:r>
              <a:rPr lang="en-US" sz="2933" b="1" dirty="0" err="1" smtClean="0">
                <a:solidFill>
                  <a:prstClr val="black"/>
                </a:solidFill>
                <a:latin typeface="Times New Roman" panose="02020603050405020304" pitchFamily="18" charset="0"/>
                <a:cs typeface="Times New Roman" panose="02020603050405020304" pitchFamily="18" charset="0"/>
              </a:rPr>
              <a:t>Thẩm</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định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541931" y="2020430"/>
            <a:ext cx="1911927"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Xét</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nét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1357745" y="2947017"/>
            <a:ext cx="1870364" cy="543675"/>
          </a:xfrm>
          <a:prstGeom prst="rect">
            <a:avLst/>
          </a:prstGeom>
        </p:spPr>
        <p:txBody>
          <a:bodyPr wrap="square">
            <a:spAutoFit/>
          </a:bodyPr>
          <a:lstStyle/>
          <a:p>
            <a:pPr algn="just"/>
            <a:r>
              <a:rPr lang="en-US" sz="2933" b="1" dirty="0" err="1" smtClean="0">
                <a:solidFill>
                  <a:prstClr val="black"/>
                </a:solidFill>
                <a:latin typeface="Times New Roman" panose="02020603050405020304" pitchFamily="18" charset="0"/>
                <a:cs typeface="Times New Roman" panose="02020603050405020304" pitchFamily="18" charset="0"/>
              </a:rPr>
              <a:t>Nhập</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tâm</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3706482" y="1013078"/>
            <a:ext cx="7523161" cy="523220"/>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Xem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xét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nhằm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đánh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định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quyết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định</a:t>
            </a:r>
            <a:r>
              <a:rPr lang="en-US" sz="2800"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3706481" y="1798659"/>
            <a:ext cx="7523161" cy="954107"/>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từng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nhỏ</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nhặt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đánh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nhận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xét</a:t>
            </a:r>
            <a:r>
              <a:rPr lang="en-US" sz="2800" dirty="0" smtClean="0">
                <a:solidFill>
                  <a:prstClr val="black"/>
                </a:solidFill>
                <a:latin typeface="Times New Roman" panose="02020603050405020304" pitchFamily="18" charset="0"/>
                <a:cs typeface="Times New Roman" panose="02020603050405020304" pitchFamily="18" charset="0"/>
              </a:rPr>
              <a:t> con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Ở </a:t>
            </a:r>
            <a:r>
              <a:rPr lang="en-US" sz="2800" dirty="0" err="1" smtClean="0">
                <a:solidFill>
                  <a:prstClr val="black"/>
                </a:solidFill>
                <a:latin typeface="Times New Roman" panose="02020603050405020304" pitchFamily="18" charset="0"/>
                <a:cs typeface="Times New Roman" panose="02020603050405020304" pitchFamily="18" charset="0"/>
              </a:rPr>
              <a:t>đây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chú</a:t>
            </a: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quan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kĩ</a:t>
            </a:r>
            <a:r>
              <a:rPr lang="en-US" sz="2800"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3662761" y="3021197"/>
            <a:ext cx="7523161" cy="502766"/>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Nhớ</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rất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rõ</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rất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kĩ</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như</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khắc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sâu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trong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lòng</a:t>
            </a:r>
            <a:endParaRPr lang="vi-VN" sz="2667" dirty="0">
              <a:solidFill>
                <a:prstClr val="black"/>
              </a:solidFill>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1107279" y="3901468"/>
            <a:ext cx="2342503" cy="776018"/>
            <a:chOff x="0" y="0"/>
            <a:chExt cx="14423829" cy="4243521"/>
          </a:xfrm>
          <a:solidFill>
            <a:schemeClr val="bg2"/>
          </a:solidFill>
        </p:grpSpPr>
        <p:sp>
          <p:nvSpPr>
            <p:cNvPr id="40" name="Freeform 39"/>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1" name="Rectangle 40"/>
          <p:cNvSpPr/>
          <p:nvPr/>
        </p:nvSpPr>
        <p:spPr>
          <a:xfrm>
            <a:off x="1107279" y="4017638"/>
            <a:ext cx="2415852" cy="543675"/>
          </a:xfrm>
          <a:prstGeom prst="rect">
            <a:avLst/>
          </a:prstGeom>
        </p:spPr>
        <p:txBody>
          <a:bodyPr wrap="square">
            <a:spAutoFit/>
          </a:bodyPr>
          <a:lstStyle/>
          <a:p>
            <a:pPr algn="ctr"/>
            <a:r>
              <a:rPr lang="en-US" sz="2933" b="1" dirty="0" err="1" smtClean="0">
                <a:solidFill>
                  <a:prstClr val="black"/>
                </a:solidFill>
                <a:latin typeface="Times New Roman" panose="02020603050405020304" pitchFamily="18" charset="0"/>
                <a:cs typeface="Times New Roman" panose="02020603050405020304" pitchFamily="18" charset="0"/>
              </a:rPr>
              <a:t>Sững</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3662761" y="4017638"/>
            <a:ext cx="7523161" cy="502766"/>
          </a:xfrm>
          <a:prstGeom prst="rect">
            <a:avLst/>
          </a:prstGeom>
        </p:spPr>
        <p:txBody>
          <a:bodyPr wrap="square">
            <a:spAutoFit/>
          </a:bodyPr>
          <a:lstStyle/>
          <a:p>
            <a:pPr algn="just"/>
            <a:r>
              <a:rPr lang="en-US" sz="2667" dirty="0" smtClean="0">
                <a:solidFill>
                  <a:prstClr val="black"/>
                </a:solidFill>
                <a:latin typeface="Times New Roman" panose="02020603050405020304" pitchFamily="18" charset="0"/>
                <a:cs typeface="Times New Roman" panose="02020603050405020304" pitchFamily="18" charset="0"/>
              </a:rPr>
              <a:t>Ở </a:t>
            </a:r>
            <a:r>
              <a:rPr lang="en-US" sz="2667" dirty="0" err="1" smtClean="0">
                <a:solidFill>
                  <a:prstClr val="black"/>
                </a:solidFill>
                <a:latin typeface="Times New Roman" panose="02020603050405020304" pitchFamily="18" charset="0"/>
                <a:cs typeface="Times New Roman" panose="02020603050405020304" pitchFamily="18" charset="0"/>
              </a:rPr>
              <a:t>vào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trạng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thái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bất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động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đơ</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trong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giây</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lát</a:t>
            </a:r>
            <a:endParaRPr lang="vi-VN" sz="2667" dirty="0">
              <a:solidFill>
                <a:prstClr val="black"/>
              </a:solidFill>
              <a:latin typeface="Times New Roman" panose="02020603050405020304" pitchFamily="18" charset="0"/>
              <a:cs typeface="Times New Roman" panose="02020603050405020304" pitchFamily="18" charset="0"/>
            </a:endParaRPr>
          </a:p>
        </p:txBody>
      </p:sp>
      <p:grpSp>
        <p:nvGrpSpPr>
          <p:cNvPr id="43" name="Group 42"/>
          <p:cNvGrpSpPr/>
          <p:nvPr/>
        </p:nvGrpSpPr>
        <p:grpSpPr>
          <a:xfrm>
            <a:off x="1107279" y="5060873"/>
            <a:ext cx="2342503" cy="776018"/>
            <a:chOff x="0" y="0"/>
            <a:chExt cx="14423829" cy="4243521"/>
          </a:xfrm>
          <a:solidFill>
            <a:schemeClr val="bg2"/>
          </a:solidFill>
        </p:grpSpPr>
        <p:sp>
          <p:nvSpPr>
            <p:cNvPr id="44" name="Freeform 43"/>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5" name="Rectangle 44"/>
          <p:cNvSpPr/>
          <p:nvPr/>
        </p:nvSpPr>
        <p:spPr>
          <a:xfrm>
            <a:off x="1107279" y="5177043"/>
            <a:ext cx="2415852" cy="543675"/>
          </a:xfrm>
          <a:prstGeom prst="rect">
            <a:avLst/>
          </a:prstGeom>
        </p:spPr>
        <p:txBody>
          <a:bodyPr wrap="square">
            <a:spAutoFit/>
          </a:bodyPr>
          <a:lstStyle/>
          <a:p>
            <a:pPr algn="ctr"/>
            <a:r>
              <a:rPr lang="en-US" sz="2933" b="1" dirty="0" err="1" smtClean="0">
                <a:solidFill>
                  <a:prstClr val="black"/>
                </a:solidFill>
                <a:latin typeface="Times New Roman" panose="02020603050405020304" pitchFamily="18" charset="0"/>
                <a:cs typeface="Times New Roman" panose="02020603050405020304" pitchFamily="18" charset="0"/>
              </a:rPr>
              <a:t>Thôi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miên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3597421" y="4864831"/>
            <a:ext cx="7523161" cy="1323632"/>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Tác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động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vào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tâm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lí</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một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người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nào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đó</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gây</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trạng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thái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tựa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như</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ngủ</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dễ</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dàng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chịu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sự</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điều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khiển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mình</a:t>
            </a:r>
            <a:r>
              <a:rPr lang="en-US" sz="2667" dirty="0" smtClean="0">
                <a:solidFill>
                  <a:prstClr val="black"/>
                </a:solidFill>
                <a:latin typeface="Times New Roman" panose="02020603050405020304" pitchFamily="18" charset="0"/>
                <a:cs typeface="Times New Roman" panose="02020603050405020304" pitchFamily="18" charset="0"/>
              </a:rPr>
              <a:t>.</a:t>
            </a:r>
            <a:endParaRPr lang="vi-VN" sz="2667"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503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par>
                                <p:cTn id="22" presetID="16" presetClass="entr" presetSubtype="21"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500"/>
                                        <p:tgtEl>
                                          <p:spTgt spid="3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barn(inVertical)">
                                      <p:cBhvr>
                                        <p:cTn id="46" dur="500"/>
                                        <p:tgtEl>
                                          <p:spTgt spid="4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inVertical)">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barn(inVertical)">
                                      <p:cBhvr>
                                        <p:cTn id="54" dur="500"/>
                                        <p:tgtEl>
                                          <p:spTgt spid="4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barn(inVertical)">
                                      <p:cBhvr>
                                        <p:cTn id="57" dur="500"/>
                                        <p:tgtEl>
                                          <p:spTgt spid="4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41" grpId="0"/>
      <p:bldP spid="42" grpId="0"/>
      <p:bldP spid="45" grpId="0"/>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2. </a:t>
            </a:r>
            <a:r>
              <a:rPr lang="en-US" sz="2933" b="1" dirty="0" err="1">
                <a:solidFill>
                  <a:prstClr val="black"/>
                </a:solidFill>
                <a:latin typeface="Times New Roman" panose="02020603050405020304" pitchFamily="18" charset="0"/>
                <a:cs typeface="Times New Roman" panose="02020603050405020304" pitchFamily="18" charset="0"/>
              </a:rPr>
              <a:t>Tìm</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hiểu</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chung</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863600" y="960300"/>
            <a:ext cx="3657600" cy="543675"/>
          </a:xfrm>
          <a:prstGeom prst="rect">
            <a:avLst/>
          </a:prstGeom>
        </p:spPr>
        <p:txBody>
          <a:bodyPr wrap="square">
            <a:spAutoFit/>
          </a:bodyPr>
          <a:lstStyle/>
          <a:p>
            <a:pPr algn="just"/>
            <a:r>
              <a:rPr lang="en-US" sz="2933" b="1" dirty="0" smtClean="0">
                <a:solidFill>
                  <a:prstClr val="black"/>
                </a:solidFill>
                <a:latin typeface="Times New Roman" panose="02020603050405020304" pitchFamily="18" charset="0"/>
                <a:cs typeface="Times New Roman" panose="02020603050405020304" pitchFamily="18" charset="0"/>
              </a:rPr>
              <a:t>a. </a:t>
            </a:r>
            <a:r>
              <a:rPr lang="en-US" sz="2933" b="1" dirty="0" err="1" smtClean="0">
                <a:solidFill>
                  <a:prstClr val="black"/>
                </a:solidFill>
                <a:latin typeface="Times New Roman" panose="02020603050405020304" pitchFamily="18" charset="0"/>
                <a:cs typeface="Times New Roman" panose="02020603050405020304" pitchFamily="18" charset="0"/>
              </a:rPr>
              <a:t>Tác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giả</a:t>
            </a:r>
            <a:endParaRPr lang="vi-VN" sz="2933" b="1" dirty="0">
              <a:solidFill>
                <a:prstClr val="black"/>
              </a:solidFill>
              <a:latin typeface="Times New Roman" panose="02020603050405020304" pitchFamily="18" charset="0"/>
              <a:cs typeface="Times New Roman" panose="02020603050405020304" pitchFamily="18" charset="0"/>
            </a:endParaRPr>
          </a:p>
        </p:txBody>
      </p:sp>
      <p:pic>
        <p:nvPicPr>
          <p:cNvPr id="1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85975" y="5623269"/>
            <a:ext cx="3461451" cy="2743200"/>
          </a:xfrm>
          <a:prstGeom prst="rect">
            <a:avLst/>
          </a:prstGeom>
        </p:spPr>
      </p:pic>
      <p:pic>
        <p:nvPicPr>
          <p:cNvPr id="12"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02936" y="5812794"/>
            <a:ext cx="2895198" cy="2743200"/>
          </a:xfrm>
          <a:prstGeom prst="rect">
            <a:avLst/>
          </a:prstGeom>
        </p:spPr>
      </p:pic>
      <p:sp>
        <p:nvSpPr>
          <p:cNvPr id="13" name="Rectangle 12"/>
          <p:cNvSpPr/>
          <p:nvPr/>
        </p:nvSpPr>
        <p:spPr>
          <a:xfrm>
            <a:off x="971428" y="1579200"/>
            <a:ext cx="6941374" cy="4739759"/>
          </a:xfrm>
          <a:prstGeom prst="rect">
            <a:avLst/>
          </a:prstGeom>
        </p:spPr>
        <p:txBody>
          <a:bodyPr wrap="square">
            <a:spAutoFit/>
          </a:bodyPr>
          <a:lstStyle/>
          <a:p>
            <a:pPr algn="just">
              <a:lnSpc>
                <a:spcPct val="150000"/>
              </a:lnSpc>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Tạ</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Đãng</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1959</a:t>
            </a:r>
            <a:endPar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Bút</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Lão</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Tạ</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Chu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Qúy</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Tâm</a:t>
            </a:r>
            <a:endPar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Chương</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bút</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mới</a:t>
            </a:r>
            <a:endPar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nguyền</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iã</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tối</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Lão</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i="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837" b="100000" l="0" r="100000">
                        <a14:foregroundMark x1="6161" y1="91632" x2="14692" y2="98326"/>
                        <a14:foregroundMark x1="58294" y1="92887" x2="67299" y2="96653"/>
                      </a14:backgroundRemoval>
                    </a14:imgEffect>
                    <a14:imgEffect>
                      <a14:brightnessContrast bright="20000" contrast="20000"/>
                    </a14:imgEffect>
                  </a14:imgLayer>
                </a14:imgProps>
              </a:ext>
            </a:extLst>
          </a:blip>
          <a:stretch>
            <a:fillRect/>
          </a:stretch>
        </p:blipFill>
        <p:spPr>
          <a:xfrm>
            <a:off x="8129588" y="1244830"/>
            <a:ext cx="4062412" cy="5613170"/>
          </a:xfrm>
          <a:prstGeom prst="rect">
            <a:avLst/>
          </a:prstGeom>
        </p:spPr>
      </p:pic>
    </p:spTree>
    <p:extLst>
      <p:ext uri="{BB962C8B-B14F-4D97-AF65-F5344CB8AC3E}">
        <p14:creationId xmlns:p14="http://schemas.microsoft.com/office/powerpoint/2010/main" val="128563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down)">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arn(inVertical)">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circle(in)">
                                      <p:cBhvr>
                                        <p:cTn id="27" dur="2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65108" y="-1435577"/>
            <a:ext cx="2853784" cy="2743200"/>
          </a:xfrm>
          <a:prstGeom prst="rect">
            <a:avLst/>
          </a:prstGeom>
        </p:spPr>
      </p:pic>
      <p:pic>
        <p:nvPicPr>
          <p:cNvPr id="7"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3200" y="-990600"/>
            <a:ext cx="3376246" cy="2743200"/>
          </a:xfrm>
          <a:prstGeom prst="rect">
            <a:avLst/>
          </a:prstGeom>
        </p:spPr>
      </p:pic>
      <p:pic>
        <p:nvPicPr>
          <p:cNvPr id="9" name="Picture 8"/>
          <p:cNvPicPr>
            <a:picLocks noChangeAspect="1"/>
          </p:cNvPicPr>
          <p:nvPr/>
        </p:nvPicPr>
        <p:blipFill rotWithShape="1">
          <a:blip r:embed="rId13"/>
          <a:srcRect l="17640" r="18220"/>
          <a:stretch/>
        </p:blipFill>
        <p:spPr>
          <a:xfrm>
            <a:off x="4904509" y="2071688"/>
            <a:ext cx="2923309" cy="4557711"/>
          </a:xfrm>
          <a:prstGeom prst="rect">
            <a:avLst/>
          </a:prstGeom>
        </p:spPr>
      </p:pic>
      <p:pic>
        <p:nvPicPr>
          <p:cNvPr id="10" name="Picture 9"/>
          <p:cNvPicPr>
            <a:picLocks noChangeAspect="1"/>
          </p:cNvPicPr>
          <p:nvPr/>
        </p:nvPicPr>
        <p:blipFill>
          <a:blip r:embed="rId14"/>
          <a:stretch>
            <a:fillRect/>
          </a:stretch>
        </p:blipFill>
        <p:spPr>
          <a:xfrm>
            <a:off x="7915275" y="428624"/>
            <a:ext cx="4111182" cy="6200775"/>
          </a:xfrm>
          <a:prstGeom prst="rect">
            <a:avLst/>
          </a:prstGeom>
        </p:spPr>
      </p:pic>
      <p:pic>
        <p:nvPicPr>
          <p:cNvPr id="11" name="Picture 10"/>
          <p:cNvPicPr>
            <a:picLocks noChangeAspect="1"/>
          </p:cNvPicPr>
          <p:nvPr/>
        </p:nvPicPr>
        <p:blipFill>
          <a:blip r:embed="rId15"/>
          <a:stretch>
            <a:fillRect/>
          </a:stretch>
        </p:blipFill>
        <p:spPr>
          <a:xfrm>
            <a:off x="2479932" y="3128963"/>
            <a:ext cx="2354005" cy="3500436"/>
          </a:xfrm>
          <a:prstGeom prst="rect">
            <a:avLst/>
          </a:prstGeom>
        </p:spPr>
      </p:pic>
      <p:pic>
        <p:nvPicPr>
          <p:cNvPr id="12" name="Picture 11"/>
          <p:cNvPicPr>
            <a:picLocks noChangeAspect="1"/>
          </p:cNvPicPr>
          <p:nvPr/>
        </p:nvPicPr>
        <p:blipFill>
          <a:blip r:embed="rId16"/>
          <a:stretch>
            <a:fillRect/>
          </a:stretch>
        </p:blipFill>
        <p:spPr>
          <a:xfrm>
            <a:off x="182308" y="3729038"/>
            <a:ext cx="2165603" cy="2900361"/>
          </a:xfrm>
          <a:prstGeom prst="rect">
            <a:avLst/>
          </a:prstGeom>
        </p:spPr>
      </p:pic>
      <p:pic>
        <p:nvPicPr>
          <p:cNvPr id="5" name="Picture 4"/>
          <p:cNvPicPr>
            <a:picLocks noChangeAspect="1"/>
          </p:cNvPicPr>
          <p:nvPr/>
        </p:nvPicPr>
        <p:blipFill>
          <a:blip r:embed="rId17"/>
          <a:stretch>
            <a:fillRect/>
          </a:stretch>
        </p:blipFill>
        <p:spPr>
          <a:xfrm>
            <a:off x="1209040" y="462205"/>
            <a:ext cx="6266234" cy="1809940"/>
          </a:xfrm>
          <a:prstGeom prst="rect">
            <a:avLst/>
          </a:prstGeom>
        </p:spPr>
      </p:pic>
    </p:spTree>
    <p:extLst>
      <p:ext uri="{BB962C8B-B14F-4D97-AF65-F5344CB8AC3E}">
        <p14:creationId xmlns:p14="http://schemas.microsoft.com/office/powerpoint/2010/main" val="25121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5" name="Group 5"/>
          <p:cNvGrpSpPr/>
          <p:nvPr/>
        </p:nvGrpSpPr>
        <p:grpSpPr>
          <a:xfrm>
            <a:off x="941166" y="864682"/>
            <a:ext cx="4439335" cy="5128635"/>
            <a:chOff x="0" y="0"/>
            <a:chExt cx="14423829" cy="13732850"/>
          </a:xfrm>
          <a:solidFill>
            <a:schemeClr val="bg2"/>
          </a:solidFill>
        </p:grpSpPr>
        <p:sp>
          <p:nvSpPr>
            <p:cNvPr id="6" name="Freeform 6"/>
            <p:cNvSpPr/>
            <p:nvPr/>
          </p:nvSpPr>
          <p:spPr>
            <a:xfrm>
              <a:off x="0" y="0"/>
              <a:ext cx="14423828" cy="13732850"/>
            </a:xfrm>
            <a:custGeom>
              <a:avLst/>
              <a:gdLst/>
              <a:ahLst/>
              <a:cxnLst/>
              <a:rect l="l" t="t" r="r" b="b"/>
              <a:pathLst>
                <a:path w="14423828" h="13732850">
                  <a:moveTo>
                    <a:pt x="14119028" y="0"/>
                  </a:moveTo>
                  <a:lnTo>
                    <a:pt x="304800" y="0"/>
                  </a:lnTo>
                  <a:cubicBezTo>
                    <a:pt x="135890" y="0"/>
                    <a:pt x="0" y="135890"/>
                    <a:pt x="0" y="304800"/>
                  </a:cubicBezTo>
                  <a:lnTo>
                    <a:pt x="0" y="13428050"/>
                  </a:lnTo>
                  <a:cubicBezTo>
                    <a:pt x="0" y="13596959"/>
                    <a:pt x="135890" y="13732850"/>
                    <a:pt x="304800" y="13732850"/>
                  </a:cubicBezTo>
                  <a:lnTo>
                    <a:pt x="14119028" y="13732850"/>
                  </a:lnTo>
                  <a:cubicBezTo>
                    <a:pt x="14287939" y="13732850"/>
                    <a:pt x="14423828" y="13596959"/>
                    <a:pt x="14423828" y="13428050"/>
                  </a:cubicBezTo>
                  <a:lnTo>
                    <a:pt x="14423828" y="304800"/>
                  </a:lnTo>
                  <a:cubicBezTo>
                    <a:pt x="14423828" y="135890"/>
                    <a:pt x="14287939" y="0"/>
                    <a:pt x="14119028" y="0"/>
                  </a:cubicBezTo>
                  <a:close/>
                </a:path>
              </a:pathLst>
            </a:custGeom>
            <a:grp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328159" y="-670832"/>
            <a:ext cx="1461349" cy="253546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483644">
            <a:off x="-981337" y="5124570"/>
            <a:ext cx="3498839" cy="379706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17986" y="169839"/>
            <a:ext cx="2315237" cy="1384933"/>
          </a:xfrm>
          <a:prstGeom prst="rect">
            <a:avLst/>
          </a:prstGeom>
        </p:spPr>
      </p:pic>
      <p:sp>
        <p:nvSpPr>
          <p:cNvPr id="10" name="Rectangle 9"/>
          <p:cNvSpPr/>
          <p:nvPr/>
        </p:nvSpPr>
        <p:spPr>
          <a:xfrm>
            <a:off x="5508184" y="1074508"/>
            <a:ext cx="5692292" cy="4708981"/>
          </a:xfrm>
          <a:prstGeom prst="rect">
            <a:avLst/>
          </a:prstGeom>
        </p:spPr>
        <p:txBody>
          <a:bodyPr wrap="square">
            <a:spAutoFit/>
          </a:bodyPr>
          <a:lstStyle/>
          <a:p>
            <a:pPr algn="just"/>
            <a:r>
              <a:rPr lang="en-US" sz="3000" i="1" dirty="0">
                <a:latin typeface="Times New Roman" panose="02020603050405020304" pitchFamily="18" charset="0"/>
              </a:rPr>
              <a:t> </a:t>
            </a:r>
            <a:r>
              <a:rPr lang="vi-VN" sz="3000" i="1" dirty="0">
                <a:latin typeface="Times New Roman" panose="02020603050405020304" pitchFamily="18" charset="0"/>
              </a:rPr>
              <a:t>Với Tạ Duy Anh hơn 20 năm cầm bút, ông là một người “ không bao giờ cho phép mình ngồi vào bàn viết mà lại thiếu sự nghiêm túc, tỉnh táo… chú ý từng chữ một”, vẫn luôn trăn trở tìm cách đổi mới tư duy, quan niệm nghệ thuật, làm mới tác phẩm. Chính những điều đó khiến các tác phẩm của ông lúc ra đời luôn có một sức sống riêng.</a:t>
            </a:r>
            <a:endParaRPr lang="en-US" sz="3000" dirty="0"/>
          </a:p>
        </p:txBody>
      </p:sp>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0" b="99533" l="0" r="100000">
                        <a14:foregroundMark x1="13973" y1="70093" x2="33151" y2="85981"/>
                        <a14:foregroundMark x1="76438" y1="70561" x2="94521" y2="87617"/>
                        <a14:foregroundMark x1="11233" y1="89720" x2="88219" y2="93692"/>
                        <a14:foregroundMark x1="7671" y1="64252" x2="84932" y2="70093"/>
                        <a14:foregroundMark x1="96164" y1="89720" x2="97260" y2="97897"/>
                        <a14:backgroundMark x1="80548" y1="11449" x2="93425" y2="46262"/>
                        <a14:backgroundMark x1="12055" y1="13318" x2="10411" y2="45794"/>
                        <a14:backgroundMark x1="14521" y1="6075" x2="82192" y2="1402"/>
                        <a14:backgroundMark x1="82192" y1="36682" x2="91233" y2="58879"/>
                        <a14:backgroundMark x1="80548" y1="56776" x2="93425" y2="65654"/>
                        <a14:backgroundMark x1="6027" y1="47664" x2="11507" y2="54673"/>
                      </a14:backgroundRemoval>
                    </a14:imgEffect>
                  </a14:imgLayer>
                </a14:imgProps>
              </a:ext>
            </a:extLst>
          </a:blip>
          <a:stretch>
            <a:fillRect/>
          </a:stretch>
        </p:blipFill>
        <p:spPr>
          <a:xfrm>
            <a:off x="974448" y="774781"/>
            <a:ext cx="4406053" cy="5166550"/>
          </a:xfrm>
          <a:prstGeom prst="rect">
            <a:avLst/>
          </a:prstGeom>
        </p:spPr>
      </p:pic>
    </p:spTree>
    <p:extLst>
      <p:ext uri="{BB962C8B-B14F-4D97-AF65-F5344CB8AC3E}">
        <p14:creationId xmlns:p14="http://schemas.microsoft.com/office/powerpoint/2010/main" val="3470275429"/>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10305</TotalTime>
  <Words>2277</Words>
  <Application>Microsoft Office PowerPoint</Application>
  <PresentationFormat>Widescreen</PresentationFormat>
  <Paragraphs>222</Paragraphs>
  <Slides>37</Slides>
  <Notes>30</Notes>
  <HiddenSlides>0</HiddenSlides>
  <MMClips>0</MMClips>
  <ScaleCrop>false</ScaleCrop>
  <HeadingPairs>
    <vt:vector size="6" baseType="variant">
      <vt:variant>
        <vt:lpstr>Fonts Used</vt:lpstr>
      </vt:variant>
      <vt:variant>
        <vt:i4>7</vt:i4>
      </vt:variant>
      <vt:variant>
        <vt:lpstr>Theme</vt:lpstr>
      </vt:variant>
      <vt:variant>
        <vt:i4>15</vt:i4>
      </vt:variant>
      <vt:variant>
        <vt:lpstr>Slide Titles</vt:lpstr>
      </vt:variant>
      <vt:variant>
        <vt:i4>37</vt:i4>
      </vt:variant>
    </vt:vector>
  </HeadingPairs>
  <TitlesOfParts>
    <vt:vector size="59" baseType="lpstr">
      <vt:lpstr>宋体</vt:lpstr>
      <vt:lpstr>Arial</vt:lpstr>
      <vt:lpstr>Calibri</vt:lpstr>
      <vt:lpstr>Calibri Light</vt:lpstr>
      <vt:lpstr>MS Mincho</vt:lpstr>
      <vt:lpstr>Times New Roman</vt:lpstr>
      <vt:lpstr>Wingdings</vt:lpstr>
      <vt:lpstr>3_Office Theme</vt:lpstr>
      <vt:lpstr>6_Office Theme</vt:lpstr>
      <vt:lpstr>4_Office Theme</vt:lpstr>
      <vt:lpstr>https://www.freeppt7.com</vt:lpstr>
      <vt:lpstr>2_Office Theme</vt:lpstr>
      <vt:lpstr>https://freeppt7.com</vt:lpstr>
      <vt:lpstr>Office 主题</vt:lpstr>
      <vt:lpstr>5_Office Theme</vt:lpstr>
      <vt:lpstr>8_Office Theme</vt:lpstr>
      <vt:lpstr>9_Office Theme</vt:lpstr>
      <vt:lpstr>10_Office Theme</vt:lpstr>
      <vt:lpstr>1_Office 主题</vt:lpstr>
      <vt:lpstr>2_Office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3496</cp:revision>
  <dcterms:created xsi:type="dcterms:W3CDTF">2022-02-10T03:12:31Z</dcterms:created>
  <dcterms:modified xsi:type="dcterms:W3CDTF">2025-10-11T15:15:57Z</dcterms:modified>
</cp:coreProperties>
</file>