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2"/>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397" r:id="rId27"/>
    <p:sldId id="398" r:id="rId28"/>
    <p:sldId id="399" r:id="rId29"/>
    <p:sldId id="400" r:id="rId30"/>
    <p:sldId id="344" r:id="rId31"/>
    <p:sldId id="269" r:id="rId32"/>
    <p:sldId id="271" r:id="rId33"/>
    <p:sldId id="283" r:id="rId34"/>
    <p:sldId id="284" r:id="rId35"/>
    <p:sldId id="403" r:id="rId36"/>
    <p:sldId id="404" r:id="rId37"/>
    <p:sldId id="405" r:id="rId38"/>
    <p:sldId id="406" r:id="rId39"/>
    <p:sldId id="407" r:id="rId40"/>
    <p:sldId id="408" r:id="rId41"/>
  </p:sldIdLst>
  <p:sldSz cx="9144000" cy="5143500" type="screen16x9"/>
  <p:notesSz cx="6858000" cy="9144000"/>
  <p:embeddedFontLst>
    <p:embeddedFont>
      <p:font typeface="Open Sans" panose="020B0604020202020204" charset="0"/>
      <p:regular r:id="rId43"/>
      <p:bold r:id="rId44"/>
      <p:italic r:id="rId45"/>
      <p:boldItalic r:id="rId46"/>
    </p:embeddedFont>
    <p:embeddedFont>
      <p:font typeface="Calibri Light" panose="020F0302020204030204" pitchFamily="34" charset="0"/>
      <p:regular r:id="rId47"/>
      <p:italic r:id="rId48"/>
    </p:embeddedFont>
    <p:embeddedFont>
      <p:font typeface="Overpass Black" panose="020B0604020202020204" charset="0"/>
      <p:bold r:id="rId49"/>
      <p:boldItalic r:id="rId50"/>
    </p:embeddedFont>
    <p:embeddedFont>
      <p:font typeface="Calibri" panose="020F0502020204030204" pitchFamily="34" charset="0"/>
      <p:regular r:id="rId51"/>
      <p:bold r:id="rId52"/>
      <p:italic r:id="rId53"/>
      <p:boldItalic r:id="rId54"/>
    </p:embeddedFont>
    <p:embeddedFont>
      <p:font typeface="Fira Sans Extra Condensed Medium"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45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I. </a:t>
            </a:r>
            <a:r>
              <a:rPr lang="en-US" dirty="0" err="1" smtClean="0"/>
              <a:t>Tìm</a:t>
            </a:r>
            <a:r>
              <a:rPr lang="en-US" baseline="0" dirty="0" smtClean="0"/>
              <a:t> </a:t>
            </a:r>
            <a:r>
              <a:rPr lang="en-US" baseline="0" dirty="0" err="1" smtClean="0"/>
              <a:t>hiểu</a:t>
            </a:r>
            <a:r>
              <a:rPr lang="en-US" baseline="0" dirty="0" smtClean="0"/>
              <a:t> </a:t>
            </a:r>
            <a:r>
              <a:rPr lang="en-US" baseline="0" dirty="0" err="1" smtClean="0"/>
              <a:t>chung</a:t>
            </a:r>
            <a:endParaRPr lang="en-US" dirty="0" smtClean="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10/5/2025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2.xml"/><Relationship Id="rId11" Type="http://schemas.openxmlformats.org/officeDocument/2006/relationships/image" Target="../media/image40.png"/><Relationship Id="rId10" Type="http://schemas.openxmlformats.org/officeDocument/2006/relationships/image" Target="NULL"/><Relationship Id="rId4" Type="http://schemas.microsoft.com/office/2007/relationships/hdphoto" Target="../media/hdphoto4.wdp"/><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NULL"/><Relationship Id="rId5" Type="http://schemas.openxmlformats.org/officeDocument/2006/relationships/image" Target="../media/image4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3.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NULL"/><Relationship Id="rId4" Type="http://schemas.microsoft.com/office/2007/relationships/hdphoto" Target="../media/hdphoto8.wdp"/><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2.xml"/><Relationship Id="rId11" Type="http://schemas.openxmlformats.org/officeDocument/2006/relationships/image" Target="../media/image61.png"/><Relationship Id="rId5" Type="http://schemas.openxmlformats.org/officeDocument/2006/relationships/image" Target="NULL"/><Relationship Id="rId10" Type="http://schemas.openxmlformats.org/officeDocument/2006/relationships/image" Target="../media/image45.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NULL"/><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71.gif"/><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74.gif"/><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2200070">
                <a:tc>
                  <a:txBody>
                    <a:bodyPr/>
                    <a:lstStyle/>
                    <a:p>
                      <a:pPr algn="just"/>
                      <a:r>
                        <a:rPr lang="en-US" sz="2200" dirty="0" err="1" smtClean="0">
                          <a:solidFill>
                            <a:srgbClr val="FF0000"/>
                          </a:solidFill>
                          <a:latin typeface="Times New Roman" panose="02020603050405020304" pitchFamily="18" charset="0"/>
                          <a:cs typeface="Times New Roman" panose="02020603050405020304" pitchFamily="18" charset="0"/>
                        </a:rPr>
                        <a:t>Sự</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việc</a:t>
                      </a:r>
                      <a:r>
                        <a:rPr lang="en-US" sz="2200" baseline="0" dirty="0" smtClean="0">
                          <a:solidFill>
                            <a:srgbClr val="FF0000"/>
                          </a:solidFill>
                          <a:latin typeface="Times New Roman" panose="02020603050405020304" pitchFamily="18" charset="0"/>
                          <a:cs typeface="Times New Roman" panose="02020603050405020304" pitchFamily="18" charset="0"/>
                        </a:rPr>
                        <a:t> </a:t>
                      </a:r>
                      <a:r>
                        <a:rPr lang="en-US" sz="2200" baseline="0" dirty="0" err="1" smtClean="0">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Người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trên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mây</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rủ</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hỏi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cách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nào</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để</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đến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đó</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sau</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khi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trả</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lời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thì</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từ</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nghĩ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trò</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cùng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hóa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thân</a:t>
                      </a:r>
                      <a:r>
                        <a:rPr lang="en-US" sz="2200"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mây</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trăng</a:t>
                      </a:r>
                      <a:r>
                        <a:rPr lang="en-US" sz="2200" b="1" baseline="0" dirty="0" smtClean="0">
                          <a:latin typeface="Times New Roman" panose="02020603050405020304" pitchFamily="18" charset="0"/>
                          <a:cs typeface="Times New Roman" panose="02020603050405020304" pitchFamily="18" charset="0"/>
                        </a:rPr>
                        <a:t>.</a:t>
                      </a:r>
                    </a:p>
                    <a:p>
                      <a:pPr marL="0" indent="0" algn="just">
                        <a:buFontTx/>
                        <a:buNone/>
                      </a:pP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Người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trong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sóng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rủ</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hỏi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cách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nào</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để</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đến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đó</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sau</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khi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trả</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lời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thì</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từ</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họ</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nghĩ</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ra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trò</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chơi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cùng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em</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với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mẹ</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hóa</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thân</a:t>
                      </a:r>
                      <a:r>
                        <a:rPr lang="en-US" sz="2200"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sóng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làm</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bến</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bờ</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kì</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lạ</a:t>
                      </a:r>
                      <a:r>
                        <a:rPr lang="en-US" sz="2200" b="1" baseline="0"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1348740">
                <a:tc>
                  <a:txBody>
                    <a:bodyPr/>
                    <a:lstStyle/>
                    <a:p>
                      <a:pPr algn="just"/>
                      <a:r>
                        <a:rPr lang="en-US" sz="2200" dirty="0" err="1" smtClean="0">
                          <a:solidFill>
                            <a:srgbClr val="FF0000"/>
                          </a:solidFill>
                          <a:latin typeface="Times New Roman" panose="02020603050405020304" pitchFamily="18" charset="0"/>
                          <a:cs typeface="Times New Roman" panose="02020603050405020304" pitchFamily="18" charset="0"/>
                        </a:rPr>
                        <a:t>Bố</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Phần</a:t>
                      </a:r>
                      <a:r>
                        <a:rPr lang="en-US" sz="2200" b="1" baseline="0" dirty="0" smtClean="0">
                          <a:latin typeface="Times New Roman" panose="02020603050405020304" pitchFamily="18" charset="0"/>
                          <a:cs typeface="Times New Roman" panose="02020603050405020304" pitchFamily="18" charset="0"/>
                        </a:rPr>
                        <a:t> 1: </a:t>
                      </a:r>
                      <a:r>
                        <a:rPr lang="en-US" sz="2200" b="1" dirty="0" err="1" smtClean="0">
                          <a:latin typeface="Times New Roman" panose="02020603050405020304" pitchFamily="18" charset="0"/>
                          <a:cs typeface="Times New Roman" panose="02020603050405020304" pitchFamily="18" charset="0"/>
                        </a:rPr>
                        <a:t>Từ</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đầu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đến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bầu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trời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xanh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thẳm</a:t>
                      </a:r>
                      <a:r>
                        <a:rPr lang="en-US" sz="2200" b="1"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Phần</a:t>
                      </a:r>
                      <a:r>
                        <a:rPr lang="en-US" sz="2200" b="1" baseline="0" dirty="0" smtClean="0">
                          <a:latin typeface="Times New Roman" panose="02020603050405020304" pitchFamily="18" charset="0"/>
                          <a:cs typeface="Times New Roman" panose="02020603050405020304" pitchFamily="18" charset="0"/>
                        </a:rPr>
                        <a:t> 2: </a:t>
                      </a:r>
                      <a:r>
                        <a:rPr lang="en-US" sz="2200" b="1" baseline="0" dirty="0" err="1" smtClean="0">
                          <a:latin typeface="Times New Roman" panose="02020603050405020304" pitchFamily="18" charset="0"/>
                          <a:cs typeface="Times New Roman" panose="02020603050405020304" pitchFamily="18" charset="0"/>
                        </a:rPr>
                        <a:t>còn</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lại</a:t>
                      </a:r>
                      <a:r>
                        <a:rPr lang="en-US" sz="2200" b="1" baseline="0" dirty="0" smtClean="0">
                          <a:latin typeface="Times New Roman" panose="02020603050405020304" pitchFamily="18" charset="0"/>
                          <a:cs typeface="Times New Roman" panose="02020603050405020304" pitchFamily="18" charset="0"/>
                        </a:rPr>
                        <a:t> </a:t>
                      </a:r>
                      <a:r>
                        <a:rPr lang="en-US" sz="2200" b="1"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smtClean="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smtClean="0">
                          <a:solidFill>
                            <a:schemeClr val="tx1">
                              <a:lumMod val="50000"/>
                            </a:schemeClr>
                          </a:solidFill>
                          <a:latin typeface="Times New Roman" panose="02020603050405020304" pitchFamily="18" charset="0"/>
                          <a:cs typeface="Times New Roman" panose="02020603050405020304" pitchFamily="18" charset="0"/>
                        </a:rPr>
                        <a:t>ong</a:t>
                      </a:r>
                      <a:r>
                        <a:rPr lang="en-US" sz="2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smtClean="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smtClean="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11"/>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chỗ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a:t>
            </a:r>
            <a:r>
              <a:rPr lang="x-none" sz="2100" dirty="0" smtClean="0">
                <a:latin typeface="Times New Roman" panose="02020603050405020304" pitchFamily="18" charset="0"/>
                <a:cs typeface="Times New Roman" panose="02020603050405020304" pitchFamily="18" charset="0"/>
              </a:rPr>
              <a:t>minh,</a:t>
            </a:r>
            <a:r>
              <a:rPr lang="en-US" sz="2100" dirty="0" smtClean="0">
                <a:latin typeface="Times New Roman" panose="02020603050405020304" pitchFamily="18" charset="0"/>
                <a:cs typeface="Times New Roman" panose="02020603050405020304" pitchFamily="18" charset="0"/>
              </a:rPr>
              <a:t> </a:t>
            </a:r>
            <a:r>
              <a:rPr lang="x-none" sz="2100" dirty="0" smtClean="0">
                <a:latin typeface="Times New Roman" panose="02020603050405020304" pitchFamily="18" charset="0"/>
                <a:cs typeface="Times New Roman" panose="02020603050405020304" pitchFamily="18" charset="0"/>
              </a:rPr>
              <a:t>ánh </a:t>
            </a:r>
            <a:r>
              <a:rPr lang="x-none" sz="2100" dirty="0">
                <a:latin typeface="Times New Roman" panose="02020603050405020304" pitchFamily="18" charset="0"/>
                <a:cs typeface="Times New Roman" panose="02020603050405020304" pitchFamily="18" charset="0"/>
              </a:rPr>
              <a:t>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smtClean="0">
                <a:solidFill>
                  <a:schemeClr val="tx1"/>
                </a:solidFill>
                <a:latin typeface="Times New Roman" panose="02020603050405020304" pitchFamily="18" charset="0"/>
                <a:cs typeface="Times New Roman" panose="02020603050405020304" pitchFamily="18" charset="0"/>
              </a:rPr>
              <a:t>Xa </a:t>
            </a:r>
            <a:r>
              <a:rPr lang="vi-VN" sz="2400" b="1" dirty="0">
                <a:solidFill>
                  <a:schemeClr val="tx1"/>
                </a:solidFill>
                <a:latin typeface="Times New Roman" panose="02020603050405020304" pitchFamily="18" charset="0"/>
                <a:cs typeface="Times New Roman" panose="02020603050405020304" pitchFamily="18" charset="0"/>
              </a:rPr>
              <a:t>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chemeClr val="tx1"/>
                </a:solidFill>
                <a:latin typeface="Times New Roman" panose="02020603050405020304" pitchFamily="18" charset="0"/>
                <a:cs typeface="Times New Roman" panose="02020603050405020304" pitchFamily="18" charset="0"/>
              </a:rPr>
              <a:t>Tâm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chemeClr val="tx1"/>
                </a:solidFill>
                <a:latin typeface="Times New Roman" panose="02020603050405020304" pitchFamily="18" charset="0"/>
                <a:cs typeface="Times New Roman" panose="02020603050405020304" pitchFamily="18" charset="0"/>
              </a:rPr>
              <a:t>Miêu</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7"/>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a:solidFill>
                  <a:schemeClr val="tx1"/>
                </a:solidFill>
                <a:latin typeface="Times New Roman" panose="02020603050405020304" pitchFamily="18" charset="0"/>
                <a:cs typeface="Times New Roman" panose="02020603050405020304" pitchFamily="18" charset="0"/>
              </a:rPr>
              <a:t>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băn</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mẹ</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mà</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7">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7">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Lời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từ</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chối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của</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phải</a:t>
            </a:r>
            <a:r>
              <a:rPr lang="en-US" sz="2400" b="1" dirty="0" smtClean="0">
                <a:latin typeface="Times New Roman" panose="02020603050405020304" pitchFamily="18" charset="0"/>
                <a:cs typeface="Times New Roman" panose="02020603050405020304" pitchFamily="18" charset="0"/>
              </a:rPr>
              <a:t> lo </a:t>
            </a:r>
            <a:r>
              <a:rPr lang="en-US" sz="2400" b="1" dirty="0" err="1" smtClean="0">
                <a:latin typeface="Times New Roman" panose="02020603050405020304" pitchFamily="18" charset="0"/>
                <a:cs typeface="Times New Roman" panose="02020603050405020304" pitchFamily="18" charset="0"/>
              </a:rPr>
              <a:t>buồn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11"/>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đôi</a:t>
            </a:r>
            <a:r>
              <a:rPr lang="en-US" sz="2400" b="1" dirty="0" smtClean="0">
                <a:latin typeface="Times New Roman" panose="02020603050405020304" pitchFamily="18" charset="0"/>
                <a:cs typeface="Times New Roman" panose="02020603050405020304" pitchFamily="18" charset="0"/>
              </a:rPr>
              <a:t>: 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do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“hay </a:t>
            </a:r>
            <a:r>
              <a:rPr lang="en-US" sz="2400" b="1" dirty="0" err="1" smtClean="0">
                <a:latin typeface="Times New Roman" panose="02020603050405020304" pitchFamily="18" charset="0"/>
                <a:cs typeface="Times New Roman" panose="02020603050405020304" pitchFamily="18" charset="0"/>
              </a:rPr>
              <a:t>hơn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“hay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luôn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rồi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vỡ</a:t>
            </a:r>
            <a:r>
              <a:rPr lang="en-US" sz="2400" dirty="0" smtClean="0">
                <a:latin typeface="Times New Roman" panose="02020603050405020304" pitchFamily="18" charset="0"/>
                <a:cs typeface="Times New Roman" panose="02020603050405020304" pitchFamily="18" charset="0"/>
              </a:rPr>
              <a:t> tan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đẽ</a:t>
            </a:r>
            <a:r>
              <a:rPr lang="en-US" sz="2400" dirty="0" smtClean="0">
                <a:latin typeface="Times New Roman" panose="02020603050405020304" pitchFamily="18" charset="0"/>
                <a:cs typeface="Times New Roman" panose="02020603050405020304" pitchFamily="18" charset="0"/>
              </a:rPr>
              <a:t>, lung </a:t>
            </a:r>
            <a:r>
              <a:rPr lang="en-US" sz="2400" dirty="0" err="1" smtClean="0">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ảo</a:t>
            </a:r>
            <a:r>
              <a:rPr lang="en-US" sz="2400" dirty="0" smtClean="0">
                <a:latin typeface="Times New Roman" panose="02020603050405020304" pitchFamily="18" charset="0"/>
                <a:cs typeface="Times New Roman" panose="02020603050405020304" pitchFamily="18" charset="0"/>
              </a:rPr>
              <a:t>. Song,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smtClean="0">
                <a:latin typeface="Times New Roman" panose="02020603050405020304" pitchFamily="18" charset="0"/>
                <a:cs typeface="Times New Roman" panose="02020603050405020304" pitchFamily="18" charset="0"/>
              </a:rPr>
              <a:t>N</a:t>
            </a:r>
            <a:r>
              <a:rPr lang="vi-VN" sz="2400" b="1" i="1" dirty="0" smtClean="0">
                <a:latin typeface="Times New Roman" panose="02020603050405020304" pitchFamily="18" charset="0"/>
                <a:cs typeface="Times New Roman" panose="02020603050405020304" pitchFamily="18" charset="0"/>
              </a:rPr>
              <a:t>hấn </a:t>
            </a:r>
            <a:r>
              <a:rPr lang="vi-VN" sz="2400" b="1" i="1" dirty="0">
                <a:latin typeface="Times New Roman" panose="02020603050405020304" pitchFamily="18" charset="0"/>
                <a:cs typeface="Times New Roman" panose="02020603050405020304" pitchFamily="18" charset="0"/>
              </a:rPr>
              <a:t>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gửi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ngợi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con</a:t>
            </a:r>
          </a:p>
          <a:p>
            <a:pPr algn="just"/>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ban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ngay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7"/>
          <a:stretch>
            <a:fillRect/>
          </a:stretch>
        </p:blipFill>
        <p:spPr>
          <a:xfrm>
            <a:off x="150707" y="916606"/>
            <a:ext cx="5938019" cy="1847248"/>
          </a:xfrm>
          <a:prstGeom prst="rect">
            <a:avLst/>
          </a:prstGeom>
        </p:spPr>
      </p:pic>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smtClean="0">
                <a:latin typeface="+mj-lt"/>
              </a:rPr>
              <a:t>- </a:t>
            </a:r>
            <a:r>
              <a:rPr lang="vi-VN" sz="2400" dirty="0">
                <a:latin typeface="+mj-lt"/>
              </a:rPr>
              <a:t>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r>
              <a:rPr lang="vi-VN" sz="2400" dirty="0">
                <a:latin typeface="+mj-lt"/>
              </a:rPr>
              <a:t/>
            </a:r>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smtClean="0">
                <a:latin typeface="+mj-lt"/>
              </a:rPr>
              <a:t>Bài </a:t>
            </a:r>
            <a:r>
              <a:rPr lang="vi-VN" sz="2400" dirty="0">
                <a:latin typeface="+mj-lt"/>
              </a:rPr>
              <a:t>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r>
              <a:rPr lang="vi-VN" sz="2400" dirty="0">
                <a:latin typeface="+mj-lt"/>
              </a:rPr>
              <a:t/>
            </a:r>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r>
              <a:rPr lang="vi-VN" sz="2800" dirty="0" smtClean="0">
                <a:latin typeface="Times New Roman" panose="02020603050405020304" pitchFamily="18" charset="0"/>
              </a:rPr>
              <a:t>.</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6"/>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7"/>
          <a:srcRect/>
          <a:stretch>
            <a:fillRect/>
          </a:stretch>
        </p:blipFill>
        <p:spPr>
          <a:xfrm>
            <a:off x="-206039" y="3361750"/>
            <a:ext cx="1086148" cy="2097757"/>
          </a:xfrm>
          <a:prstGeom prst="rect">
            <a:avLst/>
          </a:prstGeom>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smtClean="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smtClean="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8 </a:t>
            </a:r>
            <a:r>
              <a:rPr lang="en-US" sz="3600" b="1" kern="1200" dirty="0" err="1" smtClean="0">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smtClean="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smtClean="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cả</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lớp</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nổ</a:t>
            </a:r>
            <a:r>
              <a:rPr lang="en-US" sz="3600" b="1" kern="1200" dirty="0" smtClean="0">
                <a:solidFill>
                  <a:srgbClr val="FF0000"/>
                </a:solidFill>
                <a:latin typeface="Times New Roman" panose="02020603050405020304" pitchFamily="18" charset="0"/>
                <a:cs typeface="Times New Roman" panose="02020603050405020304" pitchFamily="18" charset="0"/>
              </a:rPr>
              <a:t> 1 </a:t>
            </a:r>
            <a:r>
              <a:rPr lang="en-US" sz="3600" b="1" kern="1200" dirty="0" err="1" smtClean="0">
                <a:solidFill>
                  <a:srgbClr val="FF0000"/>
                </a:solidFill>
                <a:latin typeface="Times New Roman" panose="02020603050405020304" pitchFamily="18" charset="0"/>
                <a:cs typeface="Times New Roman" panose="02020603050405020304" pitchFamily="18" charset="0"/>
              </a:rPr>
              <a:t>tràng</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pháo</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smtClean="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smtClean="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9 </a:t>
            </a:r>
            <a:r>
              <a:rPr lang="en-US" sz="3600" b="1" kern="1200" dirty="0" err="1" smtClean="0">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smtClean="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smtClean="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smtClean="0">
                <a:solidFill>
                  <a:srgbClr val="FF0000"/>
                </a:solidFill>
                <a:latin typeface="Times New Roman" panose="02020603050405020304" pitchFamily="18" charset="0"/>
                <a:cs typeface="Times New Roman" panose="02020603050405020304" pitchFamily="18" charset="0"/>
              </a:rPr>
              <a:t>Em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được</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xóa</a:t>
            </a:r>
            <a:r>
              <a:rPr lang="en-US" sz="3600" b="1" kern="1200" dirty="0" smtClean="0">
                <a:solidFill>
                  <a:srgbClr val="FF0000"/>
                </a:solidFill>
                <a:latin typeface="Times New Roman" panose="02020603050405020304" pitchFamily="18" charset="0"/>
                <a:cs typeface="Times New Roman" panose="02020603050405020304" pitchFamily="18" charset="0"/>
              </a:rPr>
              <a:t> 1 </a:t>
            </a:r>
            <a:r>
              <a:rPr lang="en-US" sz="3600" b="1" kern="1200" dirty="0" err="1" smtClean="0">
                <a:solidFill>
                  <a:srgbClr val="FF0000"/>
                </a:solidFill>
                <a:latin typeface="Times New Roman" panose="02020603050405020304" pitchFamily="18" charset="0"/>
                <a:cs typeface="Times New Roman" panose="02020603050405020304" pitchFamily="18" charset="0"/>
              </a:rPr>
              <a:t>điểm</a:t>
            </a:r>
            <a:r>
              <a:rPr lang="en-US" sz="3600" b="1" kern="1200" dirty="0" smtClean="0">
                <a:solidFill>
                  <a:srgbClr val="FF0000"/>
                </a:solidFill>
                <a:latin typeface="Times New Roman" panose="02020603050405020304" pitchFamily="18" charset="0"/>
                <a:cs typeface="Times New Roman" panose="02020603050405020304" pitchFamily="18" charset="0"/>
              </a:rPr>
              <a:t> </a:t>
            </a:r>
            <a:r>
              <a:rPr lang="en-US" sz="3600" b="1" kern="1200" dirty="0" err="1" smtClean="0">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en-US" sz="2400" b="1" kern="1200" dirty="0" err="1" smtClean="0">
                <a:solidFill>
                  <a:prstClr val="white"/>
                </a:solidFill>
                <a:latin typeface="Times New Roman" panose="02020603050405020304" pitchFamily="18" charset="0"/>
                <a:cs typeface="Times New Roman" panose="02020603050405020304" pitchFamily="18" charset="0"/>
              </a:rPr>
              <a:t>Em</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được</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cộng</a:t>
            </a:r>
            <a:r>
              <a:rPr lang="en-US" sz="2400" b="1" kern="1200" dirty="0" smtClean="0">
                <a:solidFill>
                  <a:prstClr val="white"/>
                </a:solidFill>
                <a:latin typeface="Times New Roman" panose="02020603050405020304" pitchFamily="18" charset="0"/>
                <a:cs typeface="Times New Roman" panose="02020603050405020304" pitchFamily="18" charset="0"/>
              </a:rPr>
              <a:t> +1 </a:t>
            </a:r>
            <a:r>
              <a:rPr lang="en-US" sz="2400" b="1" kern="1200" dirty="0" err="1" smtClean="0">
                <a:solidFill>
                  <a:prstClr val="white"/>
                </a:solidFill>
                <a:latin typeface="Times New Roman" panose="02020603050405020304" pitchFamily="18" charset="0"/>
                <a:cs typeface="Times New Roman" panose="02020603050405020304" pitchFamily="18" charset="0"/>
              </a:rPr>
              <a:t>điểm</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vào</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bài</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thi</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học</a:t>
            </a:r>
            <a:r>
              <a:rPr lang="en-US" sz="2400" b="1" kern="1200" dirty="0" smtClean="0">
                <a:solidFill>
                  <a:prstClr val="white"/>
                </a:solidFill>
                <a:latin typeface="Times New Roman" panose="02020603050405020304" pitchFamily="18" charset="0"/>
                <a:cs typeface="Times New Roman" panose="02020603050405020304" pitchFamily="18" charset="0"/>
              </a:rPr>
              <a:t> </a:t>
            </a:r>
            <a:r>
              <a:rPr lang="en-US" sz="2400" b="1" kern="1200" dirty="0" err="1" smtClean="0">
                <a:solidFill>
                  <a:prstClr val="white"/>
                </a:solidFill>
                <a:latin typeface="Times New Roman" panose="02020603050405020304" pitchFamily="18" charset="0"/>
                <a:cs typeface="Times New Roman" panose="02020603050405020304" pitchFamily="18" charset="0"/>
              </a:rPr>
              <a:t>kì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Ra-bin-</a:t>
            </a:r>
            <a:r>
              <a:rPr lang="en-US" sz="2400" dirty="0" err="1" smtClean="0">
                <a:latin typeface="Times New Roman" panose="02020603050405020304" pitchFamily="18" charset="0"/>
                <a:cs typeface="Times New Roman" panose="02020603050405020304" pitchFamily="18" charset="0"/>
              </a:rPr>
              <a:t>đờ</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ra-nát</a:t>
            </a:r>
            <a:r>
              <a:rPr lang="en-US" sz="2400" dirty="0" smtClean="0">
                <a:latin typeface="Times New Roman" panose="02020603050405020304" pitchFamily="18" charset="0"/>
                <a:cs typeface="Times New Roman" panose="02020603050405020304" pitchFamily="18" charset="0"/>
              </a:rPr>
              <a:t> Ta-go (1861-1941)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2773051"/>
              </p:ext>
            </p:extLst>
          </p:nvPr>
        </p:nvGraphicFramePr>
        <p:xfrm>
          <a:off x="342102" y="1270919"/>
          <a:ext cx="8308813" cy="3151721"/>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492341">
                <a:tc>
                  <a:txBody>
                    <a:bodyPr/>
                    <a:lstStyle/>
                    <a:p>
                      <a:r>
                        <a:rPr lang="en-US" sz="2300" dirty="0" err="1" smtClean="0">
                          <a:solidFill>
                            <a:srgbClr val="FF0000"/>
                          </a:solidFill>
                          <a:latin typeface="Times New Roman" panose="02020603050405020304" pitchFamily="18" charset="0"/>
                          <a:cs typeface="Times New Roman" panose="02020603050405020304" pitchFamily="18" charset="0"/>
                        </a:rPr>
                        <a:t>Thể</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754380">
                <a:tc>
                  <a:txBody>
                    <a:bodyPr/>
                    <a:lstStyle/>
                    <a:p>
                      <a:r>
                        <a:rPr lang="en-US" sz="2300" dirty="0" err="1" smtClean="0">
                          <a:solidFill>
                            <a:srgbClr val="FF0000"/>
                          </a:solidFill>
                          <a:latin typeface="Times New Roman" panose="02020603050405020304" pitchFamily="18" charset="0"/>
                          <a:cs typeface="Times New Roman" panose="02020603050405020304" pitchFamily="18" charset="0"/>
                        </a:rPr>
                        <a:t>Vần</a:t>
                      </a:r>
                      <a:r>
                        <a:rPr lang="en-US" sz="2300" dirty="0" smtClean="0">
                          <a:solidFill>
                            <a:srgbClr val="FF0000"/>
                          </a:solidFill>
                          <a:latin typeface="Times New Roman" panose="02020603050405020304" pitchFamily="18" charset="0"/>
                          <a:cs typeface="Times New Roman" panose="02020603050405020304" pitchFamily="18" charset="0"/>
                        </a:rPr>
                        <a:t>,</a:t>
                      </a:r>
                      <a:r>
                        <a:rPr lang="en-US" sz="2300" baseline="0" dirty="0" smtClean="0">
                          <a:solidFill>
                            <a:srgbClr val="FF0000"/>
                          </a:solidFill>
                          <a:latin typeface="Times New Roman" panose="02020603050405020304" pitchFamily="18" charset="0"/>
                          <a:cs typeface="Times New Roman" panose="02020603050405020304" pitchFamily="18" charset="0"/>
                        </a:rPr>
                        <a:t> </a:t>
                      </a:r>
                      <a:r>
                        <a:rPr lang="en-US" sz="2300" baseline="0" dirty="0" err="1" smtClean="0">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r h="492341">
                <a:tc>
                  <a:txBody>
                    <a:bodyPr/>
                    <a:lstStyle/>
                    <a:p>
                      <a:r>
                        <a:rPr lang="en-US" sz="2300" dirty="0" smtClean="0">
                          <a:solidFill>
                            <a:srgbClr val="FF0000"/>
                          </a:solidFill>
                          <a:latin typeface="Times New Roman" panose="02020603050405020304" pitchFamily="18" charset="0"/>
                          <a:cs typeface="Times New Roman" panose="02020603050405020304" pitchFamily="18" charset="0"/>
                        </a:rPr>
                        <a:t>PTBĐ</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Biểu</a:t>
                      </a:r>
                      <a:r>
                        <a:rPr lang="en-US" sz="2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smtClean="0">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2"/>
                  </a:ext>
                </a:extLst>
              </a:tr>
              <a:tr h="754380">
                <a:tc>
                  <a:txBody>
                    <a:bodyPr/>
                    <a:lstStyle/>
                    <a:p>
                      <a:r>
                        <a:rPr lang="en-US" sz="2300" dirty="0" err="1" smtClean="0">
                          <a:solidFill>
                            <a:srgbClr val="FF0000"/>
                          </a:solidFill>
                          <a:latin typeface="Times New Roman" panose="02020603050405020304" pitchFamily="18" charset="0"/>
                          <a:cs typeface="Times New Roman" panose="02020603050405020304" pitchFamily="18" charset="0"/>
                        </a:rPr>
                        <a:t>Người</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kể</a:t>
                      </a:r>
                      <a:r>
                        <a:rPr lang="en-US" sz="2300" baseline="0" dirty="0" smtClean="0">
                          <a:solidFill>
                            <a:srgbClr val="FF0000"/>
                          </a:solidFill>
                          <a:latin typeface="Times New Roman" panose="02020603050405020304" pitchFamily="18" charset="0"/>
                          <a:cs typeface="Times New Roman" panose="02020603050405020304" pitchFamily="18" charset="0"/>
                        </a:rPr>
                        <a:t> </a:t>
                      </a:r>
                      <a:r>
                        <a:rPr lang="en-US" sz="2300" baseline="0" dirty="0" err="1" smtClean="0">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Em</a:t>
                      </a:r>
                      <a:r>
                        <a:rPr lang="en-US" sz="2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300" dirty="0" err="1" smtClean="0">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2137</Words>
  <Application>Microsoft Office PowerPoint</Application>
  <PresentationFormat>On-screen Show (16:9)</PresentationFormat>
  <Paragraphs>157</Paragraphs>
  <Slides>39</Slides>
  <Notes>30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Open Sans</vt:lpstr>
      <vt:lpstr>Times New Roman</vt:lpstr>
      <vt:lpstr>Arial</vt:lpstr>
      <vt:lpstr>Calibri Light</vt:lpstr>
      <vt:lpstr>Overpass Black</vt:lpstr>
      <vt:lpstr>Calibri</vt:lpstr>
      <vt:lpstr>Wingdings</vt:lpstr>
      <vt:lpstr>Fira Sans Extra Condensed Medium</vt:lpstr>
      <vt:lpstr>Roboto Condensed</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admin</cp:lastModifiedBy>
  <cp:revision>57</cp:revision>
  <dcterms:modified xsi:type="dcterms:W3CDTF">2025-10-04T23:40:49Z</dcterms:modified>
</cp:coreProperties>
</file>