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7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8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9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10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1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2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3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4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5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6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30" r:id="rId2"/>
    <p:sldMasterId id="2147483736" r:id="rId3"/>
    <p:sldMasterId id="2147483742" r:id="rId4"/>
    <p:sldMasterId id="2147483763" r:id="rId5"/>
    <p:sldMasterId id="2147483773" r:id="rId6"/>
    <p:sldMasterId id="2147483885" r:id="rId7"/>
    <p:sldMasterId id="2147484025" r:id="rId8"/>
    <p:sldMasterId id="2147484037" r:id="rId9"/>
    <p:sldMasterId id="2147484059" r:id="rId10"/>
    <p:sldMasterId id="2147484065" r:id="rId11"/>
    <p:sldMasterId id="2147484071" r:id="rId12"/>
    <p:sldMasterId id="2147484081" r:id="rId13"/>
    <p:sldMasterId id="2147484093" r:id="rId14"/>
    <p:sldMasterId id="2147484105" r:id="rId15"/>
    <p:sldMasterId id="2147484117" r:id="rId16"/>
    <p:sldMasterId id="2147484141" r:id="rId17"/>
  </p:sldMasterIdLst>
  <p:notesMasterIdLst>
    <p:notesMasterId r:id="rId46"/>
  </p:notesMasterIdLst>
  <p:sldIdLst>
    <p:sldId id="1307" r:id="rId18"/>
    <p:sldId id="1220" r:id="rId19"/>
    <p:sldId id="1308" r:id="rId20"/>
    <p:sldId id="1314" r:id="rId21"/>
    <p:sldId id="1318" r:id="rId22"/>
    <p:sldId id="1315" r:id="rId23"/>
    <p:sldId id="1316" r:id="rId24"/>
    <p:sldId id="1317" r:id="rId25"/>
    <p:sldId id="1319" r:id="rId26"/>
    <p:sldId id="1313" r:id="rId27"/>
    <p:sldId id="1320" r:id="rId28"/>
    <p:sldId id="1321" r:id="rId29"/>
    <p:sldId id="1325" r:id="rId30"/>
    <p:sldId id="1322" r:id="rId31"/>
    <p:sldId id="1323" r:id="rId32"/>
    <p:sldId id="1312" r:id="rId33"/>
    <p:sldId id="1290" r:id="rId34"/>
    <p:sldId id="1291" r:id="rId35"/>
    <p:sldId id="1324" r:id="rId36"/>
    <p:sldId id="1326" r:id="rId37"/>
    <p:sldId id="1294" r:id="rId38"/>
    <p:sldId id="1295" r:id="rId39"/>
    <p:sldId id="1296" r:id="rId40"/>
    <p:sldId id="1297" r:id="rId41"/>
    <p:sldId id="1298" r:id="rId42"/>
    <p:sldId id="1299" r:id="rId43"/>
    <p:sldId id="1300" r:id="rId44"/>
    <p:sldId id="1306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5" clrIdx="0">
    <p:extLst>
      <p:ext uri="{19B8F6BF-5375-455C-9EA6-DF929625EA0E}">
        <p15:presenceInfo xmlns:p15="http://schemas.microsoft.com/office/powerpoint/2012/main" userId="Hanh P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2863A"/>
    <a:srgbClr val="FF0000"/>
    <a:srgbClr val="F0F8FA"/>
    <a:srgbClr val="E8F4F8"/>
    <a:srgbClr val="FFFFFF"/>
    <a:srgbClr val="FFEFBD"/>
    <a:srgbClr val="DD8E19"/>
    <a:srgbClr val="FDEADA"/>
    <a:srgbClr val="FFE285"/>
    <a:srgbClr val="DBEE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9" autoAdjust="0"/>
    <p:restoredTop sz="93178" autoAdjust="0"/>
  </p:normalViewPr>
  <p:slideViewPr>
    <p:cSldViewPr snapToGrid="0">
      <p:cViewPr varScale="1">
        <p:scale>
          <a:sx n="77" d="100"/>
          <a:sy n="77" d="100"/>
        </p:scale>
        <p:origin x="51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F6007-B444-4369-BD7A-4AA3D0EAC2A3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83839-D09B-4685-88FE-E8D5DABA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1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262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65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590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852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6883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1937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464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5693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2975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2528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439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B7113A-D6B9-4252-AB20-C5885235C62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8334830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7996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defRPr/>
              </a:pPr>
              <a:t>28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11490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136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05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489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300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440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165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311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652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5387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2025/9/23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4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2025/9/23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2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2025/9/23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45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0848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02853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5331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1pPr>
            <a:lvl2pPr marL="609402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18804" indent="0">
              <a:buNone/>
              <a:defRPr sz="2132">
                <a:solidFill>
                  <a:schemeClr val="tx1">
                    <a:tint val="75000"/>
                  </a:schemeClr>
                </a:solidFill>
              </a:defRPr>
            </a:lvl3pPr>
            <a:lvl4pPr marL="1828205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4pPr>
            <a:lvl5pPr marL="2437607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5pPr>
            <a:lvl6pPr marL="3047010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6pPr>
            <a:lvl7pPr marL="3656412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7pPr>
            <a:lvl8pPr marL="4265813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8pPr>
            <a:lvl9pPr marL="4875215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69236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51906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5" indent="0">
              <a:buNone/>
              <a:defRPr sz="2132" b="1"/>
            </a:lvl4pPr>
            <a:lvl5pPr marL="2437607" indent="0">
              <a:buNone/>
              <a:defRPr sz="2132" b="1"/>
            </a:lvl5pPr>
            <a:lvl6pPr marL="3047010" indent="0">
              <a:buNone/>
              <a:defRPr sz="2132" b="1"/>
            </a:lvl6pPr>
            <a:lvl7pPr marL="3656412" indent="0">
              <a:buNone/>
              <a:defRPr sz="2132" b="1"/>
            </a:lvl7pPr>
            <a:lvl8pPr marL="4265813" indent="0">
              <a:buNone/>
              <a:defRPr sz="2132" b="1"/>
            </a:lvl8pPr>
            <a:lvl9pPr marL="4875215" indent="0">
              <a:buNone/>
              <a:defRPr sz="213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2"/>
            </a:lvl4pPr>
            <a:lvl5pPr>
              <a:defRPr sz="2132"/>
            </a:lvl5pPr>
            <a:lvl6pPr>
              <a:defRPr sz="2132"/>
            </a:lvl6pPr>
            <a:lvl7pPr>
              <a:defRPr sz="2132"/>
            </a:lvl7pPr>
            <a:lvl8pPr>
              <a:defRPr sz="2132"/>
            </a:lvl8pPr>
            <a:lvl9pPr>
              <a:defRPr sz="213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4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5" indent="0">
              <a:buNone/>
              <a:defRPr sz="2132" b="1"/>
            </a:lvl4pPr>
            <a:lvl5pPr marL="2437607" indent="0">
              <a:buNone/>
              <a:defRPr sz="2132" b="1"/>
            </a:lvl5pPr>
            <a:lvl6pPr marL="3047010" indent="0">
              <a:buNone/>
              <a:defRPr sz="2132" b="1"/>
            </a:lvl6pPr>
            <a:lvl7pPr marL="3656412" indent="0">
              <a:buNone/>
              <a:defRPr sz="2132" b="1"/>
            </a:lvl7pPr>
            <a:lvl8pPr marL="4265813" indent="0">
              <a:buNone/>
              <a:defRPr sz="2132" b="1"/>
            </a:lvl8pPr>
            <a:lvl9pPr marL="4875215" indent="0">
              <a:buNone/>
              <a:defRPr sz="213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4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2"/>
            </a:lvl4pPr>
            <a:lvl5pPr>
              <a:defRPr sz="2132"/>
            </a:lvl5pPr>
            <a:lvl6pPr>
              <a:defRPr sz="2132"/>
            </a:lvl6pPr>
            <a:lvl7pPr>
              <a:defRPr sz="2132"/>
            </a:lvl7pPr>
            <a:lvl8pPr>
              <a:defRPr sz="2132"/>
            </a:lvl8pPr>
            <a:lvl9pPr>
              <a:defRPr sz="213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01205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45022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100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9/23/2025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65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6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600"/>
            </a:lvl2pPr>
            <a:lvl3pPr marL="1218804" indent="0">
              <a:buNone/>
              <a:defRPr sz="1333"/>
            </a:lvl3pPr>
            <a:lvl4pPr marL="1828205" indent="0">
              <a:buNone/>
              <a:defRPr sz="1200"/>
            </a:lvl4pPr>
            <a:lvl5pPr marL="2437607" indent="0">
              <a:buNone/>
              <a:defRPr sz="1200"/>
            </a:lvl5pPr>
            <a:lvl6pPr marL="3047010" indent="0">
              <a:buNone/>
              <a:defRPr sz="1200"/>
            </a:lvl6pPr>
            <a:lvl7pPr marL="3656412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69325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266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5" indent="0">
              <a:buNone/>
              <a:defRPr sz="2666"/>
            </a:lvl4pPr>
            <a:lvl5pPr marL="2437607" indent="0">
              <a:buNone/>
              <a:defRPr sz="2666"/>
            </a:lvl5pPr>
            <a:lvl6pPr marL="3047010" indent="0">
              <a:buNone/>
              <a:defRPr sz="2666"/>
            </a:lvl6pPr>
            <a:lvl7pPr marL="3656412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600"/>
            </a:lvl2pPr>
            <a:lvl3pPr marL="1218804" indent="0">
              <a:buNone/>
              <a:defRPr sz="1333"/>
            </a:lvl3pPr>
            <a:lvl4pPr marL="1828205" indent="0">
              <a:buNone/>
              <a:defRPr sz="1200"/>
            </a:lvl4pPr>
            <a:lvl5pPr marL="2437607" indent="0">
              <a:buNone/>
              <a:defRPr sz="1200"/>
            </a:lvl5pPr>
            <a:lvl6pPr marL="3047010" indent="0">
              <a:buNone/>
              <a:defRPr sz="1200"/>
            </a:lvl6pPr>
            <a:lvl7pPr marL="3656412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85097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38203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62735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80356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29239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75404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18933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01210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060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08649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48506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49884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2791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77749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03034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17388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15841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18461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434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9/23/2025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0764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87441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39268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04202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15931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46106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94115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64259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62764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31601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306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9651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60738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20183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23624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21332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8955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7119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4040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9/23/2025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471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2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9/23/2025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76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9/23/2025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88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8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1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5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5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895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5565"/>
              <a:t>9/23/2025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37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0"/>
          </a:xfrm>
          <a:prstGeom prst="rect">
            <a:avLst/>
          </a:prstGeom>
        </p:spPr>
        <p:txBody>
          <a:bodyPr lIns="81440" tIns="40720" rIns="81440" bIns="4072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440" tIns="40720" rIns="81440" bIns="4072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8421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340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58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985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3989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794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445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373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2465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4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02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51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13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1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67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3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84105A-8F9A-4FA1-BAD6-B89C253DC8D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8436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8D2A4E-BFF9-4EE5-B648-7F67F4D048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3975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2292AB-2EDE-4002-BDD4-44A1B41048B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0680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5CDD96-CF94-448E-A15C-9280D8E5A8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2839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A21994-0C90-4DBC-883B-1A4E018EAD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5637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6FFEF4-92E7-4D51-9BEB-3347390DA5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0889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E15615-C4AA-424D-88F7-DE84429452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956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184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748874-BC2F-46F2-96B2-80AA1C9E7E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2546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1ABFCA-2C18-4878-95A9-4801D08E4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0825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893B59-54E8-473C-9833-46DBE94020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478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305482-E6EF-43EF-B9CA-390F811E1F4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9244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719367-8B72-488A-9040-396F8BD45A0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3588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2025/9/23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82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2025/9/23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69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2025/9/23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81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2025/9/23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44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2025/9/23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7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804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2025/9/23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7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2025/9/23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80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2025/9/23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4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2025/9/23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4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2025/9/23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46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2025/9/23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0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5094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lIns="34151" tIns="17120" rIns="34151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0529"/>
              <a:t>9/23/2025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162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1"/>
          </a:xfrm>
          <a:prstGeom prst="rect">
            <a:avLst/>
          </a:prstGeom>
        </p:spPr>
        <p:txBody>
          <a:bodyPr lIns="81112" tIns="40556" rIns="81112" bIns="40556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1"/>
            <a:ext cx="10972800" cy="4114800"/>
          </a:xfrm>
          <a:prstGeom prst="rect">
            <a:avLst/>
          </a:prstGeom>
        </p:spPr>
        <p:txBody>
          <a:bodyPr lIns="81112" tIns="40556" rIns="81112" bIns="40556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0743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809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270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1023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1437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2604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690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465" y="6245225"/>
            <a:ext cx="2845223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7684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0522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342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33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0610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673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163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111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122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3494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3816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lIns="34151" tIns="17120" rIns="34151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0529"/>
              <a:t>9/23/2025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598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1"/>
          </a:xfrm>
          <a:prstGeom prst="rect">
            <a:avLst/>
          </a:prstGeom>
        </p:spPr>
        <p:txBody>
          <a:bodyPr lIns="81112" tIns="40556" rIns="81112" bIns="40556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1"/>
            <a:ext cx="10972800" cy="4114800"/>
          </a:xfrm>
          <a:prstGeom prst="rect">
            <a:avLst/>
          </a:prstGeom>
        </p:spPr>
        <p:txBody>
          <a:bodyPr lIns="81112" tIns="40556" rIns="81112" bIns="40556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5251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2067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949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44945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408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65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178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465" y="6245225"/>
            <a:ext cx="2845223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04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2025/9/23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66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2025/9/23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16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2025/9/23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8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2025/9/23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27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2025/9/23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53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2025/9/23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78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2025/9/23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57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2025/9/23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14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78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8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87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70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3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timing>
    <p:tnLst>
      <p:par>
        <p:cTn id="1" dur="indefinite" restart="never" nodeType="tmRoot"/>
      </p:par>
    </p:tnLst>
  </p:timing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99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2" r:id="rId2"/>
    <p:sldLayoutId id="2147484063" r:id="rId3"/>
    <p:sldLayoutId id="2147484064" r:id="rId4"/>
  </p:sldLayoutIdLst>
  <p:timing>
    <p:tnLst>
      <p:par>
        <p:cTn id="1" dur="indefinite" restart="never" nodeType="tmRoot"/>
      </p:par>
    </p:tnLst>
  </p:timing>
  <p:txStyles>
    <p:titleStyle>
      <a:lvl1pPr algn="ctr" defTabSz="1088421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58" indent="-408158" algn="l" defTabSz="1088421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42" indent="-340131" algn="l" defTabSz="1088421" rtl="0" eaLnBrk="1" latinLnBrk="0" hangingPunct="1">
        <a:spcBef>
          <a:spcPct val="20000"/>
        </a:spcBef>
        <a:buFont typeface="Arial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26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737" indent="-272105" algn="l" defTabSz="108842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948" indent="-272105" algn="l" defTabSz="108842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58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369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8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79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2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32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4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5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6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47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85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000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8" r:id="rId2"/>
    <p:sldLayoutId id="2147484069" r:id="rId3"/>
    <p:sldLayoutId id="2147484070" r:id="rId4"/>
  </p:sldLayoutIdLst>
  <p:timing>
    <p:tnLst>
      <p:par>
        <p:cTn id="1" dur="indefinite" restart="never" nodeType="tmRoot"/>
      </p:par>
    </p:tnLst>
  </p:timing>
  <p:txStyles>
    <p:titleStyle>
      <a:lvl1pPr algn="ctr" defTabSz="1088421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58" indent="-408158" algn="l" defTabSz="1088421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42" indent="-340131" algn="l" defTabSz="1088421" rtl="0" eaLnBrk="1" latinLnBrk="0" hangingPunct="1">
        <a:spcBef>
          <a:spcPct val="20000"/>
        </a:spcBef>
        <a:buFont typeface="Arial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26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737" indent="-272105" algn="l" defTabSz="108842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948" indent="-272105" algn="l" defTabSz="108842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58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369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8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79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2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32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4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5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6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47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85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082" y="-3261554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14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</p:sldLayoutIdLst>
  <p:timing>
    <p:tnLst>
      <p:par>
        <p:cTn id="1" dur="indefinite" restart="never" nodeType="tmRoot"/>
      </p:par>
    </p:tnLst>
  </p:timing>
  <p:txStyles>
    <p:titleStyle>
      <a:lvl1pPr algn="ctr" defTabSz="1080529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427" indent="-405427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78189" indent="-337641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095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111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189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7200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12593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5284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59298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027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083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1132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166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0189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42109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82734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23035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5360" y="545469"/>
            <a:ext cx="239349" cy="575886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939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935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095" r:id="rId2"/>
    <p:sldLayoutId id="2147484096" r:id="rId3"/>
    <p:sldLayoutId id="2147484097" r:id="rId4"/>
    <p:sldLayoutId id="2147484098" r:id="rId5"/>
    <p:sldLayoutId id="2147484099" r:id="rId6"/>
    <p:sldLayoutId id="2147484100" r:id="rId7"/>
    <p:sldLayoutId id="2147484101" r:id="rId8"/>
    <p:sldLayoutId id="2147484102" r:id="rId9"/>
    <p:sldLayoutId id="2147484103" r:id="rId10"/>
    <p:sldLayoutId id="2147484104" r:id="rId11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2" indent="-457052" algn="l" defTabSz="1218804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6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anose="020B0604020202020204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7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1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362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5" r:id="rId10"/>
    <p:sldLayoutId id="214748411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103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19" r:id="rId2"/>
    <p:sldLayoutId id="2147484120" r:id="rId3"/>
    <p:sldLayoutId id="2147484121" r:id="rId4"/>
    <p:sldLayoutId id="2147484122" r:id="rId5"/>
    <p:sldLayoutId id="2147484123" r:id="rId6"/>
    <p:sldLayoutId id="2147484124" r:id="rId7"/>
    <p:sldLayoutId id="2147484125" r:id="rId8"/>
    <p:sldLayoutId id="2147484126" r:id="rId9"/>
    <p:sldLayoutId id="2147484127" r:id="rId10"/>
    <p:sldLayoutId id="214748412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356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43" r:id="rId2"/>
    <p:sldLayoutId id="2147484144" r:id="rId3"/>
    <p:sldLayoutId id="2147484145" r:id="rId4"/>
    <p:sldLayoutId id="2147484146" r:id="rId5"/>
    <p:sldLayoutId id="2147484147" r:id="rId6"/>
    <p:sldLayoutId id="2147484148" r:id="rId7"/>
    <p:sldLayoutId id="2147484149" r:id="rId8"/>
    <p:sldLayoutId id="2147484150" r:id="rId9"/>
    <p:sldLayoutId id="2147484151" r:id="rId10"/>
    <p:sldLayoutId id="214748415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4" r:id="rId3"/>
    <p:sldLayoutId id="2147483735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74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40" r:id="rId3"/>
    <p:sldLayoutId id="2147483741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70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989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204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</p:sldLayoutIdLst>
  <p:timing>
    <p:tnLst>
      <p:par>
        <p:cTn id="1" dur="indefinite" restart="never" nodeType="tmRoot"/>
      </p:par>
    </p:tnLst>
  </p:timing>
  <p:txStyles>
    <p:titleStyle>
      <a:lvl1pPr algn="ctr" defTabSz="108556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252" indent="-407252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2255" indent="-339182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7259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00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3194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59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29020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1782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4527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7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586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86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176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451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7305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0414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320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85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2845E7-9DD3-402D-8F27-55B3AC7D33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020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5360" y="545469"/>
            <a:ext cx="239349" cy="575886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85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082" y="-3261554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82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</p:sldLayoutIdLst>
  <p:timing>
    <p:tnLst>
      <p:par>
        <p:cTn id="1" dur="indefinite" restart="never" nodeType="tmRoot"/>
      </p:par>
    </p:tnLst>
  </p:timing>
  <p:txStyles>
    <p:titleStyle>
      <a:lvl1pPr algn="ctr" defTabSz="1080529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427" indent="-405427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78189" indent="-337641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095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111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189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7200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12593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5284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59298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027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083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1132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166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0189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42109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82734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23035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07.svg"/><Relationship Id="rId18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12" Type="http://schemas.openxmlformats.org/officeDocument/2006/relationships/image" Target="../media/image14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2.svg"/><Relationship Id="rId11" Type="http://schemas.openxmlformats.org/officeDocument/2006/relationships/image" Target="../media/image105.svg"/><Relationship Id="rId15" Type="http://schemas.openxmlformats.org/officeDocument/2006/relationships/image" Target="../media/image109.svg"/><Relationship Id="rId19" Type="http://schemas.openxmlformats.org/officeDocument/2006/relationships/image" Target="../media/image1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4.sv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19.svg"/><Relationship Id="rId11" Type="http://schemas.openxmlformats.org/officeDocument/2006/relationships/image" Target="../media/image2.svg"/><Relationship Id="rId5" Type="http://schemas.openxmlformats.org/officeDocument/2006/relationships/image" Target="../media/image22.png"/><Relationship Id="rId15" Type="http://schemas.openxmlformats.org/officeDocument/2006/relationships/image" Target="../media/image26.svg"/><Relationship Id="rId10" Type="http://schemas.openxmlformats.org/officeDocument/2006/relationships/image" Target="../media/image11.png"/><Relationship Id="rId4" Type="http://schemas.openxmlformats.org/officeDocument/2006/relationships/image" Target="../media/image4.svg"/><Relationship Id="rId9" Type="http://schemas.openxmlformats.org/officeDocument/2006/relationships/image" Target="../media/image24.png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8" Type="http://schemas.openxmlformats.org/officeDocument/2006/relationships/image" Target="../media/image45.png"/><Relationship Id="rId3" Type="http://schemas.openxmlformats.org/officeDocument/2006/relationships/image" Target="../media/image11.png"/><Relationship Id="rId12" Type="http://schemas.openxmlformats.org/officeDocument/2006/relationships/image" Target="../media/image26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32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5" Type="http://schemas.openxmlformats.org/officeDocument/2006/relationships/image" Target="../media/image43.png"/><Relationship Id="rId19" Type="http://schemas.microsoft.com/office/2007/relationships/hdphoto" Target="../media/hdphoto5.wdp"/><Relationship Id="rId14" Type="http://schemas.openxmlformats.org/officeDocument/2006/relationships/image" Target="../media/image2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40.png"/><Relationship Id="rId3" Type="http://schemas.openxmlformats.org/officeDocument/2006/relationships/image" Target="../media/image37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84.svg"/><Relationship Id="rId1" Type="http://schemas.openxmlformats.org/officeDocument/2006/relationships/slideLayout" Target="../slideLayouts/slideLayout120.xml"/><Relationship Id="rId11" Type="http://schemas.openxmlformats.org/officeDocument/2006/relationships/image" Target="../media/image39.png"/><Relationship Id="rId5" Type="http://schemas.openxmlformats.org/officeDocument/2006/relationships/image" Target="../media/image11.png"/><Relationship Id="rId10" Type="http://schemas.openxmlformats.org/officeDocument/2006/relationships/image" Target="../media/image42.svg"/><Relationship Id="rId4" Type="http://schemas.openxmlformats.org/officeDocument/2006/relationships/image" Target="../media/image37.sv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28.png"/><Relationship Id="rId18" Type="http://schemas.openxmlformats.org/officeDocument/2006/relationships/image" Target="../media/image17.svg"/><Relationship Id="rId3" Type="http://schemas.openxmlformats.org/officeDocument/2006/relationships/image" Target="../media/image46.png"/><Relationship Id="rId21" Type="http://schemas.openxmlformats.org/officeDocument/2006/relationships/image" Target="../media/image30.png"/><Relationship Id="rId12" Type="http://schemas.openxmlformats.org/officeDocument/2006/relationships/image" Target="../media/image24.svg"/><Relationship Id="rId7" Type="http://schemas.openxmlformats.org/officeDocument/2006/relationships/image" Target="../media/image50.svg"/><Relationship Id="rId2" Type="http://schemas.openxmlformats.org/officeDocument/2006/relationships/notesSlide" Target="../notesSlides/notesSlide13.xml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120.xml"/><Relationship Id="rId19" Type="http://schemas.openxmlformats.org/officeDocument/2006/relationships/image" Target="../media/image43.png"/><Relationship Id="rId4" Type="http://schemas.microsoft.com/office/2007/relationships/hdphoto" Target="../media/hdphoto6.wdp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11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84.svg"/><Relationship Id="rId1" Type="http://schemas.openxmlformats.org/officeDocument/2006/relationships/slideLayout" Target="../slideLayouts/slideLayout120.xml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11.png"/><Relationship Id="rId12" Type="http://schemas.microsoft.com/office/2007/relationships/hdphoto" Target="../media/hdphoto6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0.xml"/><Relationship Id="rId11" Type="http://schemas.openxmlformats.org/officeDocument/2006/relationships/image" Target="../media/image46.png"/><Relationship Id="rId5" Type="http://schemas.openxmlformats.org/officeDocument/2006/relationships/image" Target="../media/image32.png"/><Relationship Id="rId10" Type="http://schemas.openxmlformats.org/officeDocument/2006/relationships/image" Target="../media/image48.png"/><Relationship Id="rId4" Type="http://schemas.openxmlformats.org/officeDocument/2006/relationships/image" Target="../media/image2.svg"/><Relationship Id="rId9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4.sv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19.svg"/><Relationship Id="rId11" Type="http://schemas.openxmlformats.org/officeDocument/2006/relationships/image" Target="../media/image2.svg"/><Relationship Id="rId5" Type="http://schemas.openxmlformats.org/officeDocument/2006/relationships/image" Target="../media/image22.png"/><Relationship Id="rId15" Type="http://schemas.openxmlformats.org/officeDocument/2006/relationships/image" Target="../media/image26.svg"/><Relationship Id="rId10" Type="http://schemas.openxmlformats.org/officeDocument/2006/relationships/image" Target="../media/image11.png"/><Relationship Id="rId4" Type="http://schemas.openxmlformats.org/officeDocument/2006/relationships/image" Target="../media/image4.svg"/><Relationship Id="rId9" Type="http://schemas.openxmlformats.org/officeDocument/2006/relationships/image" Target="../media/image24.png"/><Relationship Id="rId1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svg"/><Relationship Id="rId18" Type="http://schemas.openxmlformats.org/officeDocument/2006/relationships/image" Target="../media/image46.png"/><Relationship Id="rId8" Type="http://schemas.openxmlformats.org/officeDocument/2006/relationships/image" Target="../media/image2.svg"/><Relationship Id="rId3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microsoft.com/office/2007/relationships/hdphoto" Target="../media/hdphoto7.wdp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120.xml"/><Relationship Id="rId11" Type="http://schemas.openxmlformats.org/officeDocument/2006/relationships/image" Target="../media/image2.svg"/><Relationship Id="rId5" Type="http://schemas.openxmlformats.org/officeDocument/2006/relationships/image" Target="../media/image11.png"/><Relationship Id="rId15" Type="http://schemas.openxmlformats.org/officeDocument/2006/relationships/image" Target="../media/image26.svg"/><Relationship Id="rId19" Type="http://schemas.microsoft.com/office/2007/relationships/hdphoto" Target="../media/hdphoto6.wdp"/><Relationship Id="rId4" Type="http://schemas.openxmlformats.org/officeDocument/2006/relationships/image" Target="../media/image4.svg"/><Relationship Id="rId1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1.png"/><Relationship Id="rId11" Type="http://schemas.openxmlformats.org/officeDocument/2006/relationships/image" Target="../media/image2.svg"/><Relationship Id="rId5" Type="http://schemas.openxmlformats.org/officeDocument/2006/relationships/image" Target="../media/image17.png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11.png"/><Relationship Id="rId11" Type="http://schemas.microsoft.com/office/2007/relationships/hdphoto" Target="../media/hdphoto6.wdp"/><Relationship Id="rId5" Type="http://schemas.openxmlformats.org/officeDocument/2006/relationships/image" Target="../media/image55.png"/><Relationship Id="rId10" Type="http://schemas.openxmlformats.org/officeDocument/2006/relationships/image" Target="../media/image46.png"/><Relationship Id="rId4" Type="http://schemas.openxmlformats.org/officeDocument/2006/relationships/image" Target="../media/image4.svg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59.png"/><Relationship Id="rId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png"/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61.png"/><Relationship Id="rId12" Type="http://schemas.openxmlformats.org/officeDocument/2006/relationships/image" Target="../media/image6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8.png"/><Relationship Id="rId11" Type="http://schemas.microsoft.com/office/2007/relationships/hdphoto" Target="../media/hdphoto8.wdp"/><Relationship Id="rId5" Type="http://schemas.openxmlformats.org/officeDocument/2006/relationships/image" Target="../media/image60.png"/><Relationship Id="rId10" Type="http://schemas.openxmlformats.org/officeDocument/2006/relationships/image" Target="../media/image64.png"/><Relationship Id="rId4" Type="http://schemas.openxmlformats.org/officeDocument/2006/relationships/image" Target="../media/image57.jpeg"/><Relationship Id="rId9" Type="http://schemas.openxmlformats.org/officeDocument/2006/relationships/image" Target="../media/image63.png"/><Relationship Id="rId1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5.png"/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61.png"/><Relationship Id="rId12" Type="http://schemas.microsoft.com/office/2007/relationships/hdphoto" Target="../media/hdphoto10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8.png"/><Relationship Id="rId11" Type="http://schemas.openxmlformats.org/officeDocument/2006/relationships/image" Target="../media/image69.png"/><Relationship Id="rId5" Type="http://schemas.openxmlformats.org/officeDocument/2006/relationships/image" Target="../media/image60.png"/><Relationship Id="rId15" Type="http://schemas.openxmlformats.org/officeDocument/2006/relationships/image" Target="../media/image67.png"/><Relationship Id="rId10" Type="http://schemas.microsoft.com/office/2007/relationships/hdphoto" Target="../media/hdphoto9.wdp"/><Relationship Id="rId4" Type="http://schemas.openxmlformats.org/officeDocument/2006/relationships/image" Target="../media/image57.jpeg"/><Relationship Id="rId9" Type="http://schemas.openxmlformats.org/officeDocument/2006/relationships/image" Target="../media/image68.png"/><Relationship Id="rId1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5.png"/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61.png"/><Relationship Id="rId12" Type="http://schemas.microsoft.com/office/2007/relationships/hdphoto" Target="../media/hdphoto1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8.png"/><Relationship Id="rId11" Type="http://schemas.openxmlformats.org/officeDocument/2006/relationships/image" Target="../media/image71.png"/><Relationship Id="rId5" Type="http://schemas.openxmlformats.org/officeDocument/2006/relationships/image" Target="../media/image60.png"/><Relationship Id="rId15" Type="http://schemas.openxmlformats.org/officeDocument/2006/relationships/image" Target="../media/image67.png"/><Relationship Id="rId10" Type="http://schemas.microsoft.com/office/2007/relationships/hdphoto" Target="../media/hdphoto11.wdp"/><Relationship Id="rId4" Type="http://schemas.openxmlformats.org/officeDocument/2006/relationships/image" Target="../media/image57.jpeg"/><Relationship Id="rId9" Type="http://schemas.openxmlformats.org/officeDocument/2006/relationships/image" Target="../media/image70.png"/><Relationship Id="rId1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5.png"/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61.png"/><Relationship Id="rId12" Type="http://schemas.microsoft.com/office/2007/relationships/hdphoto" Target="../media/hdphoto1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8.png"/><Relationship Id="rId11" Type="http://schemas.openxmlformats.org/officeDocument/2006/relationships/image" Target="../media/image73.png"/><Relationship Id="rId5" Type="http://schemas.openxmlformats.org/officeDocument/2006/relationships/image" Target="../media/image60.png"/><Relationship Id="rId15" Type="http://schemas.openxmlformats.org/officeDocument/2006/relationships/image" Target="../media/image67.png"/><Relationship Id="rId10" Type="http://schemas.microsoft.com/office/2007/relationships/hdphoto" Target="../media/hdphoto13.wdp"/><Relationship Id="rId4" Type="http://schemas.openxmlformats.org/officeDocument/2006/relationships/image" Target="../media/image57.jpeg"/><Relationship Id="rId9" Type="http://schemas.openxmlformats.org/officeDocument/2006/relationships/image" Target="../media/image72.png"/><Relationship Id="rId1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5.png"/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61.png"/><Relationship Id="rId12" Type="http://schemas.microsoft.com/office/2007/relationships/hdphoto" Target="../media/hdphoto15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8.png"/><Relationship Id="rId11" Type="http://schemas.openxmlformats.org/officeDocument/2006/relationships/image" Target="../media/image74.png"/><Relationship Id="rId5" Type="http://schemas.openxmlformats.org/officeDocument/2006/relationships/image" Target="../media/image60.png"/><Relationship Id="rId15" Type="http://schemas.openxmlformats.org/officeDocument/2006/relationships/image" Target="../media/image67.png"/><Relationship Id="rId10" Type="http://schemas.microsoft.com/office/2007/relationships/hdphoto" Target="../media/hdphoto8.wdp"/><Relationship Id="rId4" Type="http://schemas.openxmlformats.org/officeDocument/2006/relationships/image" Target="../media/image57.jpeg"/><Relationship Id="rId9" Type="http://schemas.openxmlformats.org/officeDocument/2006/relationships/image" Target="../media/image64.png"/><Relationship Id="rId1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5.png"/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61.png"/><Relationship Id="rId12" Type="http://schemas.microsoft.com/office/2007/relationships/hdphoto" Target="../media/hdphoto16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8.png"/><Relationship Id="rId11" Type="http://schemas.openxmlformats.org/officeDocument/2006/relationships/image" Target="../media/image75.png"/><Relationship Id="rId5" Type="http://schemas.openxmlformats.org/officeDocument/2006/relationships/image" Target="../media/image60.png"/><Relationship Id="rId15" Type="http://schemas.openxmlformats.org/officeDocument/2006/relationships/image" Target="../media/image67.png"/><Relationship Id="rId10" Type="http://schemas.microsoft.com/office/2007/relationships/hdphoto" Target="../media/hdphoto12.wdp"/><Relationship Id="rId4" Type="http://schemas.openxmlformats.org/officeDocument/2006/relationships/image" Target="../media/image57.jpeg"/><Relationship Id="rId9" Type="http://schemas.openxmlformats.org/officeDocument/2006/relationships/image" Target="../media/image71.png"/><Relationship Id="rId1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4.sv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19.svg"/><Relationship Id="rId11" Type="http://schemas.openxmlformats.org/officeDocument/2006/relationships/image" Target="../media/image2.svg"/><Relationship Id="rId5" Type="http://schemas.openxmlformats.org/officeDocument/2006/relationships/image" Target="../media/image22.png"/><Relationship Id="rId15" Type="http://schemas.openxmlformats.org/officeDocument/2006/relationships/image" Target="../media/image26.svg"/><Relationship Id="rId10" Type="http://schemas.openxmlformats.org/officeDocument/2006/relationships/image" Target="../media/image11.png"/><Relationship Id="rId4" Type="http://schemas.openxmlformats.org/officeDocument/2006/relationships/image" Target="../media/image4.svg"/><Relationship Id="rId9" Type="http://schemas.openxmlformats.org/officeDocument/2006/relationships/image" Target="../media/image24.pn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png"/><Relationship Id="rId18" Type="http://schemas.openxmlformats.org/officeDocument/2006/relationships/image" Target="../media/image17.svg"/><Relationship Id="rId3" Type="http://schemas.openxmlformats.org/officeDocument/2006/relationships/image" Target="../media/image25.png"/><Relationship Id="rId12" Type="http://schemas.openxmlformats.org/officeDocument/2006/relationships/image" Target="../media/image24.svg"/><Relationship Id="rId7" Type="http://schemas.openxmlformats.org/officeDocument/2006/relationships/image" Target="../media/image5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2.xml"/><Relationship Id="rId19" Type="http://schemas.openxmlformats.org/officeDocument/2006/relationships/image" Target="../media/image30.png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31.png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3" Type="http://schemas.openxmlformats.org/officeDocument/2006/relationships/image" Target="../media/image1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2.xml"/><Relationship Id="rId11" Type="http://schemas.microsoft.com/office/2007/relationships/hdphoto" Target="../media/hdphoto2.wdp"/><Relationship Id="rId5" Type="http://schemas.openxmlformats.org/officeDocument/2006/relationships/image" Target="../media/image32.png"/><Relationship Id="rId10" Type="http://schemas.openxmlformats.org/officeDocument/2006/relationships/image" Target="../media/image33.png"/><Relationship Id="rId4" Type="http://schemas.openxmlformats.org/officeDocument/2006/relationships/image" Target="../media/image2.svg"/><Relationship Id="rId9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12" Type="http://schemas.openxmlformats.org/officeDocument/2006/relationships/image" Target="../media/image26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6" Type="http://schemas.microsoft.com/office/2007/relationships/hdphoto" Target="../media/hdphoto4.wdp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32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5" Type="http://schemas.openxmlformats.org/officeDocument/2006/relationships/image" Target="../media/image35.png"/><Relationship Id="rId14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40.png"/><Relationship Id="rId3" Type="http://schemas.openxmlformats.org/officeDocument/2006/relationships/image" Target="../media/image37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84.svg"/><Relationship Id="rId1" Type="http://schemas.openxmlformats.org/officeDocument/2006/relationships/slideLayout" Target="../slideLayouts/slideLayout142.xml"/><Relationship Id="rId11" Type="http://schemas.openxmlformats.org/officeDocument/2006/relationships/image" Target="../media/image39.png"/><Relationship Id="rId5" Type="http://schemas.openxmlformats.org/officeDocument/2006/relationships/image" Target="../media/image11.png"/><Relationship Id="rId10" Type="http://schemas.openxmlformats.org/officeDocument/2006/relationships/image" Target="../media/image42.svg"/><Relationship Id="rId4" Type="http://schemas.openxmlformats.org/officeDocument/2006/relationships/image" Target="../media/image37.sv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png"/><Relationship Id="rId18" Type="http://schemas.openxmlformats.org/officeDocument/2006/relationships/image" Target="../media/image17.svg"/><Relationship Id="rId8" Type="http://schemas.openxmlformats.org/officeDocument/2006/relationships/image" Target="../media/image21.svg"/><Relationship Id="rId3" Type="http://schemas.openxmlformats.org/officeDocument/2006/relationships/image" Target="../media/image25.png"/><Relationship Id="rId12" Type="http://schemas.openxmlformats.org/officeDocument/2006/relationships/image" Target="../media/image24.svg"/><Relationship Id="rId7" Type="http://schemas.openxmlformats.org/officeDocument/2006/relationships/image" Target="../media/image50.svg"/><Relationship Id="rId2" Type="http://schemas.openxmlformats.org/officeDocument/2006/relationships/notesSlide" Target="../notesSlides/notesSlide9.xml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42.xml"/><Relationship Id="rId19" Type="http://schemas.openxmlformats.org/officeDocument/2006/relationships/image" Target="../media/image23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08137" y="-3548002"/>
            <a:ext cx="11342381" cy="5472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428018" y="2166296"/>
            <a:ext cx="2457280" cy="46917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9359487" y="363353"/>
            <a:ext cx="1297171" cy="10849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7577007" flipV="1">
            <a:off x="-1179141" y="1398897"/>
            <a:ext cx="4876800" cy="114198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526331">
            <a:off x="9006736" y="-1589890"/>
            <a:ext cx="2264387" cy="2743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84939" y="2079119"/>
            <a:ext cx="3833381" cy="26419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49983" y="2079119"/>
            <a:ext cx="3588550" cy="26419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81607" y="-20867"/>
            <a:ext cx="7827942" cy="18533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38807" y="5139094"/>
            <a:ext cx="7713541" cy="123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10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9979" r="20305" b="10150"/>
          <a:stretch>
            <a:fillRect/>
          </a:stretch>
        </p:blipFill>
        <p:spPr>
          <a:xfrm>
            <a:off x="5340875" y="-287346"/>
            <a:ext cx="8652287" cy="73486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2185063">
            <a:off x="-50948" y="443351"/>
            <a:ext cx="1701904" cy="33193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60731" y="324744"/>
            <a:ext cx="6265472" cy="62085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447421" y="3092738"/>
            <a:ext cx="5058779" cy="44896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208479">
            <a:off x="8415746" y="-1166401"/>
            <a:ext cx="6180909" cy="298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254000" y="4966607"/>
            <a:ext cx="1975345" cy="18913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0582054">
            <a:off x="8511582" y="-1041661"/>
            <a:ext cx="2857813" cy="29161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08609" y="2332018"/>
            <a:ext cx="5749026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097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117600" y="6074212"/>
            <a:ext cx="9364079" cy="4518169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105757">
            <a:off x="9212468" y="-3072516"/>
            <a:ext cx="5424489" cy="5254973"/>
          </a:xfrm>
          <a:prstGeom prst="rect">
            <a:avLst/>
          </a:prstGeom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0582054">
            <a:off x="8482682" y="-1458067"/>
            <a:ext cx="2857813" cy="29161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60370" y="115922"/>
            <a:ext cx="6785436" cy="21398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313880" y="2046280"/>
            <a:ext cx="4116121" cy="3477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33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</a:t>
            </a:r>
            <a:r>
              <a:rPr lang="vi-VN" sz="2933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câu thơ, hình ảnh, từ ngữ thể hiện thái độ của tác giả đối với </a:t>
            </a:r>
            <a:r>
              <a:rPr lang="vi-VN" sz="2933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BỊ BẮT NẠT</a:t>
            </a:r>
            <a:endParaRPr lang="vi-VN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47413" y="3081477"/>
            <a:ext cx="4424688" cy="2800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33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1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câu thơ, hình ảnh, từ ngữ thể hiện thái độ của tác giả đối với </a:t>
            </a:r>
            <a:r>
              <a:rPr lang="vi-VN" sz="2933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BẮT NẠT</a:t>
            </a:r>
            <a:endParaRPr lang="vi-VN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b="65740"/>
          <a:stretch/>
        </p:blipFill>
        <p:spPr>
          <a:xfrm rot="152830">
            <a:off x="346036" y="1579184"/>
            <a:ext cx="5314802" cy="11007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7654" y="1302841"/>
            <a:ext cx="5151566" cy="1932599"/>
          </a:xfrm>
          <a:prstGeom prst="rect">
            <a:avLst/>
          </a:prstGeom>
        </p:spPr>
      </p:pic>
      <p:pic>
        <p:nvPicPr>
          <p:cNvPr id="14" name="Picture 1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150812" y="4721725"/>
            <a:ext cx="2384357" cy="22812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788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6171920" y="-1677513"/>
            <a:ext cx="9542861" cy="10125051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5460571">
            <a:off x="9557312" y="1259562"/>
            <a:ext cx="6180909" cy="2982289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9807" r="39918" b="62102"/>
          <a:stretch>
            <a:fillRect/>
          </a:stretch>
        </p:blipFill>
        <p:spPr>
          <a:xfrm rot="-1939430">
            <a:off x="7348549" y="4613167"/>
            <a:ext cx="5645104" cy="3627707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7993430">
            <a:off x="8392916" y="5295961"/>
            <a:ext cx="4876800" cy="1141984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860099">
            <a:off x="-1049281" y="5102575"/>
            <a:ext cx="3498525" cy="3276951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2210123"/>
              </p:ext>
            </p:extLst>
          </p:nvPr>
        </p:nvGraphicFramePr>
        <p:xfrm>
          <a:off x="476215" y="200024"/>
          <a:ext cx="11153811" cy="65293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38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4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2937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Đối với</a:t>
                      </a:r>
                      <a:r>
                        <a:rPr lang="vi-VN" sz="28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 các bạn bắt nạt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Đối</a:t>
                      </a:r>
                      <a:r>
                        <a:rPr lang="vi-VN" sz="28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 với các bạn bị bắt nạt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64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561971" y="941720"/>
            <a:ext cx="370403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 smtClean="0">
                <a:solidFill>
                  <a:srgbClr val="001A33"/>
                </a:solidFill>
                <a:latin typeface="+mj-lt"/>
              </a:rPr>
              <a:t>+ Bắt nạt là xấu lắm</a:t>
            </a:r>
          </a:p>
          <a:p>
            <a:r>
              <a:rPr lang="vi-VN" sz="2600" dirty="0" smtClean="0">
                <a:solidFill>
                  <a:srgbClr val="001A33"/>
                </a:solidFill>
                <a:latin typeface="+mj-lt"/>
              </a:rPr>
              <a:t>+ Bất </a:t>
            </a:r>
            <a:r>
              <a:rPr lang="vi-VN" sz="2600" dirty="0">
                <a:solidFill>
                  <a:srgbClr val="001A33"/>
                </a:solidFill>
                <a:latin typeface="+mj-lt"/>
              </a:rPr>
              <a:t>cứ ai trên </a:t>
            </a:r>
            <a:r>
              <a:rPr lang="vi-VN" sz="2600" dirty="0" smtClean="0">
                <a:solidFill>
                  <a:srgbClr val="001A33"/>
                </a:solidFill>
                <a:latin typeface="+mj-lt"/>
              </a:rPr>
              <a:t>đời</a:t>
            </a:r>
            <a:endParaRPr lang="vi-VN" sz="2600" dirty="0">
              <a:solidFill>
                <a:srgbClr val="001A33"/>
              </a:solidFill>
              <a:latin typeface="+mj-lt"/>
            </a:endParaRPr>
          </a:p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Đều không cần bắt </a:t>
            </a:r>
            <a:r>
              <a:rPr lang="vi-VN" sz="2600" dirty="0" smtClean="0">
                <a:solidFill>
                  <a:srgbClr val="001A33"/>
                </a:solidFill>
                <a:latin typeface="+mj-lt"/>
              </a:rPr>
              <a:t>nạt</a:t>
            </a:r>
            <a:r>
              <a:rPr lang="vi-VN" sz="2600" dirty="0">
                <a:solidFill>
                  <a:srgbClr val="001A33"/>
                </a:solidFill>
                <a:latin typeface="+mj-lt"/>
              </a:rPr>
              <a:t/>
            </a:r>
            <a:br>
              <a:rPr lang="vi-VN" sz="2600" dirty="0">
                <a:solidFill>
                  <a:srgbClr val="001A33"/>
                </a:solidFill>
                <a:latin typeface="+mj-lt"/>
              </a:rPr>
            </a:br>
            <a:r>
              <a:rPr lang="vi-VN" sz="2600" dirty="0" smtClean="0">
                <a:solidFill>
                  <a:srgbClr val="001A33"/>
                </a:solidFill>
                <a:latin typeface="+mj-lt"/>
              </a:rPr>
              <a:t>+ Vẫn không thích bắt nạt</a:t>
            </a:r>
            <a:endParaRPr lang="vi-VN" sz="2600" dirty="0">
              <a:solidFill>
                <a:srgbClr val="001A33"/>
              </a:solidFill>
              <a:latin typeface="+mj-lt"/>
            </a:endParaRPr>
          </a:p>
          <a:p>
            <a:r>
              <a:rPr lang="vi-VN" sz="2600" dirty="0" smtClean="0">
                <a:solidFill>
                  <a:srgbClr val="001A33"/>
                </a:solidFill>
                <a:latin typeface="+mj-lt"/>
              </a:rPr>
              <a:t>Vì bắt nạt rất hôi</a:t>
            </a:r>
          </a:p>
          <a:p>
            <a:endParaRPr lang="vi-VN" sz="2600" dirty="0">
              <a:solidFill>
                <a:srgbClr val="001A33"/>
              </a:solidFill>
              <a:latin typeface="+mj-lt"/>
            </a:endParaRPr>
          </a:p>
        </p:txBody>
      </p:sp>
      <p:sp>
        <p:nvSpPr>
          <p:cNvPr id="13" name="Freeform 5"/>
          <p:cNvSpPr>
            <a:spLocks/>
          </p:cNvSpPr>
          <p:nvPr/>
        </p:nvSpPr>
        <p:spPr bwMode="auto">
          <a:xfrm>
            <a:off x="4017751" y="1099779"/>
            <a:ext cx="331002" cy="1878562"/>
          </a:xfrm>
          <a:custGeom>
            <a:avLst/>
            <a:gdLst>
              <a:gd name="T0" fmla="*/ 4 w 161"/>
              <a:gd name="T1" fmla="*/ 6 h 1065"/>
              <a:gd name="T2" fmla="*/ 39 w 161"/>
              <a:gd name="T3" fmla="*/ 4 h 1065"/>
              <a:gd name="T4" fmla="*/ 120 w 161"/>
              <a:gd name="T5" fmla="*/ 239 h 1065"/>
              <a:gd name="T6" fmla="*/ 117 w 161"/>
              <a:gd name="T7" fmla="*/ 415 h 1065"/>
              <a:gd name="T8" fmla="*/ 160 w 161"/>
              <a:gd name="T9" fmla="*/ 521 h 1065"/>
              <a:gd name="T10" fmla="*/ 161 w 161"/>
              <a:gd name="T11" fmla="*/ 522 h 1065"/>
              <a:gd name="T12" fmla="*/ 112 w 161"/>
              <a:gd name="T13" fmla="*/ 617 h 1065"/>
              <a:gd name="T14" fmla="*/ 114 w 161"/>
              <a:gd name="T15" fmla="*/ 863 h 1065"/>
              <a:gd name="T16" fmla="*/ 40 w 161"/>
              <a:gd name="T17" fmla="*/ 1058 h 1065"/>
              <a:gd name="T18" fmla="*/ 0 w 161"/>
              <a:gd name="T19" fmla="*/ 1065 h 1065"/>
              <a:gd name="T20" fmla="*/ 1 w 161"/>
              <a:gd name="T21" fmla="*/ 1052 h 1065"/>
              <a:gd name="T22" fmla="*/ 28 w 161"/>
              <a:gd name="T23" fmla="*/ 1044 h 1065"/>
              <a:gd name="T24" fmla="*/ 88 w 161"/>
              <a:gd name="T25" fmla="*/ 955 h 1065"/>
              <a:gd name="T26" fmla="*/ 86 w 161"/>
              <a:gd name="T27" fmla="*/ 606 h 1065"/>
              <a:gd name="T28" fmla="*/ 134 w 161"/>
              <a:gd name="T29" fmla="*/ 516 h 1065"/>
              <a:gd name="T30" fmla="*/ 91 w 161"/>
              <a:gd name="T31" fmla="*/ 376 h 1065"/>
              <a:gd name="T32" fmla="*/ 95 w 161"/>
              <a:gd name="T33" fmla="*/ 155 h 1065"/>
              <a:gd name="T34" fmla="*/ 36 w 161"/>
              <a:gd name="T35" fmla="*/ 21 h 1065"/>
              <a:gd name="T36" fmla="*/ 3 w 161"/>
              <a:gd name="T37" fmla="*/ 16 h 1065"/>
              <a:gd name="T38" fmla="*/ 4 w 161"/>
              <a:gd name="T39" fmla="*/ 6 h 1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1" h="1065">
                <a:moveTo>
                  <a:pt x="4" y="6"/>
                </a:moveTo>
                <a:cubicBezTo>
                  <a:pt x="12" y="4"/>
                  <a:pt x="25" y="0"/>
                  <a:pt x="39" y="4"/>
                </a:cubicBezTo>
                <a:cubicBezTo>
                  <a:pt x="88" y="16"/>
                  <a:pt x="123" y="86"/>
                  <a:pt x="120" y="239"/>
                </a:cubicBezTo>
                <a:cubicBezTo>
                  <a:pt x="120" y="285"/>
                  <a:pt x="115" y="350"/>
                  <a:pt x="117" y="415"/>
                </a:cubicBezTo>
                <a:cubicBezTo>
                  <a:pt x="118" y="480"/>
                  <a:pt x="142" y="518"/>
                  <a:pt x="160" y="521"/>
                </a:cubicBezTo>
                <a:cubicBezTo>
                  <a:pt x="161" y="522"/>
                  <a:pt x="161" y="522"/>
                  <a:pt x="161" y="522"/>
                </a:cubicBezTo>
                <a:cubicBezTo>
                  <a:pt x="138" y="521"/>
                  <a:pt x="116" y="564"/>
                  <a:pt x="112" y="617"/>
                </a:cubicBezTo>
                <a:cubicBezTo>
                  <a:pt x="105" y="702"/>
                  <a:pt x="111" y="788"/>
                  <a:pt x="114" y="863"/>
                </a:cubicBezTo>
                <a:cubicBezTo>
                  <a:pt x="117" y="970"/>
                  <a:pt x="105" y="1041"/>
                  <a:pt x="40" y="1058"/>
                </a:cubicBezTo>
                <a:cubicBezTo>
                  <a:pt x="19" y="1064"/>
                  <a:pt x="0" y="1065"/>
                  <a:pt x="0" y="1065"/>
                </a:cubicBezTo>
                <a:cubicBezTo>
                  <a:pt x="1" y="1052"/>
                  <a:pt x="1" y="1052"/>
                  <a:pt x="1" y="1052"/>
                </a:cubicBezTo>
                <a:cubicBezTo>
                  <a:pt x="9" y="1050"/>
                  <a:pt x="18" y="1047"/>
                  <a:pt x="28" y="1044"/>
                </a:cubicBezTo>
                <a:cubicBezTo>
                  <a:pt x="61" y="1035"/>
                  <a:pt x="85" y="1013"/>
                  <a:pt x="88" y="955"/>
                </a:cubicBezTo>
                <a:cubicBezTo>
                  <a:pt x="94" y="857"/>
                  <a:pt x="69" y="723"/>
                  <a:pt x="86" y="606"/>
                </a:cubicBezTo>
                <a:cubicBezTo>
                  <a:pt x="93" y="560"/>
                  <a:pt x="114" y="524"/>
                  <a:pt x="134" y="516"/>
                </a:cubicBezTo>
                <a:cubicBezTo>
                  <a:pt x="115" y="496"/>
                  <a:pt x="90" y="441"/>
                  <a:pt x="91" y="376"/>
                </a:cubicBezTo>
                <a:cubicBezTo>
                  <a:pt x="92" y="294"/>
                  <a:pt x="96" y="214"/>
                  <a:pt x="95" y="155"/>
                </a:cubicBezTo>
                <a:cubicBezTo>
                  <a:pt x="94" y="82"/>
                  <a:pt x="75" y="37"/>
                  <a:pt x="36" y="21"/>
                </a:cubicBezTo>
                <a:cubicBezTo>
                  <a:pt x="24" y="16"/>
                  <a:pt x="12" y="16"/>
                  <a:pt x="3" y="16"/>
                </a:cubicBezTo>
                <a:lnTo>
                  <a:pt x="4" y="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384" tIns="45692" rIns="91384" bIns="45692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266002" y="941720"/>
            <a:ext cx="24836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 Phê bình thẳng thắn, phủ định dứt khoát, mạnh mẽ chuyện bắt nạt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1972" y="3099287"/>
            <a:ext cx="3067054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vi-VN" sz="2400" dirty="0" smtClean="0">
                <a:solidFill>
                  <a:schemeClr val="bg1"/>
                </a:solidFill>
                <a:latin typeface="+mj-lt"/>
              </a:rPr>
              <a:t>- Trò chuyện, tâm tình:</a:t>
            </a:r>
            <a:endParaRPr lang="vi-VN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1970" y="3560952"/>
            <a:ext cx="356711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 smtClean="0">
                <a:solidFill>
                  <a:srgbClr val="001A33"/>
                </a:solidFill>
                <a:latin typeface="+mj-lt"/>
              </a:rPr>
              <a:t>+ Đừng bắt nạt bạn ơi!</a:t>
            </a:r>
            <a:endParaRPr lang="vi-VN" sz="2600" dirty="0">
              <a:solidFill>
                <a:srgbClr val="001A33"/>
              </a:solidFill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57203" y="4080367"/>
            <a:ext cx="3571883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vi-VN" sz="2400" dirty="0" smtClean="0">
                <a:solidFill>
                  <a:schemeClr val="bg1"/>
                </a:solidFill>
                <a:latin typeface="+mj-lt"/>
              </a:rPr>
              <a:t>- Câu hỏi dí dỏm, hài hước:</a:t>
            </a:r>
            <a:endParaRPr lang="vi-VN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33384" y="4599933"/>
            <a:ext cx="356711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 smtClean="0">
                <a:solidFill>
                  <a:srgbClr val="001A33"/>
                </a:solidFill>
                <a:latin typeface="+mj-lt"/>
              </a:rPr>
              <a:t>+ Tại sao không học hát</a:t>
            </a:r>
          </a:p>
          <a:p>
            <a:r>
              <a:rPr lang="vi-VN" sz="2600" dirty="0" smtClean="0">
                <a:solidFill>
                  <a:srgbClr val="001A33"/>
                </a:solidFill>
                <a:latin typeface="+mj-lt"/>
              </a:rPr>
              <a:t>Nhảy hip-hóp cho hay?</a:t>
            </a:r>
          </a:p>
          <a:p>
            <a:r>
              <a:rPr lang="vi-VN" sz="2600" dirty="0" smtClean="0">
                <a:solidFill>
                  <a:srgbClr val="001A33"/>
                </a:solidFill>
                <a:latin typeface="+mj-lt"/>
              </a:rPr>
              <a:t>+ Sao không ăn mù tạt</a:t>
            </a:r>
          </a:p>
          <a:p>
            <a:r>
              <a:rPr lang="vi-VN" sz="2600" dirty="0" smtClean="0">
                <a:solidFill>
                  <a:srgbClr val="001A33"/>
                </a:solidFill>
                <a:latin typeface="+mj-lt"/>
              </a:rPr>
              <a:t>Đối diện thử thách đi?</a:t>
            </a:r>
          </a:p>
          <a:p>
            <a:r>
              <a:rPr lang="vi-VN" sz="2600" dirty="0" smtClean="0">
                <a:solidFill>
                  <a:srgbClr val="001A33"/>
                </a:solidFill>
                <a:latin typeface="+mj-lt"/>
              </a:rPr>
              <a:t>+ Sao không trêu mù tạt?</a:t>
            </a:r>
          </a:p>
        </p:txBody>
      </p:sp>
      <p:sp>
        <p:nvSpPr>
          <p:cNvPr id="20" name="Freeform 5"/>
          <p:cNvSpPr>
            <a:spLocks/>
          </p:cNvSpPr>
          <p:nvPr/>
        </p:nvSpPr>
        <p:spPr bwMode="auto">
          <a:xfrm>
            <a:off x="4429117" y="3496213"/>
            <a:ext cx="331002" cy="3018887"/>
          </a:xfrm>
          <a:custGeom>
            <a:avLst/>
            <a:gdLst>
              <a:gd name="T0" fmla="*/ 4 w 161"/>
              <a:gd name="T1" fmla="*/ 6 h 1065"/>
              <a:gd name="T2" fmla="*/ 39 w 161"/>
              <a:gd name="T3" fmla="*/ 4 h 1065"/>
              <a:gd name="T4" fmla="*/ 120 w 161"/>
              <a:gd name="T5" fmla="*/ 239 h 1065"/>
              <a:gd name="T6" fmla="*/ 117 w 161"/>
              <a:gd name="T7" fmla="*/ 415 h 1065"/>
              <a:gd name="T8" fmla="*/ 160 w 161"/>
              <a:gd name="T9" fmla="*/ 521 h 1065"/>
              <a:gd name="T10" fmla="*/ 161 w 161"/>
              <a:gd name="T11" fmla="*/ 522 h 1065"/>
              <a:gd name="T12" fmla="*/ 112 w 161"/>
              <a:gd name="T13" fmla="*/ 617 h 1065"/>
              <a:gd name="T14" fmla="*/ 114 w 161"/>
              <a:gd name="T15" fmla="*/ 863 h 1065"/>
              <a:gd name="T16" fmla="*/ 40 w 161"/>
              <a:gd name="T17" fmla="*/ 1058 h 1065"/>
              <a:gd name="T18" fmla="*/ 0 w 161"/>
              <a:gd name="T19" fmla="*/ 1065 h 1065"/>
              <a:gd name="T20" fmla="*/ 1 w 161"/>
              <a:gd name="T21" fmla="*/ 1052 h 1065"/>
              <a:gd name="T22" fmla="*/ 28 w 161"/>
              <a:gd name="T23" fmla="*/ 1044 h 1065"/>
              <a:gd name="T24" fmla="*/ 88 w 161"/>
              <a:gd name="T25" fmla="*/ 955 h 1065"/>
              <a:gd name="T26" fmla="*/ 86 w 161"/>
              <a:gd name="T27" fmla="*/ 606 h 1065"/>
              <a:gd name="T28" fmla="*/ 134 w 161"/>
              <a:gd name="T29" fmla="*/ 516 h 1065"/>
              <a:gd name="T30" fmla="*/ 91 w 161"/>
              <a:gd name="T31" fmla="*/ 376 h 1065"/>
              <a:gd name="T32" fmla="*/ 95 w 161"/>
              <a:gd name="T33" fmla="*/ 155 h 1065"/>
              <a:gd name="T34" fmla="*/ 36 w 161"/>
              <a:gd name="T35" fmla="*/ 21 h 1065"/>
              <a:gd name="T36" fmla="*/ 3 w 161"/>
              <a:gd name="T37" fmla="*/ 16 h 1065"/>
              <a:gd name="T38" fmla="*/ 4 w 161"/>
              <a:gd name="T39" fmla="*/ 6 h 1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1" h="1065">
                <a:moveTo>
                  <a:pt x="4" y="6"/>
                </a:moveTo>
                <a:cubicBezTo>
                  <a:pt x="12" y="4"/>
                  <a:pt x="25" y="0"/>
                  <a:pt x="39" y="4"/>
                </a:cubicBezTo>
                <a:cubicBezTo>
                  <a:pt x="88" y="16"/>
                  <a:pt x="123" y="86"/>
                  <a:pt x="120" y="239"/>
                </a:cubicBezTo>
                <a:cubicBezTo>
                  <a:pt x="120" y="285"/>
                  <a:pt x="115" y="350"/>
                  <a:pt x="117" y="415"/>
                </a:cubicBezTo>
                <a:cubicBezTo>
                  <a:pt x="118" y="480"/>
                  <a:pt x="142" y="518"/>
                  <a:pt x="160" y="521"/>
                </a:cubicBezTo>
                <a:cubicBezTo>
                  <a:pt x="161" y="522"/>
                  <a:pt x="161" y="522"/>
                  <a:pt x="161" y="522"/>
                </a:cubicBezTo>
                <a:cubicBezTo>
                  <a:pt x="138" y="521"/>
                  <a:pt x="116" y="564"/>
                  <a:pt x="112" y="617"/>
                </a:cubicBezTo>
                <a:cubicBezTo>
                  <a:pt x="105" y="702"/>
                  <a:pt x="111" y="788"/>
                  <a:pt x="114" y="863"/>
                </a:cubicBezTo>
                <a:cubicBezTo>
                  <a:pt x="117" y="970"/>
                  <a:pt x="105" y="1041"/>
                  <a:pt x="40" y="1058"/>
                </a:cubicBezTo>
                <a:cubicBezTo>
                  <a:pt x="19" y="1064"/>
                  <a:pt x="0" y="1065"/>
                  <a:pt x="0" y="1065"/>
                </a:cubicBezTo>
                <a:cubicBezTo>
                  <a:pt x="1" y="1052"/>
                  <a:pt x="1" y="1052"/>
                  <a:pt x="1" y="1052"/>
                </a:cubicBezTo>
                <a:cubicBezTo>
                  <a:pt x="9" y="1050"/>
                  <a:pt x="18" y="1047"/>
                  <a:pt x="28" y="1044"/>
                </a:cubicBezTo>
                <a:cubicBezTo>
                  <a:pt x="61" y="1035"/>
                  <a:pt x="85" y="1013"/>
                  <a:pt x="88" y="955"/>
                </a:cubicBezTo>
                <a:cubicBezTo>
                  <a:pt x="94" y="857"/>
                  <a:pt x="69" y="723"/>
                  <a:pt x="86" y="606"/>
                </a:cubicBezTo>
                <a:cubicBezTo>
                  <a:pt x="93" y="560"/>
                  <a:pt x="114" y="524"/>
                  <a:pt x="134" y="516"/>
                </a:cubicBezTo>
                <a:cubicBezTo>
                  <a:pt x="115" y="496"/>
                  <a:pt x="90" y="441"/>
                  <a:pt x="91" y="376"/>
                </a:cubicBezTo>
                <a:cubicBezTo>
                  <a:pt x="92" y="294"/>
                  <a:pt x="96" y="214"/>
                  <a:pt x="95" y="155"/>
                </a:cubicBezTo>
                <a:cubicBezTo>
                  <a:pt x="94" y="82"/>
                  <a:pt x="75" y="37"/>
                  <a:pt x="36" y="21"/>
                </a:cubicBezTo>
                <a:cubicBezTo>
                  <a:pt x="24" y="16"/>
                  <a:pt x="12" y="16"/>
                  <a:pt x="3" y="16"/>
                </a:cubicBezTo>
                <a:lnTo>
                  <a:pt x="4" y="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384" tIns="45692" rIns="91384" bIns="45692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760119" y="4496939"/>
            <a:ext cx="18776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 Cởi mở, thân thiện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210431" y="1099779"/>
            <a:ext cx="413384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 smtClean="0">
                <a:solidFill>
                  <a:srgbClr val="001A33"/>
                </a:solidFill>
                <a:latin typeface="+mj-lt"/>
              </a:rPr>
              <a:t>+ Những bạn nào nhút nhát</a:t>
            </a:r>
          </a:p>
          <a:p>
            <a:r>
              <a:rPr lang="vi-VN" sz="2600" dirty="0" smtClean="0">
                <a:solidFill>
                  <a:srgbClr val="001A33"/>
                </a:solidFill>
                <a:latin typeface="+mj-lt"/>
              </a:rPr>
              <a:t>Thì là giống thỏ non</a:t>
            </a:r>
          </a:p>
          <a:p>
            <a:r>
              <a:rPr lang="vi-VN" sz="2600" dirty="0" smtClean="0">
                <a:solidFill>
                  <a:srgbClr val="001A33"/>
                </a:solidFill>
                <a:latin typeface="+mj-lt"/>
              </a:rPr>
              <a:t>Trông đáng yêu đấy chứ.</a:t>
            </a:r>
            <a:endParaRPr lang="vi-VN" sz="2600" dirty="0">
              <a:solidFill>
                <a:srgbClr val="001A33"/>
              </a:solidFill>
              <a:latin typeface="+mj-lt"/>
            </a:endParaRPr>
          </a:p>
        </p:txBody>
      </p:sp>
      <p:sp>
        <p:nvSpPr>
          <p:cNvPr id="23" name="Freeform 5"/>
          <p:cNvSpPr>
            <a:spLocks/>
          </p:cNvSpPr>
          <p:nvPr/>
        </p:nvSpPr>
        <p:spPr bwMode="auto">
          <a:xfrm rot="5400000">
            <a:off x="8817593" y="1379381"/>
            <a:ext cx="373665" cy="2399785"/>
          </a:xfrm>
          <a:custGeom>
            <a:avLst/>
            <a:gdLst>
              <a:gd name="T0" fmla="*/ 4 w 161"/>
              <a:gd name="T1" fmla="*/ 6 h 1065"/>
              <a:gd name="T2" fmla="*/ 39 w 161"/>
              <a:gd name="T3" fmla="*/ 4 h 1065"/>
              <a:gd name="T4" fmla="*/ 120 w 161"/>
              <a:gd name="T5" fmla="*/ 239 h 1065"/>
              <a:gd name="T6" fmla="*/ 117 w 161"/>
              <a:gd name="T7" fmla="*/ 415 h 1065"/>
              <a:gd name="T8" fmla="*/ 160 w 161"/>
              <a:gd name="T9" fmla="*/ 521 h 1065"/>
              <a:gd name="T10" fmla="*/ 161 w 161"/>
              <a:gd name="T11" fmla="*/ 522 h 1065"/>
              <a:gd name="T12" fmla="*/ 112 w 161"/>
              <a:gd name="T13" fmla="*/ 617 h 1065"/>
              <a:gd name="T14" fmla="*/ 114 w 161"/>
              <a:gd name="T15" fmla="*/ 863 h 1065"/>
              <a:gd name="T16" fmla="*/ 40 w 161"/>
              <a:gd name="T17" fmla="*/ 1058 h 1065"/>
              <a:gd name="T18" fmla="*/ 0 w 161"/>
              <a:gd name="T19" fmla="*/ 1065 h 1065"/>
              <a:gd name="T20" fmla="*/ 1 w 161"/>
              <a:gd name="T21" fmla="*/ 1052 h 1065"/>
              <a:gd name="T22" fmla="*/ 28 w 161"/>
              <a:gd name="T23" fmla="*/ 1044 h 1065"/>
              <a:gd name="T24" fmla="*/ 88 w 161"/>
              <a:gd name="T25" fmla="*/ 955 h 1065"/>
              <a:gd name="T26" fmla="*/ 86 w 161"/>
              <a:gd name="T27" fmla="*/ 606 h 1065"/>
              <a:gd name="T28" fmla="*/ 134 w 161"/>
              <a:gd name="T29" fmla="*/ 516 h 1065"/>
              <a:gd name="T30" fmla="*/ 91 w 161"/>
              <a:gd name="T31" fmla="*/ 376 h 1065"/>
              <a:gd name="T32" fmla="*/ 95 w 161"/>
              <a:gd name="T33" fmla="*/ 155 h 1065"/>
              <a:gd name="T34" fmla="*/ 36 w 161"/>
              <a:gd name="T35" fmla="*/ 21 h 1065"/>
              <a:gd name="T36" fmla="*/ 3 w 161"/>
              <a:gd name="T37" fmla="*/ 16 h 1065"/>
              <a:gd name="T38" fmla="*/ 4 w 161"/>
              <a:gd name="T39" fmla="*/ 6 h 1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1" h="1065">
                <a:moveTo>
                  <a:pt x="4" y="6"/>
                </a:moveTo>
                <a:cubicBezTo>
                  <a:pt x="12" y="4"/>
                  <a:pt x="25" y="0"/>
                  <a:pt x="39" y="4"/>
                </a:cubicBezTo>
                <a:cubicBezTo>
                  <a:pt x="88" y="16"/>
                  <a:pt x="123" y="86"/>
                  <a:pt x="120" y="239"/>
                </a:cubicBezTo>
                <a:cubicBezTo>
                  <a:pt x="120" y="285"/>
                  <a:pt x="115" y="350"/>
                  <a:pt x="117" y="415"/>
                </a:cubicBezTo>
                <a:cubicBezTo>
                  <a:pt x="118" y="480"/>
                  <a:pt x="142" y="518"/>
                  <a:pt x="160" y="521"/>
                </a:cubicBezTo>
                <a:cubicBezTo>
                  <a:pt x="161" y="522"/>
                  <a:pt x="161" y="522"/>
                  <a:pt x="161" y="522"/>
                </a:cubicBezTo>
                <a:cubicBezTo>
                  <a:pt x="138" y="521"/>
                  <a:pt x="116" y="564"/>
                  <a:pt x="112" y="617"/>
                </a:cubicBezTo>
                <a:cubicBezTo>
                  <a:pt x="105" y="702"/>
                  <a:pt x="111" y="788"/>
                  <a:pt x="114" y="863"/>
                </a:cubicBezTo>
                <a:cubicBezTo>
                  <a:pt x="117" y="970"/>
                  <a:pt x="105" y="1041"/>
                  <a:pt x="40" y="1058"/>
                </a:cubicBezTo>
                <a:cubicBezTo>
                  <a:pt x="19" y="1064"/>
                  <a:pt x="0" y="1065"/>
                  <a:pt x="0" y="1065"/>
                </a:cubicBezTo>
                <a:cubicBezTo>
                  <a:pt x="1" y="1052"/>
                  <a:pt x="1" y="1052"/>
                  <a:pt x="1" y="1052"/>
                </a:cubicBezTo>
                <a:cubicBezTo>
                  <a:pt x="9" y="1050"/>
                  <a:pt x="18" y="1047"/>
                  <a:pt x="28" y="1044"/>
                </a:cubicBezTo>
                <a:cubicBezTo>
                  <a:pt x="61" y="1035"/>
                  <a:pt x="85" y="1013"/>
                  <a:pt x="88" y="955"/>
                </a:cubicBezTo>
                <a:cubicBezTo>
                  <a:pt x="94" y="857"/>
                  <a:pt x="69" y="723"/>
                  <a:pt x="86" y="606"/>
                </a:cubicBezTo>
                <a:cubicBezTo>
                  <a:pt x="93" y="560"/>
                  <a:pt x="114" y="524"/>
                  <a:pt x="134" y="516"/>
                </a:cubicBezTo>
                <a:cubicBezTo>
                  <a:pt x="115" y="496"/>
                  <a:pt x="90" y="441"/>
                  <a:pt x="91" y="376"/>
                </a:cubicBezTo>
                <a:cubicBezTo>
                  <a:pt x="92" y="294"/>
                  <a:pt x="96" y="214"/>
                  <a:pt x="95" y="155"/>
                </a:cubicBezTo>
                <a:cubicBezTo>
                  <a:pt x="94" y="82"/>
                  <a:pt x="75" y="37"/>
                  <a:pt x="36" y="21"/>
                </a:cubicBezTo>
                <a:cubicBezTo>
                  <a:pt x="24" y="16"/>
                  <a:pt x="12" y="16"/>
                  <a:pt x="3" y="16"/>
                </a:cubicBezTo>
                <a:lnTo>
                  <a:pt x="4" y="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384" tIns="45692" rIns="91384" bIns="45692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667618" y="2815509"/>
            <a:ext cx="26318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 Gẫn gũi, tôn trọng, yêu mến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708107" y="3981459"/>
            <a:ext cx="356711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 smtClean="0">
                <a:solidFill>
                  <a:srgbClr val="001A33"/>
                </a:solidFill>
                <a:latin typeface="+mj-lt"/>
              </a:rPr>
              <a:t>+ Bạn </a:t>
            </a:r>
            <a:r>
              <a:rPr lang="vi-VN" sz="2600" dirty="0">
                <a:solidFill>
                  <a:srgbClr val="001A33"/>
                </a:solidFill>
                <a:latin typeface="+mj-lt"/>
              </a:rPr>
              <a:t>nào bắt nạt bạn</a:t>
            </a:r>
          </a:p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Cứ đưa bài thơ này</a:t>
            </a:r>
          </a:p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Bảo nếu cần bắt nạt</a:t>
            </a:r>
          </a:p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Thì đến gặp tớ ngay</a:t>
            </a:r>
            <a:br>
              <a:rPr lang="vi-VN" sz="2600" dirty="0">
                <a:solidFill>
                  <a:srgbClr val="001A33"/>
                </a:solidFill>
                <a:latin typeface="+mj-lt"/>
              </a:rPr>
            </a:br>
            <a:endParaRPr lang="vi-VN" sz="2600" dirty="0">
              <a:solidFill>
                <a:srgbClr val="001A33"/>
              </a:solidFill>
              <a:latin typeface="+mj-lt"/>
            </a:endParaRPr>
          </a:p>
        </p:txBody>
      </p:sp>
      <p:sp>
        <p:nvSpPr>
          <p:cNvPr id="26" name="Freeform 5"/>
          <p:cNvSpPr>
            <a:spLocks/>
          </p:cNvSpPr>
          <p:nvPr/>
        </p:nvSpPr>
        <p:spPr bwMode="auto">
          <a:xfrm rot="5400000">
            <a:off x="9004537" y="4633313"/>
            <a:ext cx="373665" cy="2399785"/>
          </a:xfrm>
          <a:custGeom>
            <a:avLst/>
            <a:gdLst>
              <a:gd name="T0" fmla="*/ 4 w 161"/>
              <a:gd name="T1" fmla="*/ 6 h 1065"/>
              <a:gd name="T2" fmla="*/ 39 w 161"/>
              <a:gd name="T3" fmla="*/ 4 h 1065"/>
              <a:gd name="T4" fmla="*/ 120 w 161"/>
              <a:gd name="T5" fmla="*/ 239 h 1065"/>
              <a:gd name="T6" fmla="*/ 117 w 161"/>
              <a:gd name="T7" fmla="*/ 415 h 1065"/>
              <a:gd name="T8" fmla="*/ 160 w 161"/>
              <a:gd name="T9" fmla="*/ 521 h 1065"/>
              <a:gd name="T10" fmla="*/ 161 w 161"/>
              <a:gd name="T11" fmla="*/ 522 h 1065"/>
              <a:gd name="T12" fmla="*/ 112 w 161"/>
              <a:gd name="T13" fmla="*/ 617 h 1065"/>
              <a:gd name="T14" fmla="*/ 114 w 161"/>
              <a:gd name="T15" fmla="*/ 863 h 1065"/>
              <a:gd name="T16" fmla="*/ 40 w 161"/>
              <a:gd name="T17" fmla="*/ 1058 h 1065"/>
              <a:gd name="T18" fmla="*/ 0 w 161"/>
              <a:gd name="T19" fmla="*/ 1065 h 1065"/>
              <a:gd name="T20" fmla="*/ 1 w 161"/>
              <a:gd name="T21" fmla="*/ 1052 h 1065"/>
              <a:gd name="T22" fmla="*/ 28 w 161"/>
              <a:gd name="T23" fmla="*/ 1044 h 1065"/>
              <a:gd name="T24" fmla="*/ 88 w 161"/>
              <a:gd name="T25" fmla="*/ 955 h 1065"/>
              <a:gd name="T26" fmla="*/ 86 w 161"/>
              <a:gd name="T27" fmla="*/ 606 h 1065"/>
              <a:gd name="T28" fmla="*/ 134 w 161"/>
              <a:gd name="T29" fmla="*/ 516 h 1065"/>
              <a:gd name="T30" fmla="*/ 91 w 161"/>
              <a:gd name="T31" fmla="*/ 376 h 1065"/>
              <a:gd name="T32" fmla="*/ 95 w 161"/>
              <a:gd name="T33" fmla="*/ 155 h 1065"/>
              <a:gd name="T34" fmla="*/ 36 w 161"/>
              <a:gd name="T35" fmla="*/ 21 h 1065"/>
              <a:gd name="T36" fmla="*/ 3 w 161"/>
              <a:gd name="T37" fmla="*/ 16 h 1065"/>
              <a:gd name="T38" fmla="*/ 4 w 161"/>
              <a:gd name="T39" fmla="*/ 6 h 1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1" h="1065">
                <a:moveTo>
                  <a:pt x="4" y="6"/>
                </a:moveTo>
                <a:cubicBezTo>
                  <a:pt x="12" y="4"/>
                  <a:pt x="25" y="0"/>
                  <a:pt x="39" y="4"/>
                </a:cubicBezTo>
                <a:cubicBezTo>
                  <a:pt x="88" y="16"/>
                  <a:pt x="123" y="86"/>
                  <a:pt x="120" y="239"/>
                </a:cubicBezTo>
                <a:cubicBezTo>
                  <a:pt x="120" y="285"/>
                  <a:pt x="115" y="350"/>
                  <a:pt x="117" y="415"/>
                </a:cubicBezTo>
                <a:cubicBezTo>
                  <a:pt x="118" y="480"/>
                  <a:pt x="142" y="518"/>
                  <a:pt x="160" y="521"/>
                </a:cubicBezTo>
                <a:cubicBezTo>
                  <a:pt x="161" y="522"/>
                  <a:pt x="161" y="522"/>
                  <a:pt x="161" y="522"/>
                </a:cubicBezTo>
                <a:cubicBezTo>
                  <a:pt x="138" y="521"/>
                  <a:pt x="116" y="564"/>
                  <a:pt x="112" y="617"/>
                </a:cubicBezTo>
                <a:cubicBezTo>
                  <a:pt x="105" y="702"/>
                  <a:pt x="111" y="788"/>
                  <a:pt x="114" y="863"/>
                </a:cubicBezTo>
                <a:cubicBezTo>
                  <a:pt x="117" y="970"/>
                  <a:pt x="105" y="1041"/>
                  <a:pt x="40" y="1058"/>
                </a:cubicBezTo>
                <a:cubicBezTo>
                  <a:pt x="19" y="1064"/>
                  <a:pt x="0" y="1065"/>
                  <a:pt x="0" y="1065"/>
                </a:cubicBezTo>
                <a:cubicBezTo>
                  <a:pt x="1" y="1052"/>
                  <a:pt x="1" y="1052"/>
                  <a:pt x="1" y="1052"/>
                </a:cubicBezTo>
                <a:cubicBezTo>
                  <a:pt x="9" y="1050"/>
                  <a:pt x="18" y="1047"/>
                  <a:pt x="28" y="1044"/>
                </a:cubicBezTo>
                <a:cubicBezTo>
                  <a:pt x="61" y="1035"/>
                  <a:pt x="85" y="1013"/>
                  <a:pt x="88" y="955"/>
                </a:cubicBezTo>
                <a:cubicBezTo>
                  <a:pt x="94" y="857"/>
                  <a:pt x="69" y="723"/>
                  <a:pt x="86" y="606"/>
                </a:cubicBezTo>
                <a:cubicBezTo>
                  <a:pt x="93" y="560"/>
                  <a:pt x="114" y="524"/>
                  <a:pt x="134" y="516"/>
                </a:cubicBezTo>
                <a:cubicBezTo>
                  <a:pt x="115" y="496"/>
                  <a:pt x="90" y="441"/>
                  <a:pt x="91" y="376"/>
                </a:cubicBezTo>
                <a:cubicBezTo>
                  <a:pt x="92" y="294"/>
                  <a:pt x="96" y="214"/>
                  <a:pt x="95" y="155"/>
                </a:cubicBezTo>
                <a:cubicBezTo>
                  <a:pt x="94" y="82"/>
                  <a:pt x="75" y="37"/>
                  <a:pt x="36" y="21"/>
                </a:cubicBezTo>
                <a:cubicBezTo>
                  <a:pt x="24" y="16"/>
                  <a:pt x="12" y="16"/>
                  <a:pt x="3" y="16"/>
                </a:cubicBezTo>
                <a:lnTo>
                  <a:pt x="4" y="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384" tIns="45692" rIns="91384" bIns="45692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150634" y="6090780"/>
            <a:ext cx="40814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 Sẵn sàng bênh vực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9642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/>
      <p:bldP spid="23" grpId="0" animBg="1"/>
      <p:bldP spid="24" grpId="0"/>
      <p:bldP spid="25" grpId="0"/>
      <p:bldP spid="26" grpId="0" animBg="1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95304" y="1992317"/>
            <a:ext cx="4136636" cy="1097242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233257" y="5359400"/>
            <a:ext cx="1975345" cy="1891393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2680" t="1200" r="31624" b="46420"/>
          <a:stretch>
            <a:fillRect/>
          </a:stretch>
        </p:blipFill>
        <p:spPr>
          <a:xfrm rot="-6291302">
            <a:off x="9151847" y="-1447150"/>
            <a:ext cx="5320255" cy="410931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-1598939" y="-1158303"/>
            <a:ext cx="2731365" cy="2905707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1188217" y="2936426"/>
            <a:ext cx="6191403" cy="786944"/>
          </a:xfrm>
          <a:prstGeom prst="roundRect">
            <a:avLst>
              <a:gd name="adj" fmla="val 10000"/>
            </a:avLst>
          </a:pr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60370" y="115922"/>
            <a:ext cx="6785436" cy="21398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46214">
            <a:off x="1075165" y="1794114"/>
            <a:ext cx="3846909" cy="149364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306352" y="2101271"/>
            <a:ext cx="49478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vi-VN" sz="2800" dirty="0" smtClean="0">
                <a:solidFill>
                  <a:srgbClr val="001A33"/>
                </a:solidFill>
                <a:latin typeface="+mj-lt"/>
              </a:rPr>
              <a:t>Xuất hiện 7 lần </a:t>
            </a:r>
          </a:p>
          <a:p>
            <a:r>
              <a:rPr lang="vi-VN" sz="2800" b="1" dirty="0" smtClean="0">
                <a:solidFill>
                  <a:srgbClr val="001A33"/>
                </a:solidFill>
                <a:latin typeface="+mj-lt"/>
                <a:sym typeface="Wingdings" panose="05000000000000000000" pitchFamily="2" charset="2"/>
              </a:rPr>
              <a:t> Điệp ngữ, điệp cấu trúc</a:t>
            </a:r>
            <a:endParaRPr lang="vi-VN" sz="2800" b="1" dirty="0">
              <a:solidFill>
                <a:srgbClr val="001A33"/>
              </a:solidFill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05503" y="3705489"/>
            <a:ext cx="693493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vi-VN" sz="2800" b="1" dirty="0" smtClean="0">
                <a:latin typeface="+mj-lt"/>
              </a:rPr>
              <a:t>Tác dụng: </a:t>
            </a:r>
          </a:p>
          <a:p>
            <a:pPr algn="just"/>
            <a:r>
              <a:rPr lang="vi-VN" sz="2800" dirty="0" smtClean="0">
                <a:latin typeface="+mj-lt"/>
              </a:rPr>
              <a:t>+ Tạo nhịp điệu, nhấn mạnh thái độ phủ định đối với thói bắt nạt</a:t>
            </a:r>
          </a:p>
          <a:p>
            <a:pPr algn="just"/>
            <a:r>
              <a:rPr lang="vi-VN" sz="2800" dirty="0" smtClean="0">
                <a:latin typeface="+mj-lt"/>
              </a:rPr>
              <a:t>+ Khuyên nhủ, nhắc nhở mọi người không nên bắt nạt</a:t>
            </a:r>
            <a:endParaRPr lang="vi-VN" sz="2800" dirty="0">
              <a:latin typeface="+mj-lt"/>
            </a:endParaRPr>
          </a:p>
        </p:txBody>
      </p:sp>
      <p:pic>
        <p:nvPicPr>
          <p:cNvPr id="21" name="Picture 7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flipH="1">
            <a:off x="8092684" y="3089559"/>
            <a:ext cx="3430670" cy="376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4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5460571">
            <a:off x="-3271997" y="1910726"/>
            <a:ext cx="6180909" cy="2982289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860099">
            <a:off x="9313918" y="4879642"/>
            <a:ext cx="3498525" cy="32769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47892" y="0"/>
            <a:ext cx="6114818" cy="19265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4375" y="1403283"/>
            <a:ext cx="60250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 smtClean="0">
                <a:solidFill>
                  <a:srgbClr val="001A33"/>
                </a:solidFill>
                <a:latin typeface="+mj-lt"/>
              </a:rPr>
              <a:t>a. Yếu tố hài hước trong bài thơ</a:t>
            </a:r>
            <a:endParaRPr lang="vi-VN" sz="2800" b="1" dirty="0">
              <a:solidFill>
                <a:srgbClr val="001A33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76375" y="2248411"/>
            <a:ext cx="91639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 smtClean="0">
                <a:solidFill>
                  <a:srgbClr val="001A33"/>
                </a:solidFill>
                <a:latin typeface="+mj-lt"/>
              </a:rPr>
              <a:t>- Cách nói, hỏi hồn nhiên: </a:t>
            </a:r>
            <a:r>
              <a:rPr lang="vi-VN" sz="2800" i="1" dirty="0" smtClean="0">
                <a:solidFill>
                  <a:srgbClr val="001A33"/>
                </a:solidFill>
                <a:latin typeface="+mj-lt"/>
              </a:rPr>
              <a:t>Tại sao không...; sao không...; đấy chứ...</a:t>
            </a:r>
          </a:p>
          <a:p>
            <a:pPr algn="just"/>
            <a:r>
              <a:rPr lang="vi-VN" sz="2800" b="1" dirty="0" smtClean="0">
                <a:solidFill>
                  <a:srgbClr val="001A33"/>
                </a:solidFill>
                <a:latin typeface="+mj-lt"/>
              </a:rPr>
              <a:t>- Chi tiết ngộ nghĩnh, thú vị</a:t>
            </a:r>
            <a:r>
              <a:rPr lang="vi-VN" sz="2800" b="1" i="1" dirty="0" smtClean="0">
                <a:solidFill>
                  <a:srgbClr val="001A33"/>
                </a:solidFill>
                <a:latin typeface="+mj-lt"/>
              </a:rPr>
              <a:t>: </a:t>
            </a:r>
            <a:r>
              <a:rPr lang="vi-VN" sz="2800" i="1" dirty="0" smtClean="0">
                <a:solidFill>
                  <a:srgbClr val="001A33"/>
                </a:solidFill>
                <a:latin typeface="+mj-lt"/>
              </a:rPr>
              <a:t>nhảy Hip-hop, mù tạt, bắt nạt mèo, chó, cái cây...</a:t>
            </a:r>
          </a:p>
          <a:p>
            <a:pPr algn="just"/>
            <a:r>
              <a:rPr lang="vi-VN" sz="2800" b="1" dirty="0" smtClean="0">
                <a:solidFill>
                  <a:srgbClr val="001A33"/>
                </a:solidFill>
                <a:latin typeface="+mj-lt"/>
              </a:rPr>
              <a:t>- Từ ngữ: </a:t>
            </a:r>
            <a:r>
              <a:rPr lang="vi-VN" sz="2800" i="1" dirty="0" smtClean="0">
                <a:solidFill>
                  <a:srgbClr val="001A33"/>
                </a:solidFill>
                <a:latin typeface="+mj-lt"/>
              </a:rPr>
              <a:t>bắt  nạt dễ lây, bắt nạt rất hôi </a:t>
            </a:r>
          </a:p>
          <a:p>
            <a:pPr algn="just"/>
            <a:r>
              <a:rPr lang="vi-VN" sz="2800" b="1" i="1" dirty="0" smtClean="0">
                <a:solidFill>
                  <a:srgbClr val="001A33"/>
                </a:solidFill>
                <a:latin typeface="+mj-lt"/>
                <a:sym typeface="Wingdings" panose="05000000000000000000" pitchFamily="2" charset="2"/>
              </a:rPr>
              <a:t>  Giọng điệu tươi vui, hồn nhiên, nhí nhảnh</a:t>
            </a:r>
            <a:endParaRPr lang="vi-VN" sz="2800" b="1" dirty="0">
              <a:solidFill>
                <a:srgbClr val="001A3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0113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482996">
            <a:off x="4410556" y="4490723"/>
            <a:ext cx="9686505" cy="46737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7105757">
            <a:off x="9212468" y="-3072516"/>
            <a:ext cx="5424489" cy="52549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47892" y="0"/>
            <a:ext cx="6114818" cy="19265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4375" y="1403283"/>
            <a:ext cx="60250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 smtClean="0">
                <a:solidFill>
                  <a:srgbClr val="001A33"/>
                </a:solidFill>
                <a:latin typeface="+mj-lt"/>
              </a:rPr>
              <a:t>b. Lời khuyên và bài học</a:t>
            </a:r>
            <a:endParaRPr lang="vi-VN" sz="2800" b="1" dirty="0">
              <a:solidFill>
                <a:srgbClr val="001A33"/>
              </a:solidFill>
              <a:latin typeface="+mj-lt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245246" y="2220182"/>
            <a:ext cx="7320110" cy="194165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09804" y="2473748"/>
            <a:ext cx="67909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 smtClean="0">
                <a:solidFill>
                  <a:srgbClr val="001A33"/>
                </a:solidFill>
                <a:latin typeface="+mj-lt"/>
              </a:rPr>
              <a:t>- Không nên bắt nạt bất cứ ai</a:t>
            </a:r>
          </a:p>
          <a:p>
            <a:pPr>
              <a:lnSpc>
                <a:spcPct val="150000"/>
              </a:lnSpc>
            </a:pPr>
            <a:r>
              <a:rPr lang="vi-VN" sz="2800" dirty="0" smtClean="0">
                <a:solidFill>
                  <a:srgbClr val="001A33"/>
                </a:solidFill>
                <a:latin typeface="+mj-lt"/>
              </a:rPr>
              <a:t>- Hãy sống chan hòa, đoàn kết, yêu thương</a:t>
            </a:r>
            <a:endParaRPr lang="vi-VN" sz="2800" dirty="0">
              <a:solidFill>
                <a:srgbClr val="001A3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82535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9979" r="20305" b="10150"/>
          <a:stretch>
            <a:fillRect/>
          </a:stretch>
        </p:blipFill>
        <p:spPr>
          <a:xfrm>
            <a:off x="5340875" y="-287346"/>
            <a:ext cx="8652287" cy="73486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2185063">
            <a:off x="-50948" y="443351"/>
            <a:ext cx="1701904" cy="33193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60731" y="324744"/>
            <a:ext cx="6265472" cy="62085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447421" y="3092738"/>
            <a:ext cx="5058779" cy="44896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208479">
            <a:off x="8415746" y="-1166401"/>
            <a:ext cx="6180909" cy="298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254000" y="4966607"/>
            <a:ext cx="1975345" cy="18913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0582054">
            <a:off x="8511582" y="-1041661"/>
            <a:ext cx="2857813" cy="29161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37501" y="2332018"/>
            <a:ext cx="5749026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098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588" y="-54620"/>
            <a:ext cx="4643438" cy="3597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0038" y="4157663"/>
            <a:ext cx="3728918" cy="2700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880" y="2896899"/>
            <a:ext cx="3426465" cy="2835852"/>
          </a:xfrm>
          <a:prstGeom prst="rect">
            <a:avLst/>
          </a:prstGeom>
        </p:spPr>
      </p:pic>
      <p:pic>
        <p:nvPicPr>
          <p:cNvPr id="32" name="Picture 29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duotone>
              <a:prstClr val="black"/>
              <a:schemeClr val="accent4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6543648" y="2187244"/>
            <a:ext cx="5152571" cy="3892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ngộ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nghĩnh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hước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dí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dỏm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gũi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dung.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2652" y="380939"/>
            <a:ext cx="4424263" cy="205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1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588" y="-54620"/>
            <a:ext cx="4643438" cy="3597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0038" y="4157663"/>
            <a:ext cx="3728918" cy="2700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880" y="2896899"/>
            <a:ext cx="3426465" cy="2835852"/>
          </a:xfrm>
          <a:prstGeom prst="rect">
            <a:avLst/>
          </a:prstGeom>
        </p:spPr>
      </p:pic>
      <p:pic>
        <p:nvPicPr>
          <p:cNvPr id="32" name="Picture 29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duotone>
              <a:prstClr val="black"/>
              <a:schemeClr val="accent4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6543648" y="2187244"/>
            <a:ext cx="53578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nạt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xí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chê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đắn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nạt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an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</a:pPr>
            <a:endParaRPr lang="vi-VN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7030" y="67914"/>
            <a:ext cx="5083113" cy="240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0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9979" r="20305" b="10150"/>
          <a:stretch>
            <a:fillRect/>
          </a:stretch>
        </p:blipFill>
        <p:spPr>
          <a:xfrm>
            <a:off x="9825166" y="3553552"/>
            <a:ext cx="8652287" cy="73486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208479">
            <a:off x="600483" y="-3515458"/>
            <a:ext cx="6180909" cy="298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254000" y="4966607"/>
            <a:ext cx="1975345" cy="18913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0582054">
            <a:off x="-1789705" y="4454235"/>
            <a:ext cx="2857813" cy="29161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3441" y="211819"/>
            <a:ext cx="7119971" cy="523027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4586" y="179112"/>
            <a:ext cx="455941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Bắt nạt học đường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vi-VN" sz="2800" dirty="0" smtClean="0">
                <a:solidFill>
                  <a:srgbClr val="001A33"/>
                </a:solidFill>
                <a:latin typeface="+mj-lt"/>
              </a:rPr>
              <a:t>Mình sợ mai lại bị chặn đường nữa.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vi-VN" sz="2800" dirty="0" smtClean="0">
                <a:solidFill>
                  <a:srgbClr val="001A33"/>
                </a:solidFill>
                <a:latin typeface="+mj-lt"/>
              </a:rPr>
              <a:t>Bạn là đồ mít ướt.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vi-VN" sz="2800" dirty="0" smtClean="0">
                <a:solidFill>
                  <a:srgbClr val="001A33"/>
                </a:solidFill>
                <a:latin typeface="+mj-lt"/>
              </a:rPr>
              <a:t>Đưa cặp đây kiểm tra xem có đồ gì ăn không nào?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vi-VN" sz="2800" dirty="0" smtClean="0">
                <a:solidFill>
                  <a:srgbClr val="001A33"/>
                </a:solidFill>
                <a:latin typeface="+mj-lt"/>
              </a:rPr>
              <a:t>Sao các bạn lại nói mình như thế nhỉ?</a:t>
            </a:r>
            <a:endParaRPr lang="vi-VN" sz="2800" dirty="0">
              <a:solidFill>
                <a:srgbClr val="001A33"/>
              </a:solidFill>
              <a:latin typeface="+mj-lt"/>
            </a:endParaRP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23174" y="5684986"/>
            <a:ext cx="11740238" cy="91477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87732" y="5852824"/>
            <a:ext cx="10891624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Chia sẻ cảm xúc của em (khi là người bắt nạt và khi là người bị bắt nạt).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816165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9979" r="20305" b="10150"/>
          <a:stretch>
            <a:fillRect/>
          </a:stretch>
        </p:blipFill>
        <p:spPr>
          <a:xfrm>
            <a:off x="5340875" y="-287346"/>
            <a:ext cx="8652287" cy="73486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9464" y="214312"/>
            <a:ext cx="8411849" cy="47080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028150" y="6199950"/>
            <a:ext cx="6232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280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Hoàng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Linh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4300172">
            <a:off x="-2299879" y="2491199"/>
            <a:ext cx="6180909" cy="29822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47674" y="4660433"/>
            <a:ext cx="4873678" cy="240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250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9979" r="20305" b="10150"/>
          <a:stretch>
            <a:fillRect/>
          </a:stretch>
        </p:blipFill>
        <p:spPr>
          <a:xfrm>
            <a:off x="5340875" y="-287346"/>
            <a:ext cx="8652287" cy="734866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854651" y="216946"/>
            <a:ext cx="10772366" cy="6340078"/>
            <a:chOff x="314324" y="324743"/>
            <a:chExt cx="10772366" cy="634007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4324" y="324743"/>
              <a:ext cx="10144125" cy="6340078"/>
            </a:xfrm>
            <a:prstGeom prst="rect">
              <a:avLst/>
            </a:prstGeom>
          </p:spPr>
        </p:pic>
        <p:pic>
          <p:nvPicPr>
            <p:cNvPr id="12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rot="-5460571">
              <a:off x="6614151" y="-1508"/>
              <a:ext cx="3031672" cy="389279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73284" y="324743"/>
              <a:ext cx="5913406" cy="3524151"/>
            </a:xfrm>
            <a:prstGeom prst="rect">
              <a:avLst/>
            </a:prstGeom>
          </p:spPr>
        </p:pic>
      </p:grpSp>
      <p:pic>
        <p:nvPicPr>
          <p:cNvPr id="17" name="Picture 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789620" y="3457238"/>
            <a:ext cx="3804233" cy="208458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892837" y="3513026"/>
            <a:ext cx="375027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</a:pPr>
            <a:r>
              <a:rPr lang="vi-V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Mỗi em sẽ nhận 1 mẩu giấy và viết những lời yêu thương/ xin lỗi đến một người bạn của mình.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1224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86" y="-1929005"/>
            <a:ext cx="12595120" cy="1145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6038" y="1055397"/>
            <a:ext cx="2234618" cy="223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5648" y="3926950"/>
            <a:ext cx="7098173" cy="912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/>
            <a:r>
              <a:rPr lang="en-US" sz="5331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DORAEMON CÂU CÁ</a:t>
            </a:r>
          </a:p>
        </p:txBody>
      </p:sp>
      <p:pic>
        <p:nvPicPr>
          <p:cNvPr id="16" name="Picture 3" descr="C:\Users\ADMIN\Desktop\Tai nguyen thiet ke tro choi\Angry birds epic birds\1505573783630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133" y="4851030"/>
            <a:ext cx="1277046" cy="69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47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86" y="-1929005"/>
            <a:ext cx="12595120" cy="1145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651" y="-151290"/>
            <a:ext cx="5078677" cy="365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6038" y="1055397"/>
            <a:ext cx="2234618" cy="223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41152" y="808588"/>
            <a:ext cx="2094028" cy="66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048793" y="5278506"/>
            <a:ext cx="3119196" cy="150242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14196" indent="-514196" algn="ctr" defTabSz="1218804">
              <a:spcBef>
                <a:spcPct val="0"/>
              </a:spcBef>
              <a:buFont typeface="Arial" charset="0"/>
              <a:buAutoNum type="alphaUcPeriod"/>
            </a:pPr>
            <a:r>
              <a:rPr lang="vi-VN" altLang="en-US" sz="3199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Chơi bóng</a:t>
            </a:r>
            <a:endParaRPr lang="en-US" altLang="en-US" sz="1799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455946" y="5278506"/>
            <a:ext cx="3233360" cy="150242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8804">
              <a:spcBef>
                <a:spcPct val="0"/>
              </a:spcBef>
              <a:buNone/>
            </a:pPr>
            <a:r>
              <a:rPr lang="vi-VN" altLang="en-US" sz="3199" dirty="0">
                <a:solidFill>
                  <a:prstClr val="black"/>
                </a:solidFill>
                <a:latin typeface="Times New Roman" panose="02020603050405020304" pitchFamily="18" charset="0"/>
              </a:rPr>
              <a:t>B. </a:t>
            </a:r>
            <a:r>
              <a:rPr lang="vi-VN" altLang="en-US" sz="3199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Học nhạc</a:t>
            </a:r>
            <a:endParaRPr lang="en-US" altLang="en-US" sz="1799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71168" y="3141043"/>
            <a:ext cx="5114650" cy="1753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/>
            <a:r>
              <a:rPr lang="vi-VN" sz="3599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Đâu không phải là hoạt động mà tác giả gợi ý thay vì bắt nạt?</a:t>
            </a:r>
            <a:endParaRPr lang="en-US" sz="3599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1031" name="Picture 7" descr="C:\Users\ADMIN\Desktop\Doremon cau ca ( trac nghiem )\pc58yB99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3771674" y="78042"/>
            <a:ext cx="1633186" cy="115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2227" y="179729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0279" y="3998315"/>
            <a:ext cx="848562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6354" y="1411961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020" y="34408"/>
            <a:ext cx="4621596" cy="332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401432" y="-548464"/>
            <a:ext cx="4037330" cy="468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0" y="1696108"/>
            <a:ext cx="1625177" cy="181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times up"/>
          <p:cNvGrpSpPr/>
          <p:nvPr/>
        </p:nvGrpSpPr>
        <p:grpSpPr>
          <a:xfrm>
            <a:off x="242287" y="584941"/>
            <a:ext cx="2095493" cy="911432"/>
            <a:chOff x="2989747" y="438150"/>
            <a:chExt cx="1572029" cy="683752"/>
          </a:xfrm>
        </p:grpSpPr>
        <p:sp>
          <p:nvSpPr>
            <p:cNvPr id="96" name="Rounded Rectangle 9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GB" sz="3732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" y="2006970"/>
            <a:ext cx="1320456" cy="132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2006971"/>
            <a:ext cx="186486" cy="203240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0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3087467"/>
            <a:ext cx="186486" cy="203240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5000" y="2607211"/>
            <a:ext cx="186486" cy="203240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11030" y="2616319"/>
            <a:ext cx="186486" cy="203240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1200421" y="2574384"/>
            <a:ext cx="140096" cy="15295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04"/>
            <a:endParaRPr lang="en-GB" sz="2399">
              <a:solidFill>
                <a:prstClr val="black"/>
              </a:solidFill>
            </a:endParaRPr>
          </a:p>
        </p:txBody>
      </p:sp>
      <p:sp>
        <p:nvSpPr>
          <p:cNvPr id="3" name="Explosion 2 2"/>
          <p:cNvSpPr/>
          <p:nvPr/>
        </p:nvSpPr>
        <p:spPr>
          <a:xfrm>
            <a:off x="-99986" y="2574383"/>
            <a:ext cx="3148780" cy="207350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199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46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03015" y="6450813"/>
            <a:ext cx="812588" cy="81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1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9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3" grpId="0" animBg="1"/>
      <p:bldP spid="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86" y="-1929005"/>
            <a:ext cx="12595120" cy="1145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651" y="-48688"/>
            <a:ext cx="5078677" cy="365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6038" y="1055397"/>
            <a:ext cx="2234618" cy="223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40455" y="774134"/>
            <a:ext cx="2018957" cy="66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048794" y="5215295"/>
            <a:ext cx="3191185" cy="156563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063" indent="-457063" algn="ctr" defTabSz="1218804">
              <a:spcBef>
                <a:spcPct val="0"/>
              </a:spcBef>
              <a:buFont typeface="Arial" charset="0"/>
              <a:buAutoNum type="alphaUcPeriod"/>
            </a:pPr>
            <a:r>
              <a:rPr lang="vi-VN" altLang="en-US" sz="3199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Thỏ non</a:t>
            </a:r>
            <a:endParaRPr lang="en-US" altLang="en-US" sz="3199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383957" y="5231782"/>
            <a:ext cx="3267117" cy="154914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8804">
              <a:spcBef>
                <a:spcPct val="0"/>
              </a:spcBef>
              <a:buNone/>
            </a:pPr>
            <a:r>
              <a:rPr lang="en-US" alt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altLang="en-US" sz="3199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Cừu non</a:t>
            </a:r>
            <a:endParaRPr lang="en-US" altLang="en-US" sz="31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34502" y="3186905"/>
            <a:ext cx="4799497" cy="1753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/>
            <a:r>
              <a:rPr lang="vi-VN" sz="3599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Theo tác giả, những bạn nhút nhát được miêu tả giống con gì?</a:t>
            </a:r>
            <a:endParaRPr lang="en-US" sz="3599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2227" y="179729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0279" y="3998315"/>
            <a:ext cx="848562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6354" y="1411961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110" y="30781"/>
            <a:ext cx="4621596" cy="332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5523" y="4030097"/>
            <a:ext cx="863374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1377" y="-309075"/>
            <a:ext cx="2440653" cy="169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366" y="23766"/>
            <a:ext cx="2020891" cy="133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0" y="1696108"/>
            <a:ext cx="1625177" cy="181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2287" y="584941"/>
            <a:ext cx="2095493" cy="911432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GB" sz="3732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" y="2006970"/>
            <a:ext cx="1320456" cy="132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2006971"/>
            <a:ext cx="186486" cy="203240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3087467"/>
            <a:ext cx="186486" cy="203240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5000" y="2607211"/>
            <a:ext cx="186486" cy="203240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11030" y="2616319"/>
            <a:ext cx="186486" cy="203240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200421" y="2574384"/>
            <a:ext cx="140096" cy="15295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04"/>
            <a:endParaRPr lang="en-GB" sz="2399">
              <a:solidFill>
                <a:prstClr val="black"/>
              </a:solidFill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99986" y="2574383"/>
            <a:ext cx="3148780" cy="207350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199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03015" y="6450813"/>
            <a:ext cx="812588" cy="81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86" y="-1929005"/>
            <a:ext cx="12595120" cy="1145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651" y="-151290"/>
            <a:ext cx="5078677" cy="365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6038" y="1055397"/>
            <a:ext cx="2234618" cy="223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50068" y="1027725"/>
            <a:ext cx="1799731" cy="66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423168" y="5359627"/>
            <a:ext cx="3227906" cy="1497481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8804">
              <a:spcBef>
                <a:spcPct val="0"/>
              </a:spcBef>
              <a:buNone/>
            </a:pPr>
            <a:r>
              <a:rPr lang="vi-VN" altLang="en-US" sz="27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altLang="en-US" sz="2799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 «tôi»</a:t>
            </a:r>
            <a:endParaRPr lang="en-US" altLang="en-US" sz="27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048794" y="5359627"/>
            <a:ext cx="3191184" cy="1497481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14196" indent="-514196" algn="ctr" defTabSz="1218804">
              <a:spcBef>
                <a:spcPct val="0"/>
              </a:spcBef>
              <a:buFont typeface="Arial" charset="0"/>
              <a:buAutoNum type="alphaUcPeriod"/>
            </a:pPr>
            <a:r>
              <a:rPr lang="vi-VN" altLang="en-US" sz="3199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của mình</a:t>
            </a:r>
            <a:endParaRPr lang="en-US" altLang="en-US" sz="17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23781" y="3559894"/>
            <a:ext cx="5347585" cy="1076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/>
            <a:r>
              <a:rPr lang="vi-VN" sz="3199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 đã liên hệ với ai khi nhắc đến việc «bắt nạt»?</a:t>
            </a:r>
            <a:endParaRPr lang="en-US" sz="319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2227" y="179729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0279" y="3998315"/>
            <a:ext cx="848562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6354" y="1411961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020" y="34408"/>
            <a:ext cx="4621596" cy="332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5523" y="4030097"/>
            <a:ext cx="863374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2450" y="-46452"/>
            <a:ext cx="2056896" cy="140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654" y="893"/>
            <a:ext cx="1210514" cy="216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0" y="1696108"/>
            <a:ext cx="1625177" cy="181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2287" y="584941"/>
            <a:ext cx="2095493" cy="911432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GB" sz="3732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" y="2006970"/>
            <a:ext cx="1320456" cy="132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2006971"/>
            <a:ext cx="186486" cy="203240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3087467"/>
            <a:ext cx="186486" cy="203240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5000" y="2607211"/>
            <a:ext cx="186486" cy="203240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11030" y="2616319"/>
            <a:ext cx="186486" cy="203240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200421" y="2574384"/>
            <a:ext cx="140096" cy="15295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04"/>
            <a:endParaRPr lang="en-GB" sz="2399">
              <a:solidFill>
                <a:prstClr val="black"/>
              </a:solidFill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99986" y="2574383"/>
            <a:ext cx="3148780" cy="207350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199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03015" y="6450813"/>
            <a:ext cx="812588" cy="81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6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86" y="-1929005"/>
            <a:ext cx="12595120" cy="1145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651" y="-151290"/>
            <a:ext cx="5078677" cy="365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6038" y="1055397"/>
            <a:ext cx="2234618" cy="223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24046" y="853747"/>
            <a:ext cx="1451775" cy="66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366335" y="5215295"/>
            <a:ext cx="3284739" cy="156563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8804">
              <a:spcBef>
                <a:spcPct val="0"/>
              </a:spcBef>
              <a:buNone/>
            </a:pPr>
            <a:r>
              <a:rPr lang="vi-VN" alt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altLang="en-US" sz="3199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lần</a:t>
            </a:r>
            <a:endParaRPr lang="en-US" altLang="en-US" sz="17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048793" y="5215295"/>
            <a:ext cx="3114396" cy="156563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14196" indent="-514196" algn="ctr" defTabSz="1218804">
              <a:spcBef>
                <a:spcPct val="0"/>
              </a:spcBef>
              <a:buFont typeface="Arial" charset="0"/>
              <a:buAutoNum type="alphaUcPeriod"/>
            </a:pPr>
            <a:r>
              <a:rPr lang="vi-VN" altLang="en-US" sz="3199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lần</a:t>
            </a:r>
            <a:endParaRPr lang="en-US" altLang="en-US" sz="17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22276" y="3549440"/>
            <a:ext cx="5649952" cy="1200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/>
            <a:r>
              <a:rPr lang="vi-VN" sz="3599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bài, cụm từ «bắt nạt» xuất hiện bao nhiêu lần?</a:t>
            </a:r>
            <a:endParaRPr lang="en-US" sz="359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2227" y="179729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0279" y="3998315"/>
            <a:ext cx="848562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6354" y="1411961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020" y="34408"/>
            <a:ext cx="4621596" cy="332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5523" y="4030097"/>
            <a:ext cx="863374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pic>
        <p:nvPicPr>
          <p:cNvPr id="5122" name="Picture 2" descr="C:\Users\ADMIN\Desktop\Doremon cau ca ( trac nghiem )\historieta-tropical-de-los-pescados-45745897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6870" flipH="1">
            <a:off x="3479506" y="-63564"/>
            <a:ext cx="1813512" cy="136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Phan Thi Do Uyen\Giai cuu dai duong\alga-clipart-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1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350">
            <a:off x="4992942" y="-154559"/>
            <a:ext cx="1513514" cy="154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0" y="1696108"/>
            <a:ext cx="1625177" cy="181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2287" y="584941"/>
            <a:ext cx="2095493" cy="911432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GB" sz="3732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" y="2006970"/>
            <a:ext cx="1320456" cy="132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2006971"/>
            <a:ext cx="186486" cy="203240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3087467"/>
            <a:ext cx="186486" cy="203240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5000" y="2607211"/>
            <a:ext cx="186486" cy="203240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11030" y="2616319"/>
            <a:ext cx="186486" cy="203240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200421" y="2574384"/>
            <a:ext cx="140096" cy="15295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04"/>
            <a:endParaRPr lang="en-GB" sz="2399">
              <a:solidFill>
                <a:prstClr val="black"/>
              </a:solidFill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99986" y="2574383"/>
            <a:ext cx="3148780" cy="207350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199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03015" y="6450813"/>
            <a:ext cx="812588" cy="81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8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86" y="-1929005"/>
            <a:ext cx="12595120" cy="1145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651" y="-151290"/>
            <a:ext cx="5078677" cy="365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6038" y="1055397"/>
            <a:ext cx="2234618" cy="223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94047" y="883747"/>
            <a:ext cx="1511774" cy="66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048794" y="5149352"/>
            <a:ext cx="3097466" cy="16315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14196" indent="-514196" algn="ctr" defTabSz="1218804">
              <a:spcBef>
                <a:spcPct val="0"/>
              </a:spcBef>
              <a:buFont typeface="Arial" charset="0"/>
              <a:buAutoNum type="alphaUcPeriod"/>
            </a:pPr>
            <a:r>
              <a:rPr lang="vi-VN" altLang="en-US" sz="3199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chữ</a:t>
            </a:r>
            <a:endParaRPr lang="en-US" altLang="en-US" sz="17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349408" y="5149352"/>
            <a:ext cx="3301667" cy="16315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8804">
              <a:spcBef>
                <a:spcPct val="0"/>
              </a:spcBef>
              <a:buNone/>
            </a:pPr>
            <a:r>
              <a:rPr lang="vi-VN" alt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altLang="en-US" sz="3199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chữ</a:t>
            </a:r>
            <a:endParaRPr lang="en-US" altLang="en-US" sz="17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64724" y="3603159"/>
            <a:ext cx="5526725" cy="1200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/>
            <a:r>
              <a:rPr lang="vi-VN" sz="3599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 «bắt nạt» được viết theo thể thơ gì?</a:t>
            </a:r>
            <a:endParaRPr lang="en-US" sz="359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2227" y="179729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0279" y="3998315"/>
            <a:ext cx="848562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6354" y="1411961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020" y="34408"/>
            <a:ext cx="4621596" cy="332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223980" y="-390177"/>
            <a:ext cx="4037330" cy="468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5523" y="4030097"/>
            <a:ext cx="863374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pic>
        <p:nvPicPr>
          <p:cNvPr id="2" name="Picture 2" descr="C:\Users\ADMIN\Desktop\Doremon cau ca ( trac nghiem )\рыбы-собрания-тропические-20715937 (2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765" flipH="1">
            <a:off x="2613027" y="10509"/>
            <a:ext cx="2543570" cy="138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0" y="1696108"/>
            <a:ext cx="1625177" cy="181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2287" y="584941"/>
            <a:ext cx="2095493" cy="911432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GB" sz="3732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" y="2006970"/>
            <a:ext cx="1320456" cy="132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2006971"/>
            <a:ext cx="186486" cy="203240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3087467"/>
            <a:ext cx="186486" cy="203240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5000" y="2607211"/>
            <a:ext cx="186486" cy="203240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11030" y="2616319"/>
            <a:ext cx="186486" cy="203240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1200421" y="2574384"/>
            <a:ext cx="140096" cy="15295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04"/>
            <a:endParaRPr lang="en-GB" sz="2399">
              <a:solidFill>
                <a:prstClr val="black"/>
              </a:solidFill>
            </a:endParaRPr>
          </a:p>
        </p:txBody>
      </p:sp>
      <p:sp>
        <p:nvSpPr>
          <p:cNvPr id="50" name="Explosion 2 49"/>
          <p:cNvSpPr/>
          <p:nvPr/>
        </p:nvSpPr>
        <p:spPr>
          <a:xfrm>
            <a:off x="-99986" y="2574383"/>
            <a:ext cx="3148780" cy="207350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199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1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03015" y="6450813"/>
            <a:ext cx="812588" cy="81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8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95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50" grpId="0" animBg="1"/>
      <p:bldP spid="50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86" y="-1929005"/>
            <a:ext cx="12595120" cy="1145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651" y="-151290"/>
            <a:ext cx="5078677" cy="365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6038" y="1055397"/>
            <a:ext cx="2234618" cy="223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39937" y="837857"/>
            <a:ext cx="1419993" cy="66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423168" y="5044269"/>
            <a:ext cx="3227906" cy="173665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8804">
              <a:spcBef>
                <a:spcPct val="0"/>
              </a:spcBef>
              <a:buNone/>
            </a:pPr>
            <a:r>
              <a:rPr lang="vi-VN" altLang="en-US" sz="3999" dirty="0">
                <a:solidFill>
                  <a:prstClr val="black"/>
                </a:solidFill>
                <a:latin typeface="Arial" charset="0"/>
              </a:rPr>
              <a:t>B. </a:t>
            </a:r>
            <a:r>
              <a:rPr lang="vi-VN" altLang="en-US" sz="3999" dirty="0" smtClean="0">
                <a:solidFill>
                  <a:prstClr val="black"/>
                </a:solidFill>
                <a:latin typeface="Arial" charset="0"/>
              </a:rPr>
              <a:t>Đúng</a:t>
            </a:r>
            <a:endParaRPr lang="en-US" altLang="en-US" sz="2399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048793" y="5044269"/>
            <a:ext cx="3171228" cy="173665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8804">
              <a:spcBef>
                <a:spcPct val="0"/>
              </a:spcBef>
              <a:buNone/>
            </a:pPr>
            <a:r>
              <a:rPr lang="vi-VN" altLang="en-US" sz="3999" dirty="0">
                <a:solidFill>
                  <a:prstClr val="black"/>
                </a:solidFill>
                <a:latin typeface="Arial" charset="0"/>
              </a:rPr>
              <a:t>A. </a:t>
            </a:r>
            <a:r>
              <a:rPr lang="vi-VN" altLang="en-US" sz="3999" dirty="0" smtClean="0">
                <a:solidFill>
                  <a:prstClr val="black"/>
                </a:solidFill>
                <a:latin typeface="Arial" charset="0"/>
              </a:rPr>
              <a:t>Sai </a:t>
            </a:r>
            <a:endParaRPr lang="en-US" altLang="en-US" sz="2399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75638" y="3375889"/>
            <a:ext cx="5941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/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«Đừng bắt nạt, bạn ơi» là câu thơ thể hiện lời khuyên của tác giả, đúng hay sai?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2227" y="179729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0279" y="3998315"/>
            <a:ext cx="848562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6354" y="1411961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020" y="34408"/>
            <a:ext cx="4621596" cy="332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5523" y="4030097"/>
            <a:ext cx="863374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654" y="893"/>
            <a:ext cx="1210514" cy="216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Doremon cau ca ( trac nghiem )\depositphotos_151226446-stock-illustration-cartoon-tropical-fish-collection-set (3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5278" y1="37220" x2="16389" y2="4125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6452" flipH="1">
            <a:off x="2333346" y="-205291"/>
            <a:ext cx="3176553" cy="215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0" y="1696108"/>
            <a:ext cx="1625177" cy="181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2287" y="584941"/>
            <a:ext cx="2095493" cy="911432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GB" sz="3732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" y="2006970"/>
            <a:ext cx="1320456" cy="132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2006971"/>
            <a:ext cx="186486" cy="203240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3087467"/>
            <a:ext cx="186486" cy="203240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5000" y="2607211"/>
            <a:ext cx="186486" cy="203240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11030" y="2616319"/>
            <a:ext cx="186486" cy="203240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200421" y="2574384"/>
            <a:ext cx="140096" cy="15295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04"/>
            <a:endParaRPr lang="en-GB" sz="2399">
              <a:solidFill>
                <a:prstClr val="black"/>
              </a:solidFill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99986" y="2574383"/>
            <a:ext cx="3148780" cy="207350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199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03015" y="6450813"/>
            <a:ext cx="812588" cy="81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0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237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4692" y="4868947"/>
            <a:ext cx="8109912" cy="219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06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9979" r="20305" b="10150"/>
          <a:stretch>
            <a:fillRect/>
          </a:stretch>
        </p:blipFill>
        <p:spPr>
          <a:xfrm>
            <a:off x="5340875" y="-287346"/>
            <a:ext cx="8652287" cy="73486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2185063">
            <a:off x="-50948" y="443351"/>
            <a:ext cx="1701904" cy="33193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60731" y="324744"/>
            <a:ext cx="6265472" cy="62085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447421" y="3092738"/>
            <a:ext cx="5058779" cy="44896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208479">
            <a:off x="8415746" y="-1166401"/>
            <a:ext cx="6180909" cy="298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254000" y="4966607"/>
            <a:ext cx="1975345" cy="18913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0582054">
            <a:off x="8511582" y="-1041661"/>
            <a:ext cx="2857813" cy="29161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61723" y="2430190"/>
            <a:ext cx="607823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085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233257" y="5359400"/>
            <a:ext cx="1975345" cy="1891393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2680" t="1200" r="31624" b="46420"/>
          <a:stretch>
            <a:fillRect/>
          </a:stretch>
        </p:blipFill>
        <p:spPr>
          <a:xfrm rot="-6291302">
            <a:off x="9151847" y="-1447150"/>
            <a:ext cx="5320255" cy="410931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-1598939" y="-1158303"/>
            <a:ext cx="2731365" cy="2905707"/>
          </a:xfrm>
          <a:prstGeom prst="rect">
            <a:avLst/>
          </a:prstGeom>
        </p:spPr>
      </p:pic>
      <p:grpSp>
        <p:nvGrpSpPr>
          <p:cNvPr id="14" name="Group 2"/>
          <p:cNvGrpSpPr/>
          <p:nvPr/>
        </p:nvGrpSpPr>
        <p:grpSpPr>
          <a:xfrm>
            <a:off x="685800" y="1772923"/>
            <a:ext cx="10820400" cy="4399277"/>
            <a:chOff x="0" y="0"/>
            <a:chExt cx="17532556" cy="8889747"/>
          </a:xfrm>
        </p:grpSpPr>
        <p:sp>
          <p:nvSpPr>
            <p:cNvPr id="15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6" name="Rectangle 15"/>
          <p:cNvSpPr/>
          <p:nvPr/>
        </p:nvSpPr>
        <p:spPr>
          <a:xfrm>
            <a:off x="406400" y="330200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vi-VN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9600" y="1051562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99127" y="2368416"/>
            <a:ext cx="6065838" cy="20424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33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33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933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vi-VN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7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flipH="1">
            <a:off x="7388975" y="2316563"/>
            <a:ext cx="3510050" cy="385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7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9979" r="20305" b="10150"/>
          <a:stretch>
            <a:fillRect/>
          </a:stretch>
        </p:blipFill>
        <p:spPr>
          <a:xfrm rot="14258869">
            <a:off x="-5015986" y="-144067"/>
            <a:ext cx="8652287" cy="73486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002152">
            <a:off x="-1420263" y="1563124"/>
            <a:ext cx="4041527" cy="1890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90633" y="270392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Bắt nạt là xấu lắm</a:t>
            </a:r>
          </a:p>
          <a:p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Đừng </a:t>
            </a:r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bắt nạt, bạn 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ơi</a:t>
            </a: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Bất cứ ai trên 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đời</a:t>
            </a: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Đều không cần bắt 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nạt</a:t>
            </a:r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/>
            </a:r>
            <a:b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</a:b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Tại sao không học 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hát</a:t>
            </a: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Nhảy 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híp-hóp (</a:t>
            </a:r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2) cho hay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?</a:t>
            </a: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Thời gian trong một 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ngày</a:t>
            </a: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Đâu để dành bắt 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nạt</a:t>
            </a:r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/>
            </a:r>
            <a:b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</a:b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Sao không ăn mù tạt(3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)</a:t>
            </a: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Đối diện thử thách đi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?</a:t>
            </a: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Thử kẻ yếu làm 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gì</a:t>
            </a: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Sao không trêu mù tạt?</a:t>
            </a:r>
          </a:p>
          <a:p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14908" y="-126801"/>
            <a:ext cx="6096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Những bạn nào nhút 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nhát</a:t>
            </a: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Thì là giống thỏ 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non</a:t>
            </a: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Trông đáng yêu đấy 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chứ</a:t>
            </a: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Sao không yêu, lại còn…?</a:t>
            </a:r>
          </a:p>
          <a:p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Đừng bắt nạt người 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lớn</a:t>
            </a: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Đừng bắt nạt trẻ 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con</a:t>
            </a: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Đừng bắt nạt nước 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khác</a:t>
            </a: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Trên khắp trái đất 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tròn</a:t>
            </a:r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/>
            </a:r>
            <a:b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</a:b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Đừng bắt nạt mèo, 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chó</a:t>
            </a: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Đừng bắt nạt cái 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cây</a:t>
            </a: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Đừng bắt nạt ai 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cả</a:t>
            </a: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Vì bắt nạt dễ lây</a:t>
            </a:r>
          </a:p>
          <a:p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872534" y="-154662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Bạn nào bắt nạt 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bạn</a:t>
            </a: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Cứ đưa bài thơ 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này</a:t>
            </a: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Bảo nếu cần bắt 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nạt</a:t>
            </a: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Thì đến gặp tớ 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ngay</a:t>
            </a:r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/>
            </a:r>
            <a:b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</a:b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Cứ đến bắt nạt 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tớ</a:t>
            </a: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Bị bắt nạt quen 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rồi</a:t>
            </a: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Vẫn không thích bắt 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nạt</a:t>
            </a: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Vì bắt nạt rất hôi!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8139" y="3658851"/>
            <a:ext cx="4233862" cy="3063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052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482996">
            <a:off x="4410556" y="4490723"/>
            <a:ext cx="9686505" cy="46737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7105757">
            <a:off x="9212468" y="-3072516"/>
            <a:ext cx="5424489" cy="525497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34201" y="482600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vi-VN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7401" y="1203962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vi-VN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98954" y="1837647"/>
            <a:ext cx="3482410" cy="2800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33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33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Híp</a:t>
            </a:r>
            <a:r>
              <a:rPr lang="en-US" sz="2933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33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hóp</a:t>
            </a:r>
            <a:r>
              <a:rPr lang="en-US" sz="2933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do,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933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78656" y="1850398"/>
            <a:ext cx="4019510" cy="2123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33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33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en-US" sz="2933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tạt</a:t>
            </a:r>
            <a:r>
              <a:rPr lang="en-US" sz="2933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cay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endParaRPr lang="vi-VN" sz="2933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35" b="96977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08093" y="2614892"/>
            <a:ext cx="3886548" cy="3886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47885">
            <a:off x="8969460" y="3453401"/>
            <a:ext cx="3457411" cy="259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463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117600" y="6074212"/>
            <a:ext cx="9364079" cy="45181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1313" y="431800"/>
            <a:ext cx="10769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933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933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933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933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105757">
            <a:off x="9212468" y="-3072516"/>
            <a:ext cx="5424489" cy="5254973"/>
          </a:xfrm>
          <a:prstGeom prst="rect">
            <a:avLst/>
          </a:prstGeom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0582054">
            <a:off x="8482682" y="-1458067"/>
            <a:ext cx="2857813" cy="29161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t="20404"/>
          <a:stretch/>
        </p:blipFill>
        <p:spPr>
          <a:xfrm>
            <a:off x="8092941" y="724494"/>
            <a:ext cx="3831771" cy="56007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20889" y="1318570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933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933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vi-VN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20890" y="1995423"/>
            <a:ext cx="6945312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-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Nguyễn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Thế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Hoàng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Linh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sinh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năm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1982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tại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Hà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Nội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. 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-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Anh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sáng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tác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thơ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năm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12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tuổi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Calibri" pitchFamily="34" charset="0"/>
            </a:endParaRP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-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Thơ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Nguyễn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Thế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Hoàng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Linh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viết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cho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trẻ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em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rất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hồn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nhiên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ngộ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nghĩnh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trong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trẻo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tươi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vui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. 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Calibri" pitchFamily="34" charset="0"/>
            </a:endParaRP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-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Một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số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tập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thơ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tiêu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biểu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: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Mật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thư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Bé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tập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tô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, Ra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vườn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nhặt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nắng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…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Calibri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38814" y="564285"/>
            <a:ext cx="5719203" cy="1978281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013746" y="2193792"/>
            <a:ext cx="800100" cy="4486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20889" y="2757186"/>
            <a:ext cx="1279323" cy="4486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219092" y="3395173"/>
            <a:ext cx="1279323" cy="4486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6347925" y="4073244"/>
            <a:ext cx="1018278" cy="4486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2546161" y="4730607"/>
            <a:ext cx="4626164" cy="4486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508000" y="6046136"/>
            <a:ext cx="3106738" cy="4486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91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5886023" y="-1363439"/>
            <a:ext cx="9542861" cy="10125051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5460571">
            <a:off x="9557312" y="1259562"/>
            <a:ext cx="6180909" cy="2982289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9807" r="39918" b="62102"/>
          <a:stretch>
            <a:fillRect/>
          </a:stretch>
        </p:blipFill>
        <p:spPr>
          <a:xfrm rot="-1939430">
            <a:off x="7348549" y="4613167"/>
            <a:ext cx="5645104" cy="3627707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7993430">
            <a:off x="8392916" y="5295961"/>
            <a:ext cx="4876800" cy="1141984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860099">
            <a:off x="-1049281" y="5102575"/>
            <a:ext cx="3498525" cy="327695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1313" y="431800"/>
            <a:ext cx="10769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933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933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933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933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0889" y="1318570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933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933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vi-VN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21352" y="1937142"/>
            <a:ext cx="10555305" cy="1078100"/>
            <a:chOff x="2004781" y="527924"/>
            <a:chExt cx="6230009" cy="844634"/>
          </a:xfrm>
          <a:noFill/>
        </p:grpSpPr>
        <p:sp>
          <p:nvSpPr>
            <p:cNvPr id="17" name="Rounded Rectangle 16"/>
            <p:cNvSpPr/>
            <p:nvPr/>
          </p:nvSpPr>
          <p:spPr>
            <a:xfrm>
              <a:off x="2004781" y="569831"/>
              <a:ext cx="6191303" cy="802727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ounded Rectangle 4"/>
            <p:cNvSpPr/>
            <p:nvPr/>
          </p:nvSpPr>
          <p:spPr>
            <a:xfrm>
              <a:off x="2090509" y="527924"/>
              <a:ext cx="6144281" cy="755705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xứ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vườn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nhặt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2017 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88217" y="2936426"/>
            <a:ext cx="6191403" cy="786944"/>
            <a:chOff x="2028292" y="1705769"/>
            <a:chExt cx="6191403" cy="522228"/>
          </a:xfrm>
          <a:noFill/>
        </p:grpSpPr>
        <p:sp>
          <p:nvSpPr>
            <p:cNvPr id="20" name="Rounded Rectangle 19"/>
            <p:cNvSpPr/>
            <p:nvPr/>
          </p:nvSpPr>
          <p:spPr>
            <a:xfrm>
              <a:off x="2028292" y="1705769"/>
              <a:ext cx="6191403" cy="52222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Rounded Rectangle 6"/>
            <p:cNvSpPr/>
            <p:nvPr/>
          </p:nvSpPr>
          <p:spPr>
            <a:xfrm>
              <a:off x="2043588" y="1721065"/>
              <a:ext cx="6160811" cy="4916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5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899486" y="3758064"/>
            <a:ext cx="6199325" cy="786944"/>
            <a:chOff x="2028292" y="2358555"/>
            <a:chExt cx="6199325" cy="522228"/>
          </a:xfrm>
          <a:noFill/>
        </p:grpSpPr>
        <p:sp>
          <p:nvSpPr>
            <p:cNvPr id="23" name="Rounded Rectangle 22"/>
            <p:cNvSpPr/>
            <p:nvPr/>
          </p:nvSpPr>
          <p:spPr>
            <a:xfrm>
              <a:off x="2028292" y="2358555"/>
              <a:ext cx="6199325" cy="52222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ounded Rectangle 8"/>
            <p:cNvSpPr/>
            <p:nvPr/>
          </p:nvSpPr>
          <p:spPr>
            <a:xfrm>
              <a:off x="2043588" y="2373851"/>
              <a:ext cx="6168733" cy="4916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nạt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365530" y="4615401"/>
            <a:ext cx="6185120" cy="786944"/>
            <a:chOff x="2028292" y="3011340"/>
            <a:chExt cx="6185120" cy="522228"/>
          </a:xfrm>
          <a:noFill/>
        </p:grpSpPr>
        <p:sp>
          <p:nvSpPr>
            <p:cNvPr id="26" name="Rounded Rectangle 25"/>
            <p:cNvSpPr/>
            <p:nvPr/>
          </p:nvSpPr>
          <p:spPr>
            <a:xfrm>
              <a:off x="2028292" y="3011340"/>
              <a:ext cx="6185120" cy="52222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Rounded Rectangle 10"/>
            <p:cNvSpPr/>
            <p:nvPr/>
          </p:nvSpPr>
          <p:spPr>
            <a:xfrm>
              <a:off x="2043588" y="3026636"/>
              <a:ext cx="6154528" cy="4916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trữ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xưng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tớ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851943" y="5437697"/>
            <a:ext cx="6634862" cy="786944"/>
            <a:chOff x="2028292" y="3664125"/>
            <a:chExt cx="6173790" cy="522228"/>
          </a:xfrm>
          <a:noFill/>
        </p:grpSpPr>
        <p:sp>
          <p:nvSpPr>
            <p:cNvPr id="29" name="Rounded Rectangle 28"/>
            <p:cNvSpPr/>
            <p:nvPr/>
          </p:nvSpPr>
          <p:spPr>
            <a:xfrm>
              <a:off x="2028292" y="3664125"/>
              <a:ext cx="6173790" cy="52222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Rounded Rectangle 12"/>
            <p:cNvSpPr/>
            <p:nvPr/>
          </p:nvSpPr>
          <p:spPr>
            <a:xfrm>
              <a:off x="2043588" y="3679421"/>
              <a:ext cx="6143198" cy="4916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đạt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913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233257" y="5359400"/>
            <a:ext cx="1975345" cy="1891393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2680" t="1200" r="31624" b="46420"/>
          <a:stretch>
            <a:fillRect/>
          </a:stretch>
        </p:blipFill>
        <p:spPr>
          <a:xfrm rot="-6291302">
            <a:off x="9151847" y="-1447150"/>
            <a:ext cx="5320255" cy="410931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-1598939" y="-1158303"/>
            <a:ext cx="2731365" cy="29057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1313" y="431800"/>
            <a:ext cx="10769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933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933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933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933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0889" y="1318570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933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933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vi-VN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9"/>
          <p:cNvSpPr txBox="1">
            <a:spLocks noChangeArrowheads="1"/>
          </p:cNvSpPr>
          <p:nvPr/>
        </p:nvSpPr>
        <p:spPr bwMode="auto">
          <a:xfrm>
            <a:off x="3926240" y="2205340"/>
            <a:ext cx="6432198" cy="421653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vi-VN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Nêu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vấn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</a:t>
            </a:r>
            <a:r>
              <a:rPr lang="vi-VN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hần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(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2,3,4)</a:t>
            </a:r>
            <a:r>
              <a:rPr lang="vi-VN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à"/>
            </a:pP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endParaRPr lang="en-US" alt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(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5,6)</a:t>
            </a:r>
          </a:p>
          <a:p>
            <a:pPr marL="457200" indent="-457200" algn="just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à"/>
            </a:pP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Phủ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định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mạnh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mẽ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việc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bắt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nạt</a:t>
            </a:r>
            <a:endParaRPr lang="en-US" altLang="en-US" sz="28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Phần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4 (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khổ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7,8)</a:t>
            </a: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L</a:t>
            </a:r>
            <a:r>
              <a:rPr lang="vi-VN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ời nhắn nhủ của tác giả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4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b="65740"/>
          <a:stretch/>
        </p:blipFill>
        <p:spPr>
          <a:xfrm rot="16464286">
            <a:off x="438981" y="3460424"/>
            <a:ext cx="4346751" cy="147566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1188217" y="2936426"/>
            <a:ext cx="6191403" cy="786944"/>
          </a:xfrm>
          <a:prstGeom prst="roundRect">
            <a:avLst>
              <a:gd name="adj" fmla="val 10000"/>
            </a:avLst>
          </a:pr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6795223">
            <a:off x="1255162" y="2883741"/>
            <a:ext cx="315800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7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65155"/>
      </a:accent1>
      <a:accent2>
        <a:srgbClr val="597A8B"/>
      </a:accent2>
      <a:accent3>
        <a:srgbClr val="A2B7C1"/>
      </a:accent3>
      <a:accent4>
        <a:srgbClr val="465155"/>
      </a:accent4>
      <a:accent5>
        <a:srgbClr val="597A8B"/>
      </a:accent5>
      <a:accent6>
        <a:srgbClr val="A2B7C1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10852</TotalTime>
  <Words>1268</Words>
  <Application>Microsoft Office PowerPoint</Application>
  <PresentationFormat>Widescreen</PresentationFormat>
  <Paragraphs>203</Paragraphs>
  <Slides>28</Slides>
  <Notes>21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28</vt:i4>
      </vt:variant>
    </vt:vector>
  </HeadingPairs>
  <TitlesOfParts>
    <vt:vector size="51" baseType="lpstr">
      <vt:lpstr>宋体</vt:lpstr>
      <vt:lpstr>Arial</vt:lpstr>
      <vt:lpstr>Calibri</vt:lpstr>
      <vt:lpstr>Calibri Light</vt:lpstr>
      <vt:lpstr>Times New Roman</vt:lpstr>
      <vt:lpstr>Wingdings</vt:lpstr>
      <vt:lpstr>3_Office Theme</vt:lpstr>
      <vt:lpstr>6_Office Theme</vt:lpstr>
      <vt:lpstr>4_Office Theme</vt:lpstr>
      <vt:lpstr>https://www.freeppt7.com</vt:lpstr>
      <vt:lpstr>2_Office Theme</vt:lpstr>
      <vt:lpstr>https://freeppt7.com</vt:lpstr>
      <vt:lpstr>Default Design</vt:lpstr>
      <vt:lpstr>Office 主题</vt:lpstr>
      <vt:lpstr>5_Office Theme</vt:lpstr>
      <vt:lpstr>8_Office Theme</vt:lpstr>
      <vt:lpstr>9_Office Theme</vt:lpstr>
      <vt:lpstr>10_Office Theme</vt:lpstr>
      <vt:lpstr>1_Office 主题</vt:lpstr>
      <vt:lpstr>Office Theme</vt:lpstr>
      <vt:lpstr>1_Office Theme</vt:lpstr>
      <vt:lpstr>7_Office Theme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3343</cp:revision>
  <dcterms:created xsi:type="dcterms:W3CDTF">2022-02-10T03:12:31Z</dcterms:created>
  <dcterms:modified xsi:type="dcterms:W3CDTF">2025-09-23T07:46:13Z</dcterms:modified>
</cp:coreProperties>
</file>