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0.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1.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2.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3.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4.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5.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6.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7.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8.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9.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20.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36" r:id="rId3"/>
    <p:sldMasterId id="2147483742" r:id="rId4"/>
    <p:sldMasterId id="2147483763" r:id="rId5"/>
    <p:sldMasterId id="2147483773" r:id="rId6"/>
    <p:sldMasterId id="2147483885" r:id="rId7"/>
    <p:sldMasterId id="2147484025" r:id="rId8"/>
    <p:sldMasterId id="2147484037" r:id="rId9"/>
    <p:sldMasterId id="2147484059" r:id="rId10"/>
    <p:sldMasterId id="2147484065" r:id="rId11"/>
    <p:sldMasterId id="2147484071" r:id="rId12"/>
    <p:sldMasterId id="2147484081" r:id="rId13"/>
    <p:sldMasterId id="2147484105" r:id="rId14"/>
    <p:sldMasterId id="2147484117" r:id="rId15"/>
    <p:sldMasterId id="2147484141" r:id="rId16"/>
    <p:sldMasterId id="2147484153" r:id="rId17"/>
    <p:sldMasterId id="2147484165" r:id="rId18"/>
    <p:sldMasterId id="2147484177" r:id="rId19"/>
    <p:sldMasterId id="2147484189" r:id="rId20"/>
    <p:sldMasterId id="2147484201" r:id="rId21"/>
  </p:sldMasterIdLst>
  <p:notesMasterIdLst>
    <p:notesMasterId r:id="rId65"/>
  </p:notesMasterIdLst>
  <p:sldIdLst>
    <p:sldId id="1220" r:id="rId22"/>
    <p:sldId id="1352" r:id="rId23"/>
    <p:sldId id="1353" r:id="rId24"/>
    <p:sldId id="1354" r:id="rId25"/>
    <p:sldId id="1355" r:id="rId26"/>
    <p:sldId id="1357" r:id="rId27"/>
    <p:sldId id="1359" r:id="rId28"/>
    <p:sldId id="1365" r:id="rId29"/>
    <p:sldId id="1366" r:id="rId30"/>
    <p:sldId id="1369" r:id="rId31"/>
    <p:sldId id="1367" r:id="rId32"/>
    <p:sldId id="1368" r:id="rId33"/>
    <p:sldId id="1361" r:id="rId34"/>
    <p:sldId id="1360" r:id="rId35"/>
    <p:sldId id="1370" r:id="rId36"/>
    <p:sldId id="1372" r:id="rId37"/>
    <p:sldId id="1363" r:id="rId38"/>
    <p:sldId id="1379" r:id="rId39"/>
    <p:sldId id="1362" r:id="rId40"/>
    <p:sldId id="1375" r:id="rId41"/>
    <p:sldId id="1376" r:id="rId42"/>
    <p:sldId id="1377" r:id="rId43"/>
    <p:sldId id="1378" r:id="rId44"/>
    <p:sldId id="1380" r:id="rId45"/>
    <p:sldId id="1381" r:id="rId46"/>
    <p:sldId id="1382" r:id="rId47"/>
    <p:sldId id="1383" r:id="rId48"/>
    <p:sldId id="1386" r:id="rId49"/>
    <p:sldId id="1387" r:id="rId50"/>
    <p:sldId id="1388" r:id="rId51"/>
    <p:sldId id="1389" r:id="rId52"/>
    <p:sldId id="1364" r:id="rId53"/>
    <p:sldId id="1390" r:id="rId54"/>
    <p:sldId id="1392" r:id="rId55"/>
    <p:sldId id="1393" r:id="rId56"/>
    <p:sldId id="1333" r:id="rId57"/>
    <p:sldId id="1334" r:id="rId58"/>
    <p:sldId id="1341" r:id="rId59"/>
    <p:sldId id="1342" r:id="rId60"/>
    <p:sldId id="1343" r:id="rId61"/>
    <p:sldId id="1344" r:id="rId62"/>
    <p:sldId id="1345" r:id="rId63"/>
    <p:sldId id="1346"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C7C36"/>
    <a:srgbClr val="6F5023"/>
    <a:srgbClr val="FFFFFF"/>
    <a:srgbClr val="F3F9FB"/>
    <a:srgbClr val="E8F4F8"/>
    <a:srgbClr val="DFF0F5"/>
    <a:srgbClr val="DBEEF4"/>
    <a:srgbClr val="E2863A"/>
    <a:srgbClr val="FFEFBD"/>
    <a:srgbClr val="DD8E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44" autoAdjust="0"/>
    <p:restoredTop sz="93178" autoAdjust="0"/>
  </p:normalViewPr>
  <p:slideViewPr>
    <p:cSldViewPr snapToGrid="0">
      <p:cViewPr varScale="1">
        <p:scale>
          <a:sx n="79" d="100"/>
          <a:sy n="79" d="100"/>
        </p:scale>
        <p:origin x="366" y="120"/>
      </p:cViewPr>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4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9/16/2025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BB7113A-D6B9-4252-AB20-C5885235C62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pPr eaLnBrk="1" hangingPunct="1"/>
            <a:endParaRPr lang="en-US" altLang="en-US" smtClean="0"/>
          </a:p>
        </p:txBody>
      </p:sp>
    </p:spTree>
    <p:extLst>
      <p:ext uri="{BB962C8B-B14F-4D97-AF65-F5344CB8AC3E}">
        <p14:creationId xmlns:p14="http://schemas.microsoft.com/office/powerpoint/2010/main" val="2833483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074135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561848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794748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151538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171112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952059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809924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995940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657443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355502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775853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050192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260554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2943068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694971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9367163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8051190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6318252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91348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3713631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312490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8810240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5754582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0845464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42059853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1113551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4009544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590780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350134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6</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pPr eaLnBrk="1" hangingPunct="1"/>
            <a:endParaRPr lang="en-US" altLang="en-US" smtClean="0"/>
          </a:p>
        </p:txBody>
      </p:sp>
    </p:spTree>
    <p:extLst>
      <p:ext uri="{BB962C8B-B14F-4D97-AF65-F5344CB8AC3E}">
        <p14:creationId xmlns:p14="http://schemas.microsoft.com/office/powerpoint/2010/main" val="4152373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396313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416004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4121593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2025/9/16</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5524723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2025/9/16</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086261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2025/9/16</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3945012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23554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79942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63174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5227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9/16/2025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71803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6355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539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9/16/2025</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10843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52626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9476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21275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09822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6929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4164476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16/09/2025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20481650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16/09/2025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415438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16/09/2025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967020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16/09/2025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539753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16/09/2025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540499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16/09/2025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6464485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170674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16/09/2025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8033657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4905162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4244396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15406725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16/09/2025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119599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16/09/2025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11408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9/16/2025</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16/09/2025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9215386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16/09/2025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12934764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16/09/2025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76275776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16/09/2025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09427496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1081161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16/09/2025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98602061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52214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476351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09313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9558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7403965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340006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624896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96175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86641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662643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330200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245158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39377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392088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0926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9/16/2025</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85471554"/>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88730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530748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463656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899413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671605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800674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596903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097356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016895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1244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41729211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103116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835334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659644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303063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1236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984202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971757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613486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473228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9896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9/16/2025</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3517657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054719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015305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970092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245632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975471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587080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216744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456956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70393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5111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228339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215168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959241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62758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602350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426237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084302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002058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655344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8786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5160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9/16/2025</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89576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5565"/>
            <a:fld id="{7FE5A9CD-1CA5-4BB6-ABF6-C3DB2F9C09D1}" type="datetimeFigureOut">
              <a:rPr lang="en-US" sz="2133" smtClean="0">
                <a:solidFill>
                  <a:prstClr val="black"/>
                </a:solidFill>
              </a:rPr>
              <a:pPr defTabSz="1085565"/>
              <a:t>9/16/2025</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556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5565"/>
            <a:fld id="{E9E3A461-C528-4C33-83FA-271D1850C3B5}"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391423715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0"/>
          </a:xfrm>
          <a:prstGeom prst="rect">
            <a:avLst/>
          </a:prstGeom>
        </p:spPr>
        <p:txBody>
          <a:bodyPr lIns="81440" tIns="40720" rIns="81440" bIns="4072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440" tIns="40720" rIns="81440" bIns="4072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440" tIns="40720" rIns="81440" bIns="40720"/>
          <a:lstStyle>
            <a:lvl1pPr>
              <a:defRPr/>
            </a:lvl1pPr>
          </a:lstStyle>
          <a:p>
            <a:pPr defTabSz="1085565">
              <a:defRPr/>
            </a:pPr>
            <a:fld id="{E979D15E-7C97-46BA-A533-0FCFA23F6052}" type="slidenum">
              <a:rPr lang="en-US" sz="2133" smtClean="0">
                <a:solidFill>
                  <a:prstClr val="black"/>
                </a:solidFill>
              </a:rPr>
              <a:pPr defTabSz="1085565">
                <a:defRPr/>
              </a:pPr>
              <a:t>‹#›</a:t>
            </a:fld>
            <a:endParaRPr lang="en-US" sz="2133">
              <a:solidFill>
                <a:prstClr val="black"/>
              </a:solidFill>
            </a:endParaRPr>
          </a:p>
        </p:txBody>
      </p:sp>
    </p:spTree>
    <p:extLst>
      <p:ext uri="{BB962C8B-B14F-4D97-AF65-F5344CB8AC3E}">
        <p14:creationId xmlns:p14="http://schemas.microsoft.com/office/powerpoint/2010/main" val="10858421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34043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5565"/>
            <a:fld id="{475E0F57-EEA1-4A8B-9311-4AD2064A14C0}"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14358985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398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79474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44563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6" name="Rectangle 6"/>
          <p:cNvSpPr>
            <a:spLocks noGrp="1" noChangeArrowheads="1"/>
          </p:cNvSpPr>
          <p:nvPr>
            <p:ph type="sldNum" sz="quarter" idx="12"/>
          </p:nvPr>
        </p:nvSpPr>
        <p:spPr>
          <a:xfrm>
            <a:off x="8737373" y="6245225"/>
            <a:ext cx="2845223" cy="476251"/>
          </a:xfrm>
          <a:prstGeom prst="rect">
            <a:avLst/>
          </a:prstGeom>
        </p:spPr>
        <p:txBody>
          <a:bodyPr lIns="34247" tIns="17120" rIns="34247" bIns="17120"/>
          <a:lstStyle>
            <a:lvl1pPr>
              <a:defRPr/>
            </a:lvl1pPr>
          </a:lstStyle>
          <a:p>
            <a:pPr defTabSz="1085565">
              <a:defRPr/>
            </a:pPr>
            <a:fld id="{BEF8FD80-C95D-4220-BF8B-01906B7B67AD}" type="slidenum">
              <a:rPr lang="en-US" sz="2133" smtClean="0">
                <a:solidFill>
                  <a:srgbClr val="000000"/>
                </a:solidFill>
              </a:rPr>
              <a:pPr defTabSz="1085565">
                <a:defRPr/>
              </a:pPr>
              <a:t>‹#›</a:t>
            </a:fld>
            <a:endParaRPr lang="en-US" sz="2133">
              <a:solidFill>
                <a:srgbClr val="000000"/>
              </a:solidFill>
            </a:endParaRPr>
          </a:p>
        </p:txBody>
      </p:sp>
    </p:spTree>
    <p:extLst>
      <p:ext uri="{BB962C8B-B14F-4D97-AF65-F5344CB8AC3E}">
        <p14:creationId xmlns:p14="http://schemas.microsoft.com/office/powerpoint/2010/main" val="3691246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41666781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2358856128"/>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2476544753"/>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02923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516184"/>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17243"/>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674919"/>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190073086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98436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33975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0680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02839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55637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00889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4956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82546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30825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10478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69244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93588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2025/9/16</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9808288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2025/9/16</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92269774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2025/9/16</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0781690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2025/9/16</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24144132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2025/9/16</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9969779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2025/9/16</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114766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2025/9/16</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1780566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2025/9/16</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8894819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2025/9/16</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73384776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2025/9/16</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68846749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2025/9/16</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4803694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094542"/>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9/16/2025</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190162877"/>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10670743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80963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7761023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1437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604010"/>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690132"/>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21097684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2390522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342311"/>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333331"/>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7070610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2715673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11797"/>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122179"/>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17183494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816789"/>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9/16/2025</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995598931"/>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35055251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067083"/>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378949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4494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40819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178716"/>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192904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2025/9/16</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06566656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2025/9/16</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44416266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2025/9/16</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2688348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2025/9/16</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11827552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2025/9/16</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14853382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2025/9/16</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10378779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2025/9/16</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2585737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2025/9/16</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80714338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5" Type="http://schemas.openxmlformats.org/officeDocument/2006/relationships/theme" Target="../theme/theme10.xml"/><Relationship Id="rId4" Type="http://schemas.openxmlformats.org/officeDocument/2006/relationships/slideLayout" Target="../slideLayouts/slideLayout78.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5" Type="http://schemas.openxmlformats.org/officeDocument/2006/relationships/theme" Target="../theme/theme11.xml"/><Relationship Id="rId4" Type="http://schemas.openxmlformats.org/officeDocument/2006/relationships/slideLayout" Target="../slideLayouts/slideLayout8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image" Target="../media/image1.emf"/><Relationship Id="rId5" Type="http://schemas.openxmlformats.org/officeDocument/2006/relationships/slideLayout" Target="../slideLayouts/slideLayout87.xml"/><Relationship Id="rId10" Type="http://schemas.openxmlformats.org/officeDocument/2006/relationships/theme" Target="../theme/theme1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1.jp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2.JP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2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2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1.emf"/><Relationship Id="rId5" Type="http://schemas.openxmlformats.org/officeDocument/2006/relationships/slideLayout" Target="../slideLayouts/slideLayout30.xml"/><Relationship Id="rId10" Type="http://schemas.openxmlformats.org/officeDocument/2006/relationships/theme" Target="../theme/theme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7.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8.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image" Target="../media/image1.emf"/><Relationship Id="rId5" Type="http://schemas.openxmlformats.org/officeDocument/2006/relationships/slideLayout" Target="../slideLayouts/slideLayout70.xml"/><Relationship Id="rId10" Type="http://schemas.openxmlformats.org/officeDocument/2006/relationships/theme" Target="../theme/theme9.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iming>
    <p:tnLst>
      <p:par>
        <p:cTn id="1" dur="indefinite" restart="never" nodeType="tmRoot"/>
      </p:par>
    </p:tnLst>
  </p:timing>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4131990416"/>
      </p:ext>
    </p:extLst>
  </p:cSld>
  <p:clrMap bg1="lt1" tx1="dk1" bg2="lt2" tx2="dk2" accent1="accent1" accent2="accent2" accent3="accent3" accent4="accent4" accent5="accent5" accent6="accent6" hlink="hlink" folHlink="folHlink"/>
  <p:sldLayoutIdLst>
    <p:sldLayoutId id="2147484060" r:id="rId1"/>
    <p:sldLayoutId id="2147484062" r:id="rId2"/>
    <p:sldLayoutId id="2147484063" r:id="rId3"/>
    <p:sldLayoutId id="2147484064" r:id="rId4"/>
  </p:sldLayoutIdLst>
  <p:timing>
    <p:tnLst>
      <p:par>
        <p:cTn id="1" dur="indefinite" restart="never" nodeType="tmRoot"/>
      </p:par>
    </p:tnLst>
  </p:timing>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956000124"/>
      </p:ext>
    </p:extLst>
  </p:cSld>
  <p:clrMap bg1="lt1" tx1="dk1" bg2="lt2" tx2="dk2" accent1="accent1" accent2="accent2" accent3="accent3" accent4="accent4" accent5="accent5" accent6="accent6" hlink="hlink" folHlink="folHlink"/>
  <p:sldLayoutIdLst>
    <p:sldLayoutId id="2147484066" r:id="rId1"/>
    <p:sldLayoutId id="2147484068" r:id="rId2"/>
    <p:sldLayoutId id="2147484069" r:id="rId3"/>
    <p:sldLayoutId id="2147484070" r:id="rId4"/>
  </p:sldLayoutIdLst>
  <p:timing>
    <p:tnLst>
      <p:par>
        <p:cTn id="1" dur="indefinite" restart="never" nodeType="tmRoot"/>
      </p:par>
    </p:tnLst>
  </p:timing>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3148264"/>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Lst>
  <p:timing>
    <p:tnLst>
      <p:par>
        <p:cTn id="1" dur="indefinite" restart="never" nodeType="tmRoot"/>
      </p:par>
    </p:tnLst>
  </p:timing>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260939244"/>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38988-15A6-4647-86D7-062E8698D868}"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7063641"/>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BA32C21-FD13-4697-ADCD-F9E33DDFF06F}" type="datetimeFigureOut">
              <a:rPr lang="vi-VN" smtClean="0">
                <a:solidFill>
                  <a:prstClr val="black">
                    <a:tint val="75000"/>
                  </a:prstClr>
                </a:solidFill>
              </a:rPr>
              <a:pPr>
                <a:defRPr/>
              </a:pPr>
              <a:t>16/09/2025</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078508105"/>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8ED132D-452A-49E5-B8CD-EA0C46A12A5F}" type="datetimeFigureOut">
              <a:rPr lang="vi-VN" smtClean="0">
                <a:solidFill>
                  <a:prstClr val="black">
                    <a:tint val="75000"/>
                  </a:prstClr>
                </a:solidFill>
              </a:rPr>
              <a:pPr>
                <a:defRPr/>
              </a:pPr>
              <a:t>16/09/2025</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03905571"/>
      </p:ext>
    </p:extLst>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2F1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3649489"/>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2F1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9631912"/>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2F1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1551992"/>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2F1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480512"/>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2F1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0035674"/>
      </p:ext>
    </p:extLst>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7466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989"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04993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Lst>
  <p:timing>
    <p:tnLst>
      <p:par>
        <p:cTn id="1" dur="indefinite" restart="never" nodeType="tmRoot"/>
      </p:par>
    </p:tnLst>
  </p:timing>
  <p:txStyles>
    <p:titleStyle>
      <a:lvl1pPr algn="ctr" defTabSz="1085565" rtl="0" eaLnBrk="1" latinLnBrk="0" hangingPunct="1">
        <a:spcBef>
          <a:spcPct val="0"/>
        </a:spcBef>
        <a:buNone/>
        <a:defRPr sz="5200" kern="1200">
          <a:solidFill>
            <a:schemeClr val="tx1"/>
          </a:solidFill>
          <a:latin typeface="+mj-lt"/>
          <a:ea typeface="+mj-ea"/>
          <a:cs typeface="+mj-cs"/>
        </a:defRPr>
      </a:lvl1pPr>
    </p:titleStyle>
    <p:bodyStyle>
      <a:lvl1pPr marL="407252" indent="-407252" algn="l" defTabSz="108556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2255" indent="-339182" algn="l" defTabSz="108556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7259" indent="-271395" algn="l" defTabSz="10855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00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3194"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59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9020"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1782"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4527"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5565" rtl="0" eaLnBrk="1" latinLnBrk="0" hangingPunct="1">
        <a:defRPr sz="2133" kern="1200">
          <a:solidFill>
            <a:schemeClr val="tx1"/>
          </a:solidFill>
          <a:latin typeface="+mn-lt"/>
          <a:ea typeface="+mn-ea"/>
          <a:cs typeface="+mn-cs"/>
        </a:defRPr>
      </a:lvl1pPr>
      <a:lvl2pPr marL="542789" algn="l" defTabSz="1085565" rtl="0" eaLnBrk="1" latinLnBrk="0" hangingPunct="1">
        <a:defRPr sz="2133" kern="1200">
          <a:solidFill>
            <a:schemeClr val="tx1"/>
          </a:solidFill>
          <a:latin typeface="+mn-lt"/>
          <a:ea typeface="+mn-ea"/>
          <a:cs typeface="+mn-cs"/>
        </a:defRPr>
      </a:lvl2pPr>
      <a:lvl3pPr marL="1085866" algn="l" defTabSz="1085565" rtl="0" eaLnBrk="1" latinLnBrk="0" hangingPunct="1">
        <a:defRPr sz="2133" kern="1200">
          <a:solidFill>
            <a:schemeClr val="tx1"/>
          </a:solidFill>
          <a:latin typeface="+mn-lt"/>
          <a:ea typeface="+mn-ea"/>
          <a:cs typeface="+mn-cs"/>
        </a:defRPr>
      </a:lvl3pPr>
      <a:lvl4pPr marL="1628689" algn="l" defTabSz="1085565" rtl="0" eaLnBrk="1" latinLnBrk="0" hangingPunct="1">
        <a:defRPr sz="2133" kern="1200">
          <a:solidFill>
            <a:schemeClr val="tx1"/>
          </a:solidFill>
          <a:latin typeface="+mn-lt"/>
          <a:ea typeface="+mn-ea"/>
          <a:cs typeface="+mn-cs"/>
        </a:defRPr>
      </a:lvl4pPr>
      <a:lvl5pPr marL="2171762" algn="l" defTabSz="1085565" rtl="0" eaLnBrk="1" latinLnBrk="0" hangingPunct="1">
        <a:defRPr sz="2133" kern="1200">
          <a:solidFill>
            <a:schemeClr val="tx1"/>
          </a:solidFill>
          <a:latin typeface="+mn-lt"/>
          <a:ea typeface="+mn-ea"/>
          <a:cs typeface="+mn-cs"/>
        </a:defRPr>
      </a:lvl5pPr>
      <a:lvl6pPr marL="2714516" algn="l" defTabSz="1085565" rtl="0" eaLnBrk="1" latinLnBrk="0" hangingPunct="1">
        <a:defRPr sz="2133" kern="1200">
          <a:solidFill>
            <a:schemeClr val="tx1"/>
          </a:solidFill>
          <a:latin typeface="+mn-lt"/>
          <a:ea typeface="+mn-ea"/>
          <a:cs typeface="+mn-cs"/>
        </a:defRPr>
      </a:lvl6pPr>
      <a:lvl7pPr marL="3257305" algn="l" defTabSz="1085565" rtl="0" eaLnBrk="1" latinLnBrk="0" hangingPunct="1">
        <a:defRPr sz="2133" kern="1200">
          <a:solidFill>
            <a:schemeClr val="tx1"/>
          </a:solidFill>
          <a:latin typeface="+mn-lt"/>
          <a:ea typeface="+mn-ea"/>
          <a:cs typeface="+mn-cs"/>
        </a:defRPr>
      </a:lvl7pPr>
      <a:lvl8pPr marL="3800414" algn="l" defTabSz="1085565" rtl="0" eaLnBrk="1" latinLnBrk="0" hangingPunct="1">
        <a:defRPr sz="2133" kern="1200">
          <a:solidFill>
            <a:schemeClr val="tx1"/>
          </a:solidFill>
          <a:latin typeface="+mn-lt"/>
          <a:ea typeface="+mn-ea"/>
          <a:cs typeface="+mn-cs"/>
        </a:defRPr>
      </a:lvl8pPr>
      <a:lvl9pPr marL="4343202" algn="l" defTabSz="1085565" rtl="0" eaLnBrk="1" latinLnBrk="0" hangingPunct="1">
        <a:defRPr sz="213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85459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72845E7-9DD3-402D-8F27-55B3AC7D3352}"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041020918"/>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01485326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825840"/>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Lst>
  <p:timing>
    <p:tnLst>
      <p:par>
        <p:cTn id="1" dur="indefinite" restart="never" nodeType="tmRoot"/>
      </p:par>
    </p:tnLst>
  </p:timing>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1.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86.xml"/><Relationship Id="rId6" Type="http://schemas.openxmlformats.org/officeDocument/2006/relationships/image" Target="../media/image43.png"/><Relationship Id="rId5" Type="http://schemas.openxmlformats.org/officeDocument/2006/relationships/image" Target="../media/image36.png"/><Relationship Id="rId4" Type="http://schemas.openxmlformats.org/officeDocument/2006/relationships/image" Target="../media/image42.png"/><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34.png"/><Relationship Id="rId7" Type="http://schemas.openxmlformats.org/officeDocument/2006/relationships/image" Target="../media/image47.jpg"/><Relationship Id="rId2" Type="http://schemas.openxmlformats.org/officeDocument/2006/relationships/notesSlide" Target="../notesSlides/notesSlide11.xml"/><Relationship Id="rId1" Type="http://schemas.openxmlformats.org/officeDocument/2006/relationships/slideLayout" Target="../slideLayouts/slideLayout175.xml"/><Relationship Id="rId6" Type="http://schemas.openxmlformats.org/officeDocument/2006/relationships/image" Target="../media/image46.jpg"/><Relationship Id="rId11" Type="http://schemas.openxmlformats.org/officeDocument/2006/relationships/image" Target="../media/image49.png"/><Relationship Id="rId5" Type="http://schemas.openxmlformats.org/officeDocument/2006/relationships/image" Target="../media/image45.jpg"/><Relationship Id="rId10" Type="http://schemas.openxmlformats.org/officeDocument/2006/relationships/image" Target="../media/image7.svg"/><Relationship Id="rId4" Type="http://schemas.openxmlformats.org/officeDocument/2006/relationships/image" Target="../media/image36.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86.xml"/><Relationship Id="rId6" Type="http://schemas.openxmlformats.org/officeDocument/2006/relationships/image" Target="../media/image36.png"/><Relationship Id="rId5" Type="http://schemas.openxmlformats.org/officeDocument/2006/relationships/image" Target="../media/image42.png"/><Relationship Id="rId4" Type="http://schemas.openxmlformats.org/officeDocument/2006/relationships/image" Target="../media/image48.jp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64.xml"/><Relationship Id="rId6" Type="http://schemas.openxmlformats.org/officeDocument/2006/relationships/image" Target="../media/image48.jpg"/><Relationship Id="rId5" Type="http://schemas.openxmlformats.org/officeDocument/2006/relationships/image" Target="../media/image25.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164.xml"/><Relationship Id="rId6" Type="http://schemas.openxmlformats.org/officeDocument/2006/relationships/image" Target="../media/image53.png"/><Relationship Id="rId5" Type="http://schemas.openxmlformats.org/officeDocument/2006/relationships/image" Target="../media/image42.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1.png"/><Relationship Id="rId7"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4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1.pn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64.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58.png"/><Relationship Id="rId4" Type="http://schemas.openxmlformats.org/officeDocument/2006/relationships/image" Target="../media/image34.png"/><Relationship Id="rId9"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1.png"/><Relationship Id="rId7"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64.xml"/><Relationship Id="rId6" Type="http://schemas.openxmlformats.org/officeDocument/2006/relationships/image" Target="../media/image43.png"/><Relationship Id="rId5" Type="http://schemas.openxmlformats.org/officeDocument/2006/relationships/image" Target="../media/image36.png"/><Relationship Id="rId10" Type="http://schemas.openxmlformats.org/officeDocument/2006/relationships/image" Target="../media/image60.png"/><Relationship Id="rId4" Type="http://schemas.openxmlformats.org/officeDocument/2006/relationships/image" Target="../media/image42.png"/><Relationship Id="rId9"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64.xml"/><Relationship Id="rId6" Type="http://schemas.openxmlformats.org/officeDocument/2006/relationships/image" Target="../media/image60.png"/><Relationship Id="rId5" Type="http://schemas.openxmlformats.org/officeDocument/2006/relationships/image" Target="../media/image61.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42.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64.xml"/><Relationship Id="rId5" Type="http://schemas.openxmlformats.org/officeDocument/2006/relationships/image" Target="../media/image36.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164.xml"/><Relationship Id="rId6" Type="http://schemas.openxmlformats.org/officeDocument/2006/relationships/image" Target="../media/image62.png"/><Relationship Id="rId5" Type="http://schemas.openxmlformats.org/officeDocument/2006/relationships/image" Target="../media/image25.png"/><Relationship Id="rId4" Type="http://schemas.openxmlformats.org/officeDocument/2006/relationships/image" Target="../media/image51.png"/><Relationship Id="rId9"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64.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1.png"/><Relationship Id="rId7"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64.xml"/><Relationship Id="rId6" Type="http://schemas.openxmlformats.org/officeDocument/2006/relationships/image" Target="../media/image43.png"/><Relationship Id="rId5" Type="http://schemas.openxmlformats.org/officeDocument/2006/relationships/image" Target="../media/image36.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64.xml"/><Relationship Id="rId5" Type="http://schemas.openxmlformats.org/officeDocument/2006/relationships/image" Target="../media/image42.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164.xml"/><Relationship Id="rId5" Type="http://schemas.openxmlformats.org/officeDocument/2006/relationships/image" Target="../media/image61.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64.xml"/><Relationship Id="rId5" Type="http://schemas.openxmlformats.org/officeDocument/2006/relationships/image" Target="../media/image61.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64.xml"/><Relationship Id="rId5" Type="http://schemas.microsoft.com/office/2007/relationships/hdphoto" Target="../media/hdphoto5.wdp"/><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64.xml"/><Relationship Id="rId6" Type="http://schemas.openxmlformats.org/officeDocument/2006/relationships/image" Target="../media/image62.png"/><Relationship Id="rId5" Type="http://schemas.openxmlformats.org/officeDocument/2006/relationships/image" Target="../media/image25.png"/><Relationship Id="rId4" Type="http://schemas.openxmlformats.org/officeDocument/2006/relationships/image" Target="../media/image51.png"/><Relationship Id="rId9"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6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15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64.xml"/><Relationship Id="rId6" Type="http://schemas.openxmlformats.org/officeDocument/2006/relationships/image" Target="../media/image42.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164.xml"/><Relationship Id="rId6" Type="http://schemas.openxmlformats.org/officeDocument/2006/relationships/image" Target="../media/image42.png"/><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1.png"/><Relationship Id="rId7"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64.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66.png"/><Relationship Id="rId4" Type="http://schemas.openxmlformats.org/officeDocument/2006/relationships/image" Target="../media/image34.png"/><Relationship Id="rId9"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64.xml"/><Relationship Id="rId6" Type="http://schemas.openxmlformats.org/officeDocument/2006/relationships/image" Target="../media/image25.png"/><Relationship Id="rId11"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image" Target="../media/image7.sv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64.xml"/><Relationship Id="rId6" Type="http://schemas.openxmlformats.org/officeDocument/2006/relationships/image" Target="../media/image25.png"/><Relationship Id="rId11"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image" Target="../media/image7.sv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6.wdp"/><Relationship Id="rId2" Type="http://schemas.openxmlformats.org/officeDocument/2006/relationships/notesSlide" Target="../notesSlides/notesSlide34.xml"/><Relationship Id="rId1" Type="http://schemas.openxmlformats.org/officeDocument/2006/relationships/slideLayout" Target="../slideLayouts/slideLayout16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03.xml"/><Relationship Id="rId7" Type="http://schemas.openxmlformats.org/officeDocument/2006/relationships/image" Target="../media/image72.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eg"/></Relationships>
</file>

<file path=ppt/slides/_rels/slide37.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image" Target="../media/image72.gif"/><Relationship Id="rId3" Type="http://schemas.openxmlformats.org/officeDocument/2006/relationships/slideLayout" Target="../slideLayouts/slideLayout115.xml"/><Relationship Id="rId7" Type="http://schemas.openxmlformats.org/officeDocument/2006/relationships/slide" Target="slide39.xml"/><Relationship Id="rId12" Type="http://schemas.openxmlformats.org/officeDocument/2006/relationships/image" Target="../media/image74.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38.xml"/><Relationship Id="rId11" Type="http://schemas.openxmlformats.org/officeDocument/2006/relationships/slide" Target="slide43.xml"/><Relationship Id="rId5" Type="http://schemas.openxmlformats.org/officeDocument/2006/relationships/image" Target="../media/image70.png"/><Relationship Id="rId15" Type="http://schemas.openxmlformats.org/officeDocument/2006/relationships/image" Target="../media/image71.png"/><Relationship Id="rId10" Type="http://schemas.openxmlformats.org/officeDocument/2006/relationships/slide" Target="slide42.xml"/><Relationship Id="rId4" Type="http://schemas.openxmlformats.org/officeDocument/2006/relationships/image" Target="../media/image73.png"/><Relationship Id="rId9" Type="http://schemas.openxmlformats.org/officeDocument/2006/relationships/slide" Target="slide41.xml"/><Relationship Id="rId14" Type="http://schemas.openxmlformats.org/officeDocument/2006/relationships/image" Target="../media/image75.gif"/></Relationships>
</file>

<file path=ppt/slides/_rels/slide38.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81.png"/><Relationship Id="rId3" Type="http://schemas.openxmlformats.org/officeDocument/2006/relationships/audio" Target="../media/audio2.wav"/><Relationship Id="rId7" Type="http://schemas.openxmlformats.org/officeDocument/2006/relationships/image" Target="../media/image77.png"/><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125.xml"/><Relationship Id="rId6" Type="http://schemas.microsoft.com/office/2007/relationships/hdphoto" Target="../media/hdphoto7.wdp"/><Relationship Id="rId11" Type="http://schemas.openxmlformats.org/officeDocument/2006/relationships/image" Target="../media/image79.png"/><Relationship Id="rId5" Type="http://schemas.openxmlformats.org/officeDocument/2006/relationships/image" Target="../media/image76.png"/><Relationship Id="rId10" Type="http://schemas.microsoft.com/office/2007/relationships/hdphoto" Target="../media/hdphoto9.wdp"/><Relationship Id="rId4" Type="http://schemas.openxmlformats.org/officeDocument/2006/relationships/audio" Target="../media/audio3.wav"/><Relationship Id="rId9" Type="http://schemas.openxmlformats.org/officeDocument/2006/relationships/image" Target="../media/image78.png"/><Relationship Id="rId14" Type="http://schemas.openxmlformats.org/officeDocument/2006/relationships/slide" Target="slide37.xml"/></Relationships>
</file>

<file path=ppt/slides/_rels/slide39.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82.png"/><Relationship Id="rId3" Type="http://schemas.openxmlformats.org/officeDocument/2006/relationships/audio" Target="../media/audio3.wav"/><Relationship Id="rId7" Type="http://schemas.openxmlformats.org/officeDocument/2006/relationships/image" Target="../media/image77.png"/><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125.xml"/><Relationship Id="rId6" Type="http://schemas.microsoft.com/office/2007/relationships/hdphoto" Target="../media/hdphoto7.wdp"/><Relationship Id="rId11" Type="http://schemas.openxmlformats.org/officeDocument/2006/relationships/image" Target="../media/image81.png"/><Relationship Id="rId5" Type="http://schemas.openxmlformats.org/officeDocument/2006/relationships/image" Target="../media/image76.png"/><Relationship Id="rId10" Type="http://schemas.microsoft.com/office/2007/relationships/hdphoto" Target="../media/hdphoto9.wdp"/><Relationship Id="rId4" Type="http://schemas.openxmlformats.org/officeDocument/2006/relationships/audio" Target="../media/audio2.wav"/><Relationship Id="rId9" Type="http://schemas.openxmlformats.org/officeDocument/2006/relationships/image" Target="../media/image78.png"/><Relationship Id="rId14" Type="http://schemas.openxmlformats.org/officeDocument/2006/relationships/slide" Target="slide37.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153.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23.png"/><Relationship Id="rId10" Type="http://schemas.openxmlformats.org/officeDocument/2006/relationships/image" Target="../media/image7.svg"/><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81.png"/><Relationship Id="rId3" Type="http://schemas.openxmlformats.org/officeDocument/2006/relationships/audio" Target="../media/audio2.wav"/><Relationship Id="rId7" Type="http://schemas.openxmlformats.org/officeDocument/2006/relationships/image" Target="../media/image77.png"/><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125.xml"/><Relationship Id="rId6" Type="http://schemas.microsoft.com/office/2007/relationships/hdphoto" Target="../media/hdphoto7.wdp"/><Relationship Id="rId11" Type="http://schemas.openxmlformats.org/officeDocument/2006/relationships/image" Target="../media/image79.png"/><Relationship Id="rId5" Type="http://schemas.openxmlformats.org/officeDocument/2006/relationships/image" Target="../media/image76.png"/><Relationship Id="rId10" Type="http://schemas.microsoft.com/office/2007/relationships/hdphoto" Target="../media/hdphoto9.wdp"/><Relationship Id="rId4" Type="http://schemas.openxmlformats.org/officeDocument/2006/relationships/audio" Target="../media/audio3.wav"/><Relationship Id="rId9" Type="http://schemas.openxmlformats.org/officeDocument/2006/relationships/image" Target="../media/image78.png"/><Relationship Id="rId14" Type="http://schemas.openxmlformats.org/officeDocument/2006/relationships/slide" Target="slide37.xml"/></Relationships>
</file>

<file path=ppt/slides/_rels/slide41.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slide" Target="slide37.xml"/><Relationship Id="rId3" Type="http://schemas.openxmlformats.org/officeDocument/2006/relationships/audio" Target="../media/audio3.wav"/><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audio" Target="../media/audio1.wav"/><Relationship Id="rId1" Type="http://schemas.openxmlformats.org/officeDocument/2006/relationships/slideLayout" Target="../slideLayouts/slideLayout125.xml"/><Relationship Id="rId6" Type="http://schemas.microsoft.com/office/2007/relationships/hdphoto" Target="../media/hdphoto7.wdp"/><Relationship Id="rId11" Type="http://schemas.openxmlformats.org/officeDocument/2006/relationships/image" Target="../media/image81.png"/><Relationship Id="rId5" Type="http://schemas.openxmlformats.org/officeDocument/2006/relationships/image" Target="../media/image76.png"/><Relationship Id="rId10" Type="http://schemas.microsoft.com/office/2007/relationships/hdphoto" Target="../media/hdphoto9.wdp"/><Relationship Id="rId4" Type="http://schemas.openxmlformats.org/officeDocument/2006/relationships/audio" Target="../media/audio2.wav"/><Relationship Id="rId9" Type="http://schemas.openxmlformats.org/officeDocument/2006/relationships/image" Target="../media/image78.png"/></Relationships>
</file>

<file path=ppt/slides/_rels/slide42.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82.png"/><Relationship Id="rId3" Type="http://schemas.openxmlformats.org/officeDocument/2006/relationships/audio" Target="../media/audio3.wav"/><Relationship Id="rId7" Type="http://schemas.openxmlformats.org/officeDocument/2006/relationships/image" Target="../media/image77.png"/><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125.xml"/><Relationship Id="rId6" Type="http://schemas.microsoft.com/office/2007/relationships/hdphoto" Target="../media/hdphoto7.wdp"/><Relationship Id="rId11" Type="http://schemas.openxmlformats.org/officeDocument/2006/relationships/image" Target="../media/image81.png"/><Relationship Id="rId5" Type="http://schemas.openxmlformats.org/officeDocument/2006/relationships/image" Target="../media/image76.png"/><Relationship Id="rId10" Type="http://schemas.microsoft.com/office/2007/relationships/hdphoto" Target="../media/hdphoto9.wdp"/><Relationship Id="rId4" Type="http://schemas.openxmlformats.org/officeDocument/2006/relationships/audio" Target="../media/audio2.wav"/><Relationship Id="rId9" Type="http://schemas.openxmlformats.org/officeDocument/2006/relationships/image" Target="../media/image78.png"/><Relationship Id="rId14" Type="http://schemas.openxmlformats.org/officeDocument/2006/relationships/slide" Target="slide37.xml"/></Relationships>
</file>

<file path=ppt/slides/_rels/slide43.xml.rels><?xml version="1.0" encoding="UTF-8" standalone="yes"?>
<Relationships xmlns="http://schemas.openxmlformats.org/package/2006/relationships"><Relationship Id="rId8" Type="http://schemas.openxmlformats.org/officeDocument/2006/relationships/slide" Target="slide37.xml"/><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76.png"/><Relationship Id="rId1" Type="http://schemas.openxmlformats.org/officeDocument/2006/relationships/slideLayout" Target="../slideLayouts/slideLayout125.xml"/><Relationship Id="rId6" Type="http://schemas.openxmlformats.org/officeDocument/2006/relationships/image" Target="../media/image78.png"/><Relationship Id="rId5" Type="http://schemas.microsoft.com/office/2007/relationships/hdphoto" Target="../media/hdphoto8.wdp"/><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53.xml"/><Relationship Id="rId5" Type="http://schemas.openxmlformats.org/officeDocument/2006/relationships/image" Target="../media/image31.jp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44.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1.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53.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75.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75.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92250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1"/>
          <p:cNvPicPr>
            <a:picLocks noChangeAspect="1"/>
          </p:cNvPicPr>
          <p:nvPr/>
        </p:nvPicPr>
        <p:blipFill>
          <a:blip r:embed="rId3"/>
          <a:srcRect/>
          <a:stretch>
            <a:fillRect/>
          </a:stretch>
        </p:blipFill>
        <p:spPr>
          <a:xfrm>
            <a:off x="7559679" y="-707062"/>
            <a:ext cx="4632321" cy="7946062"/>
          </a:xfrm>
          <a:prstGeom prst="rect">
            <a:avLst/>
          </a:prstGeom>
        </p:spPr>
      </p:pic>
      <p:sp>
        <p:nvSpPr>
          <p:cNvPr id="2" name="Rectangle 1"/>
          <p:cNvSpPr/>
          <p:nvPr/>
        </p:nvSpPr>
        <p:spPr>
          <a:xfrm>
            <a:off x="406400" y="330200"/>
            <a:ext cx="6188079" cy="543675"/>
          </a:xfrm>
          <a:prstGeom prst="rect">
            <a:avLst/>
          </a:prstGeom>
        </p:spPr>
        <p:txBody>
          <a:bodyPr wrap="square">
            <a:spAutoFit/>
          </a:bodyPr>
          <a:lstStyle/>
          <a:p>
            <a:pPr algn="just"/>
            <a:r>
              <a:rPr lang="en-US" sz="2933" b="1" dirty="0">
                <a:solidFill>
                  <a:prstClr val="black"/>
                </a:solidFill>
                <a:latin typeface="Times New Roman" panose="02020603050405020304" pitchFamily="18" charset="0"/>
                <a:cs typeface="Times New Roman" panose="02020603050405020304" pitchFamily="18" charset="0"/>
              </a:rPr>
              <a:t>2. </a:t>
            </a:r>
            <a:r>
              <a:rPr lang="en-US" sz="2933" b="1" dirty="0" err="1">
                <a:solidFill>
                  <a:prstClr val="black"/>
                </a:solidFill>
                <a:latin typeface="Times New Roman" panose="02020603050405020304" pitchFamily="18" charset="0"/>
                <a:cs typeface="Times New Roman" panose="02020603050405020304" pitchFamily="18" charset="0"/>
              </a:rPr>
              <a:t>Tìm</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hiểu</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chung</a:t>
            </a:r>
            <a:endParaRPr lang="vi-VN" sz="2933" b="1" dirty="0">
              <a:solidFill>
                <a:prstClr val="black"/>
              </a:solidFill>
              <a:latin typeface="Times New Roman" panose="02020603050405020304" pitchFamily="18" charset="0"/>
              <a:cs typeface="Times New Roman" panose="02020603050405020304" pitchFamily="18" charset="0"/>
            </a:endParaRPr>
          </a:p>
        </p:txBody>
      </p:sp>
      <p:pic>
        <p:nvPicPr>
          <p:cNvPr id="12" name="Picture 9"/>
          <p:cNvPicPr>
            <a:picLocks noChangeAspect="1"/>
          </p:cNvPicPr>
          <p:nvPr/>
        </p:nvPicPr>
        <p:blipFill>
          <a:blip r:embed="rId4"/>
          <a:srcRect/>
          <a:stretch>
            <a:fillRect/>
          </a:stretch>
        </p:blipFill>
        <p:spPr>
          <a:xfrm rot="-267628">
            <a:off x="6573687" y="-539128"/>
            <a:ext cx="6392236" cy="1398301"/>
          </a:xfrm>
          <a:prstGeom prst="rect">
            <a:avLst/>
          </a:prstGeom>
        </p:spPr>
      </p:pic>
      <p:pic>
        <p:nvPicPr>
          <p:cNvPr id="13" name="Picture 12"/>
          <p:cNvPicPr>
            <a:picLocks noChangeAspect="1"/>
          </p:cNvPicPr>
          <p:nvPr/>
        </p:nvPicPr>
        <p:blipFill>
          <a:blip r:embed="rId5"/>
          <a:srcRect/>
          <a:stretch>
            <a:fillRect/>
          </a:stretch>
        </p:blipFill>
        <p:spPr>
          <a:xfrm rot="2216740">
            <a:off x="10862218" y="1397162"/>
            <a:ext cx="780454" cy="860005"/>
          </a:xfrm>
          <a:prstGeom prst="rect">
            <a:avLst/>
          </a:prstGeom>
        </p:spPr>
      </p:pic>
      <p:pic>
        <p:nvPicPr>
          <p:cNvPr id="14" name="Picture 13"/>
          <p:cNvPicPr>
            <a:picLocks noChangeAspect="1"/>
          </p:cNvPicPr>
          <p:nvPr/>
        </p:nvPicPr>
        <p:blipFill>
          <a:blip r:embed="rId5"/>
          <a:srcRect/>
          <a:stretch>
            <a:fillRect/>
          </a:stretch>
        </p:blipFill>
        <p:spPr>
          <a:xfrm rot="-1791089">
            <a:off x="8330224" y="-110037"/>
            <a:ext cx="780454" cy="860005"/>
          </a:xfrm>
          <a:prstGeom prst="rect">
            <a:avLst/>
          </a:prstGeom>
        </p:spPr>
      </p:pic>
      <p:pic>
        <p:nvPicPr>
          <p:cNvPr id="15" name="Picture 6"/>
          <p:cNvPicPr>
            <a:picLocks noChangeAspect="1"/>
          </p:cNvPicPr>
          <p:nvPr/>
        </p:nvPicPr>
        <p:blipFill>
          <a:blip r:embed="rId6"/>
          <a:srcRect/>
          <a:stretch>
            <a:fillRect/>
          </a:stretch>
        </p:blipFill>
        <p:spPr>
          <a:xfrm>
            <a:off x="7990543" y="5342889"/>
            <a:ext cx="4788915" cy="2388471"/>
          </a:xfrm>
          <a:prstGeom prst="rect">
            <a:avLst/>
          </a:prstGeom>
        </p:spPr>
      </p:pic>
      <p:pic>
        <p:nvPicPr>
          <p:cNvPr id="16" name="Picture 7"/>
          <p:cNvPicPr>
            <a:picLocks noChangeAspect="1"/>
          </p:cNvPicPr>
          <p:nvPr/>
        </p:nvPicPr>
        <p:blipFill>
          <a:blip r:embed="rId7"/>
          <a:srcRect/>
          <a:stretch>
            <a:fillRect/>
          </a:stretch>
        </p:blipFill>
        <p:spPr>
          <a:xfrm>
            <a:off x="8394955" y="3202857"/>
            <a:ext cx="2756635" cy="4662384"/>
          </a:xfrm>
          <a:prstGeom prst="rect">
            <a:avLst/>
          </a:prstGeom>
        </p:spPr>
      </p:pic>
      <p:pic>
        <p:nvPicPr>
          <p:cNvPr id="17" name="Picture 8"/>
          <p:cNvPicPr>
            <a:picLocks noChangeAspect="1"/>
          </p:cNvPicPr>
          <p:nvPr/>
        </p:nvPicPr>
        <p:blipFill>
          <a:blip r:embed="rId8"/>
          <a:srcRect/>
          <a:stretch>
            <a:fillRect/>
          </a:stretch>
        </p:blipFill>
        <p:spPr>
          <a:xfrm rot="-891811">
            <a:off x="9232068" y="5819333"/>
            <a:ext cx="2305865" cy="625466"/>
          </a:xfrm>
          <a:prstGeom prst="rect">
            <a:avLst/>
          </a:prstGeom>
        </p:spPr>
      </p:pic>
      <p:pic>
        <p:nvPicPr>
          <p:cNvPr id="18" name="Picture 11"/>
          <p:cNvPicPr>
            <a:picLocks noChangeAspect="1"/>
          </p:cNvPicPr>
          <p:nvPr/>
        </p:nvPicPr>
        <p:blipFill>
          <a:blip r:embed="rId5"/>
          <a:srcRect/>
          <a:stretch>
            <a:fillRect/>
          </a:stretch>
        </p:blipFill>
        <p:spPr>
          <a:xfrm rot="7325646">
            <a:off x="6867866" y="5471942"/>
            <a:ext cx="780454" cy="860005"/>
          </a:xfrm>
          <a:prstGeom prst="rect">
            <a:avLst/>
          </a:prstGeom>
        </p:spPr>
      </p:pic>
      <p:pic>
        <p:nvPicPr>
          <p:cNvPr id="20" name="Picture 19"/>
          <p:cNvPicPr>
            <a:picLocks noChangeAspect="1"/>
          </p:cNvPicPr>
          <p:nvPr/>
        </p:nvPicPr>
        <p:blipFill>
          <a:blip r:embed="rId9"/>
          <a:srcRect/>
          <a:stretch>
            <a:fillRect/>
          </a:stretch>
        </p:blipFill>
        <p:spPr bwMode="auto">
          <a:xfrm>
            <a:off x="8111305" y="919024"/>
            <a:ext cx="3691958" cy="5136243"/>
          </a:xfrm>
          <a:prstGeom prst="rect">
            <a:avLst/>
          </a:prstGeom>
          <a:noFill/>
          <a:ln w="9525">
            <a:noFill/>
            <a:miter lim="800000"/>
            <a:headEnd/>
            <a:tailEnd/>
          </a:ln>
        </p:spPr>
      </p:pic>
      <p:sp>
        <p:nvSpPr>
          <p:cNvPr id="21" name="Rectangle 20"/>
          <p:cNvSpPr/>
          <p:nvPr/>
        </p:nvSpPr>
        <p:spPr>
          <a:xfrm>
            <a:off x="2529455" y="1224084"/>
            <a:ext cx="5128327" cy="954107"/>
          </a:xfrm>
          <a:prstGeom prst="rect">
            <a:avLst/>
          </a:prstGeom>
          <a:solidFill>
            <a:srgbClr val="6F5023"/>
          </a:solidFill>
        </p:spPr>
        <p:txBody>
          <a:bodyPr wrap="none">
            <a:spAutoFit/>
          </a:bodyPr>
          <a:lstStyle/>
          <a:p>
            <a:pPr lvl="0" algn="ctr" fontAlgn="base">
              <a:spcBef>
                <a:spcPct val="0"/>
              </a:spcBef>
              <a:spcAft>
                <a:spcPct val="0"/>
              </a:spcAft>
              <a:defRPr/>
            </a:pPr>
            <a:r>
              <a:rPr lang="en-US" sz="2800" i="1" dirty="0" err="1" smtClean="0">
                <a:solidFill>
                  <a:schemeClr val="bg1"/>
                </a:solidFill>
                <a:latin typeface="Times New Roman" pitchFamily="18" charset="0"/>
                <a:cs typeface="Times New Roman" pitchFamily="18" charset="0"/>
              </a:rPr>
              <a:t>Ăng</a:t>
            </a:r>
            <a:r>
              <a:rPr lang="en-US" sz="2800" i="1" dirty="0" smtClean="0">
                <a:solidFill>
                  <a:schemeClr val="bg1"/>
                </a:solidFill>
                <a:latin typeface="Times New Roman" pitchFamily="18" charset="0"/>
                <a:cs typeface="Times New Roman" pitchFamily="18" charset="0"/>
              </a:rPr>
              <a:t>- </a:t>
            </a:r>
            <a:r>
              <a:rPr lang="en-US" sz="2800" i="1" dirty="0" err="1">
                <a:solidFill>
                  <a:schemeClr val="bg1"/>
                </a:solidFill>
                <a:latin typeface="Times New Roman" pitchFamily="18" charset="0"/>
                <a:cs typeface="Times New Roman" pitchFamily="18" charset="0"/>
              </a:rPr>
              <a:t>toan</a:t>
            </a:r>
            <a:r>
              <a:rPr lang="en-US" sz="2800" i="1" dirty="0">
                <a:solidFill>
                  <a:schemeClr val="bg1"/>
                </a:solidFill>
                <a:latin typeface="Times New Roman" pitchFamily="18" charset="0"/>
                <a:cs typeface="Times New Roman" pitchFamily="18" charset="0"/>
              </a:rPr>
              <a:t>- </a:t>
            </a:r>
            <a:r>
              <a:rPr lang="en-US" sz="2800" i="1" dirty="0" err="1">
                <a:solidFill>
                  <a:schemeClr val="bg1"/>
                </a:solidFill>
                <a:latin typeface="Times New Roman" pitchFamily="18" charset="0"/>
                <a:cs typeface="Times New Roman" pitchFamily="18" charset="0"/>
              </a:rPr>
              <a:t>đơ</a:t>
            </a:r>
            <a:r>
              <a:rPr lang="en-US" sz="2800" i="1" dirty="0">
                <a:solidFill>
                  <a:schemeClr val="bg1"/>
                </a:solidFill>
                <a:latin typeface="Times New Roman" pitchFamily="18" charset="0"/>
                <a:cs typeface="Times New Roman" pitchFamily="18" charset="0"/>
              </a:rPr>
              <a:t> </a:t>
            </a:r>
            <a:r>
              <a:rPr lang="en-US" sz="2800" i="1" dirty="0" err="1">
                <a:solidFill>
                  <a:schemeClr val="bg1"/>
                </a:solidFill>
                <a:latin typeface="Times New Roman" pitchFamily="18" charset="0"/>
                <a:cs typeface="Times New Roman" pitchFamily="18" charset="0"/>
              </a:rPr>
              <a:t>Xanh-tơ</a:t>
            </a:r>
            <a:r>
              <a:rPr lang="en-US" sz="2800" i="1" dirty="0">
                <a:solidFill>
                  <a:schemeClr val="bg1"/>
                </a:solidFill>
                <a:latin typeface="Times New Roman" pitchFamily="18" charset="0"/>
                <a:cs typeface="Times New Roman" pitchFamily="18" charset="0"/>
              </a:rPr>
              <a:t> </a:t>
            </a:r>
            <a:r>
              <a:rPr lang="en-US" sz="2800" i="1" dirty="0" smtClean="0">
                <a:solidFill>
                  <a:schemeClr val="bg1"/>
                </a:solidFill>
                <a:latin typeface="Times New Roman" pitchFamily="18" charset="0"/>
                <a:cs typeface="Times New Roman" pitchFamily="18" charset="0"/>
              </a:rPr>
              <a:t>Ê-</a:t>
            </a:r>
            <a:r>
              <a:rPr lang="en-US" sz="2800" i="1" dirty="0" err="1" smtClean="0">
                <a:solidFill>
                  <a:schemeClr val="bg1"/>
                </a:solidFill>
                <a:latin typeface="Times New Roman" pitchFamily="18" charset="0"/>
                <a:cs typeface="Times New Roman" pitchFamily="18" charset="0"/>
              </a:rPr>
              <a:t>xu</a:t>
            </a:r>
            <a:r>
              <a:rPr lang="en-US" sz="2800" i="1" dirty="0" smtClean="0">
                <a:solidFill>
                  <a:schemeClr val="bg1"/>
                </a:solidFill>
                <a:latin typeface="Times New Roman" pitchFamily="18" charset="0"/>
                <a:cs typeface="Times New Roman" pitchFamily="18" charset="0"/>
              </a:rPr>
              <a:t>-</a:t>
            </a:r>
            <a:r>
              <a:rPr lang="en-US" sz="2800" i="1" dirty="0" err="1" smtClean="0">
                <a:solidFill>
                  <a:schemeClr val="bg1"/>
                </a:solidFill>
                <a:latin typeface="Times New Roman" pitchFamily="18" charset="0"/>
                <a:cs typeface="Times New Roman" pitchFamily="18" charset="0"/>
              </a:rPr>
              <a:t>pe-ri</a:t>
            </a:r>
            <a:r>
              <a:rPr lang="en-US" sz="2800" i="1" dirty="0" smtClean="0">
                <a:solidFill>
                  <a:schemeClr val="bg1"/>
                </a:solidFill>
                <a:latin typeface="Times New Roman" pitchFamily="18" charset="0"/>
                <a:cs typeface="Times New Roman" pitchFamily="18" charset="0"/>
              </a:rPr>
              <a:t> </a:t>
            </a:r>
            <a:endParaRPr lang="en-US" sz="2800" i="1" dirty="0" smtClean="0">
              <a:solidFill>
                <a:schemeClr val="bg1"/>
              </a:solidFill>
              <a:latin typeface="Times New Roman" pitchFamily="18" charset="0"/>
              <a:cs typeface="Times New Roman" pitchFamily="18" charset="0"/>
            </a:endParaRPr>
          </a:p>
          <a:p>
            <a:pPr lvl="0" algn="ctr" fontAlgn="base">
              <a:spcBef>
                <a:spcPct val="0"/>
              </a:spcBef>
              <a:spcAft>
                <a:spcPct val="0"/>
              </a:spcAft>
              <a:defRPr/>
            </a:pPr>
            <a:r>
              <a:rPr lang="en-US" sz="2800" dirty="0" smtClean="0">
                <a:solidFill>
                  <a:schemeClr val="bg1"/>
                </a:solidFill>
                <a:latin typeface="Times New Roman" pitchFamily="18" charset="0"/>
                <a:cs typeface="Times New Roman" pitchFamily="18" charset="0"/>
              </a:rPr>
              <a:t>(</a:t>
            </a:r>
            <a:r>
              <a:rPr lang="en-US" sz="2800" dirty="0">
                <a:solidFill>
                  <a:schemeClr val="bg1"/>
                </a:solidFill>
                <a:latin typeface="Times New Roman" pitchFamily="18" charset="0"/>
                <a:cs typeface="Times New Roman" pitchFamily="18" charset="0"/>
              </a:rPr>
              <a:t>1900-1944) </a:t>
            </a:r>
            <a:endParaRPr lang="en-US" sz="2800" b="1" dirty="0">
              <a:solidFill>
                <a:schemeClr val="bg1"/>
              </a:solidFill>
              <a:latin typeface="Times New Roman" pitchFamily="18" charset="0"/>
              <a:cs typeface="Times New Roman" pitchFamily="18" charset="0"/>
            </a:endParaRPr>
          </a:p>
        </p:txBody>
      </p:sp>
      <p:sp>
        <p:nvSpPr>
          <p:cNvPr id="22" name="Rectangle 21"/>
          <p:cNvSpPr/>
          <p:nvPr/>
        </p:nvSpPr>
        <p:spPr>
          <a:xfrm>
            <a:off x="372337" y="2366159"/>
            <a:ext cx="5500224" cy="523220"/>
          </a:xfrm>
          <a:prstGeom prst="rect">
            <a:avLst/>
          </a:prstGeom>
        </p:spPr>
        <p:txBody>
          <a:bodyPr wrap="none">
            <a:spAutoFit/>
          </a:bodyPr>
          <a:lstStyle/>
          <a:p>
            <a:pPr lvl="0" fontAlgn="base">
              <a:spcBef>
                <a:spcPct val="0"/>
              </a:spcBef>
              <a:spcAft>
                <a:spcPct val="0"/>
              </a:spcAft>
              <a:defRPr/>
            </a:pPr>
            <a:r>
              <a:rPr lang="en-US" sz="2800"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Quê</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lớn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nước</a:t>
            </a:r>
            <a:r>
              <a:rPr lang="en-US" sz="2800"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Pháp</a:t>
            </a:r>
            <a:endParaRPr lang="en-US" sz="2800" b="1" dirty="0">
              <a:latin typeface="Times New Roman" pitchFamily="18" charset="0"/>
              <a:cs typeface="Times New Roman" pitchFamily="18" charset="0"/>
            </a:endParaRPr>
          </a:p>
        </p:txBody>
      </p:sp>
      <p:sp>
        <p:nvSpPr>
          <p:cNvPr id="23" name="Rectangle 22"/>
          <p:cNvSpPr/>
          <p:nvPr/>
        </p:nvSpPr>
        <p:spPr>
          <a:xfrm>
            <a:off x="372337" y="3080457"/>
            <a:ext cx="6599884" cy="3631763"/>
          </a:xfrm>
          <a:prstGeom prst="rect">
            <a:avLst/>
          </a:prstGeom>
        </p:spPr>
        <p:txBody>
          <a:bodyPr wrap="square">
            <a:spAutoFit/>
          </a:bodyPr>
          <a:lstStyle/>
          <a:p>
            <a:pPr lvl="0" algn="just" fontAlgn="base">
              <a:spcBef>
                <a:spcPct val="0"/>
              </a:spcBef>
              <a:spcAft>
                <a:spcPct val="0"/>
              </a:spcAft>
              <a:defRPr/>
            </a:pPr>
            <a:r>
              <a:rPr lang="en-US" sz="2800" dirty="0" smtClean="0">
                <a:latin typeface="Times New Roman" pitchFamily="18" charset="0"/>
                <a:cs typeface="Calibri" pitchFamily="34" charset="0"/>
              </a:rPr>
              <a:t>- </a:t>
            </a:r>
            <a:r>
              <a:rPr lang="en-US" sz="2800" b="1" dirty="0" err="1" smtClean="0">
                <a:latin typeface="Times New Roman" pitchFamily="18" charset="0"/>
                <a:cs typeface="Calibri" pitchFamily="34" charset="0"/>
              </a:rPr>
              <a:t>Đề</a:t>
            </a:r>
            <a:r>
              <a:rPr lang="en-US" sz="2800" b="1" dirty="0" smtClean="0">
                <a:latin typeface="Times New Roman" pitchFamily="18" charset="0"/>
                <a:cs typeface="Calibri" pitchFamily="34" charset="0"/>
              </a:rPr>
              <a:t> </a:t>
            </a:r>
            <a:r>
              <a:rPr lang="en-US" sz="2800" b="1" dirty="0" err="1" smtClean="0">
                <a:latin typeface="Times New Roman" pitchFamily="18" charset="0"/>
                <a:cs typeface="Calibri" pitchFamily="34" charset="0"/>
              </a:rPr>
              <a:t>tài</a:t>
            </a:r>
            <a:r>
              <a:rPr lang="en-US" sz="2800" b="1" dirty="0" smtClean="0">
                <a:latin typeface="Times New Roman" pitchFamily="18" charset="0"/>
                <a:cs typeface="Calibri" pitchFamily="34" charset="0"/>
              </a:rPr>
              <a:t> </a:t>
            </a:r>
            <a:r>
              <a:rPr lang="en-US" sz="2800" b="1" dirty="0" err="1" smtClean="0">
                <a:latin typeface="Times New Roman" pitchFamily="18" charset="0"/>
                <a:cs typeface="Calibri" pitchFamily="34" charset="0"/>
              </a:rPr>
              <a:t>sáng</a:t>
            </a:r>
            <a:r>
              <a:rPr lang="en-US" sz="2800" b="1" dirty="0" smtClean="0">
                <a:latin typeface="Times New Roman" pitchFamily="18" charset="0"/>
                <a:cs typeface="Calibri" pitchFamily="34" charset="0"/>
              </a:rPr>
              <a:t> </a:t>
            </a:r>
            <a:r>
              <a:rPr lang="en-US" sz="2800" b="1" dirty="0" err="1" smtClean="0">
                <a:latin typeface="Times New Roman" pitchFamily="18" charset="0"/>
                <a:cs typeface="Calibri" pitchFamily="34" charset="0"/>
              </a:rPr>
              <a:t>tác</a:t>
            </a:r>
            <a:r>
              <a:rPr lang="en-US" sz="2800" dirty="0" smtClean="0">
                <a:latin typeface="Times New Roman" pitchFamily="18" charset="0"/>
                <a:cs typeface="Calibri" pitchFamily="34" charset="0"/>
              </a:rPr>
              <a:t>: </a:t>
            </a:r>
            <a:r>
              <a:rPr lang="en-US" sz="2800" dirty="0" err="1" smtClean="0">
                <a:latin typeface="Times New Roman" pitchFamily="18" charset="0"/>
                <a:cs typeface="Calibri" pitchFamily="34" charset="0"/>
              </a:rPr>
              <a:t>những</a:t>
            </a:r>
            <a:r>
              <a:rPr lang="en-US" sz="2800" dirty="0" smtClean="0">
                <a:latin typeface="Times New Roman" pitchFamily="18" charset="0"/>
                <a:cs typeface="Calibri" pitchFamily="34" charset="0"/>
              </a:rPr>
              <a:t> </a:t>
            </a:r>
            <a:r>
              <a:rPr lang="en-US" sz="2800" dirty="0" err="1">
                <a:latin typeface="Times New Roman" pitchFamily="18" charset="0"/>
                <a:cs typeface="Calibri" pitchFamily="34" charset="0"/>
              </a:rPr>
              <a:t>chuyến</a:t>
            </a:r>
            <a:r>
              <a:rPr lang="en-US" sz="2800" dirty="0">
                <a:latin typeface="Times New Roman" pitchFamily="18" charset="0"/>
                <a:cs typeface="Calibri" pitchFamily="34" charset="0"/>
              </a:rPr>
              <a:t> bay </a:t>
            </a:r>
            <a:r>
              <a:rPr lang="en-US" sz="2800" dirty="0" err="1">
                <a:latin typeface="Times New Roman" pitchFamily="18" charset="0"/>
                <a:cs typeface="Calibri" pitchFamily="34" charset="0"/>
              </a:rPr>
              <a:t>và</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cuộc</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sống</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của</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người</a:t>
            </a:r>
            <a:r>
              <a:rPr lang="en-US" sz="2800" dirty="0">
                <a:latin typeface="Times New Roman" pitchFamily="18" charset="0"/>
                <a:cs typeface="Calibri" pitchFamily="34" charset="0"/>
              </a:rPr>
              <a:t> phi </a:t>
            </a:r>
            <a:r>
              <a:rPr lang="en-US" sz="2800" dirty="0" err="1">
                <a:latin typeface="Times New Roman" pitchFamily="18" charset="0"/>
                <a:cs typeface="Calibri" pitchFamily="34" charset="0"/>
              </a:rPr>
              <a:t>công</a:t>
            </a:r>
            <a:r>
              <a:rPr lang="en-US" sz="2800" dirty="0">
                <a:latin typeface="Times New Roman" pitchFamily="18" charset="0"/>
                <a:cs typeface="Calibri" pitchFamily="34" charset="0"/>
              </a:rPr>
              <a:t>.</a:t>
            </a:r>
          </a:p>
          <a:p>
            <a:pPr lvl="0" algn="just" fontAlgn="base">
              <a:spcBef>
                <a:spcPct val="0"/>
              </a:spcBef>
              <a:spcAft>
                <a:spcPct val="0"/>
              </a:spcAft>
              <a:defRPr/>
            </a:pPr>
            <a:endParaRPr lang="en-US" sz="1400" dirty="0" smtClean="0">
              <a:latin typeface="Times New Roman" pitchFamily="18" charset="0"/>
              <a:cs typeface="Calibri" pitchFamily="34" charset="0"/>
            </a:endParaRPr>
          </a:p>
          <a:p>
            <a:pPr lvl="0" algn="just" fontAlgn="base">
              <a:spcBef>
                <a:spcPct val="0"/>
              </a:spcBef>
              <a:spcAft>
                <a:spcPct val="0"/>
              </a:spcAft>
              <a:defRPr/>
            </a:pPr>
            <a:r>
              <a:rPr lang="en-US" sz="2800" dirty="0" smtClean="0">
                <a:latin typeface="Times New Roman" pitchFamily="18" charset="0"/>
                <a:cs typeface="Calibri" pitchFamily="34" charset="0"/>
              </a:rPr>
              <a:t>- </a:t>
            </a:r>
            <a:r>
              <a:rPr lang="en-US" sz="2800" b="1" dirty="0" err="1" smtClean="0">
                <a:latin typeface="Times New Roman" pitchFamily="18" charset="0"/>
                <a:cs typeface="Calibri" pitchFamily="34" charset="0"/>
              </a:rPr>
              <a:t>Phong</a:t>
            </a:r>
            <a:r>
              <a:rPr lang="en-US" sz="2800" b="1" dirty="0" smtClean="0">
                <a:latin typeface="Times New Roman" pitchFamily="18" charset="0"/>
                <a:cs typeface="Calibri" pitchFamily="34" charset="0"/>
              </a:rPr>
              <a:t> </a:t>
            </a:r>
            <a:r>
              <a:rPr lang="en-US" sz="2800" b="1" dirty="0" err="1" smtClean="0">
                <a:latin typeface="Times New Roman" pitchFamily="18" charset="0"/>
                <a:cs typeface="Calibri" pitchFamily="34" charset="0"/>
              </a:rPr>
              <a:t>cách</a:t>
            </a:r>
            <a:r>
              <a:rPr lang="en-US" sz="2800" b="1" dirty="0" smtClean="0">
                <a:latin typeface="Times New Roman" pitchFamily="18" charset="0"/>
                <a:cs typeface="Calibri" pitchFamily="34" charset="0"/>
              </a:rPr>
              <a:t> </a:t>
            </a:r>
            <a:r>
              <a:rPr lang="en-US" sz="2800" b="1" dirty="0" err="1" smtClean="0">
                <a:latin typeface="Times New Roman" pitchFamily="18" charset="0"/>
                <a:cs typeface="Calibri" pitchFamily="34" charset="0"/>
              </a:rPr>
              <a:t>sáng</a:t>
            </a:r>
            <a:r>
              <a:rPr lang="en-US" sz="2800" b="1" dirty="0" smtClean="0">
                <a:latin typeface="Times New Roman" pitchFamily="18" charset="0"/>
                <a:cs typeface="Calibri" pitchFamily="34" charset="0"/>
              </a:rPr>
              <a:t> </a:t>
            </a:r>
            <a:r>
              <a:rPr lang="en-US" sz="2800" b="1" dirty="0" err="1" smtClean="0">
                <a:latin typeface="Times New Roman" pitchFamily="18" charset="0"/>
                <a:cs typeface="Calibri" pitchFamily="34" charset="0"/>
              </a:rPr>
              <a:t>tác</a:t>
            </a:r>
            <a:r>
              <a:rPr lang="en-US" sz="2800" dirty="0" smtClean="0">
                <a:latin typeface="Times New Roman" pitchFamily="18" charset="0"/>
                <a:cs typeface="Calibri" pitchFamily="34" charset="0"/>
              </a:rPr>
              <a:t>: </a:t>
            </a:r>
            <a:r>
              <a:rPr lang="en-US" sz="2800" b="1" dirty="0" err="1" smtClean="0">
                <a:latin typeface="Times New Roman" pitchFamily="18" charset="0"/>
                <a:cs typeface="Calibri" pitchFamily="34" charset="0"/>
              </a:rPr>
              <a:t>Ngòi</a:t>
            </a:r>
            <a:r>
              <a:rPr lang="en-US" sz="2800" b="1" dirty="0" smtClean="0">
                <a:latin typeface="Times New Roman" pitchFamily="18" charset="0"/>
                <a:cs typeface="Calibri" pitchFamily="34" charset="0"/>
              </a:rPr>
              <a:t> </a:t>
            </a:r>
            <a:r>
              <a:rPr lang="en-US" sz="2800" b="1" dirty="0" err="1">
                <a:latin typeface="Times New Roman" pitchFamily="18" charset="0"/>
                <a:cs typeface="Calibri" pitchFamily="34" charset="0"/>
              </a:rPr>
              <a:t>bút</a:t>
            </a:r>
            <a:r>
              <a:rPr lang="en-US" sz="2800" b="1" dirty="0">
                <a:latin typeface="Times New Roman" pitchFamily="18" charset="0"/>
                <a:cs typeface="Calibri" pitchFamily="34" charset="0"/>
              </a:rPr>
              <a:t> </a:t>
            </a:r>
            <a:r>
              <a:rPr lang="en-US" sz="2800" dirty="0" err="1">
                <a:latin typeface="Times New Roman" pitchFamily="18" charset="0"/>
                <a:cs typeface="Calibri" pitchFamily="34" charset="0"/>
              </a:rPr>
              <a:t>của</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nhà</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văn</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đậm</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chất</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trữ</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tình</a:t>
            </a:r>
            <a:r>
              <a:rPr lang="en-US" sz="2800" dirty="0">
                <a:latin typeface="Times New Roman" pitchFamily="18" charset="0"/>
                <a:cs typeface="Calibri" pitchFamily="34" charset="0"/>
              </a:rPr>
              <a:t>, </a:t>
            </a:r>
            <a:r>
              <a:rPr lang="en-US" sz="2800" b="1" dirty="0" err="1">
                <a:latin typeface="Times New Roman" pitchFamily="18" charset="0"/>
                <a:cs typeface="Calibri" pitchFamily="34" charset="0"/>
              </a:rPr>
              <a:t>trong</a:t>
            </a:r>
            <a:r>
              <a:rPr lang="en-US" sz="2800" b="1" dirty="0">
                <a:latin typeface="Times New Roman" pitchFamily="18" charset="0"/>
                <a:cs typeface="Calibri" pitchFamily="34" charset="0"/>
              </a:rPr>
              <a:t> </a:t>
            </a:r>
            <a:r>
              <a:rPr lang="en-US" sz="2800" b="1" dirty="0" err="1">
                <a:latin typeface="Times New Roman" pitchFamily="18" charset="0"/>
                <a:cs typeface="Calibri" pitchFamily="34" charset="0"/>
              </a:rPr>
              <a:t>trẻo</a:t>
            </a:r>
            <a:r>
              <a:rPr lang="en-US" sz="2800" b="1" dirty="0">
                <a:latin typeface="Times New Roman" pitchFamily="18" charset="0"/>
                <a:cs typeface="Calibri" pitchFamily="34" charset="0"/>
              </a:rPr>
              <a:t> </a:t>
            </a:r>
            <a:r>
              <a:rPr lang="en-US" sz="2800" dirty="0" err="1">
                <a:latin typeface="Times New Roman" pitchFamily="18" charset="0"/>
                <a:cs typeface="Calibri" pitchFamily="34" charset="0"/>
              </a:rPr>
              <a:t>và</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giàu</a:t>
            </a:r>
            <a:r>
              <a:rPr lang="en-US" sz="2800" dirty="0">
                <a:latin typeface="Times New Roman" pitchFamily="18" charset="0"/>
                <a:cs typeface="Calibri" pitchFamily="34" charset="0"/>
              </a:rPr>
              <a:t> </a:t>
            </a:r>
            <a:r>
              <a:rPr lang="en-US" sz="2800" b="1" dirty="0" err="1">
                <a:latin typeface="Times New Roman" pitchFamily="18" charset="0"/>
                <a:cs typeface="Calibri" pitchFamily="34" charset="0"/>
              </a:rPr>
              <a:t>cảm</a:t>
            </a:r>
            <a:r>
              <a:rPr lang="en-US" sz="2800" b="1" dirty="0">
                <a:latin typeface="Times New Roman" pitchFamily="18" charset="0"/>
                <a:cs typeface="Calibri" pitchFamily="34" charset="0"/>
              </a:rPr>
              <a:t> </a:t>
            </a:r>
            <a:r>
              <a:rPr lang="en-US" sz="2800" b="1" dirty="0" err="1">
                <a:latin typeface="Times New Roman" pitchFamily="18" charset="0"/>
                <a:cs typeface="Calibri" pitchFamily="34" charset="0"/>
              </a:rPr>
              <a:t>hứng</a:t>
            </a:r>
            <a:r>
              <a:rPr lang="en-US" sz="2800" b="1" dirty="0">
                <a:latin typeface="Times New Roman" pitchFamily="18" charset="0"/>
                <a:cs typeface="Calibri" pitchFamily="34" charset="0"/>
              </a:rPr>
              <a:t> </a:t>
            </a:r>
            <a:r>
              <a:rPr lang="en-US" sz="2800" b="1" dirty="0" err="1">
                <a:latin typeface="Times New Roman" pitchFamily="18" charset="0"/>
                <a:cs typeface="Calibri" pitchFamily="34" charset="0"/>
              </a:rPr>
              <a:t>lãng</a:t>
            </a:r>
            <a:r>
              <a:rPr lang="en-US" sz="2800" b="1" dirty="0">
                <a:latin typeface="Times New Roman" pitchFamily="18" charset="0"/>
                <a:cs typeface="Calibri" pitchFamily="34" charset="0"/>
              </a:rPr>
              <a:t> </a:t>
            </a:r>
            <a:r>
              <a:rPr lang="en-US" sz="2800" b="1" dirty="0" err="1">
                <a:latin typeface="Times New Roman" pitchFamily="18" charset="0"/>
                <a:cs typeface="Calibri" pitchFamily="34" charset="0"/>
              </a:rPr>
              <a:t>mạn</a:t>
            </a:r>
            <a:r>
              <a:rPr lang="en-US" sz="2800" dirty="0">
                <a:latin typeface="Times New Roman" pitchFamily="18" charset="0"/>
                <a:cs typeface="Calibri" pitchFamily="34" charset="0"/>
              </a:rPr>
              <a:t>.</a:t>
            </a:r>
          </a:p>
          <a:p>
            <a:pPr lvl="0" algn="just" fontAlgn="base">
              <a:spcBef>
                <a:spcPct val="0"/>
              </a:spcBef>
              <a:spcAft>
                <a:spcPct val="0"/>
              </a:spcAft>
              <a:defRPr/>
            </a:pPr>
            <a:endParaRPr lang="en-US" sz="1400" dirty="0" smtClean="0">
              <a:latin typeface="Times New Roman" pitchFamily="18" charset="0"/>
              <a:cs typeface="Calibri" pitchFamily="34" charset="0"/>
            </a:endParaRPr>
          </a:p>
          <a:p>
            <a:pPr lvl="0" algn="just" fontAlgn="base">
              <a:spcBef>
                <a:spcPct val="0"/>
              </a:spcBef>
              <a:spcAft>
                <a:spcPct val="0"/>
              </a:spcAft>
              <a:defRPr/>
            </a:pPr>
            <a:r>
              <a:rPr lang="en-US" sz="2800" dirty="0" smtClean="0">
                <a:latin typeface="Times New Roman" pitchFamily="18" charset="0"/>
                <a:cs typeface="Calibri" pitchFamily="34" charset="0"/>
              </a:rPr>
              <a:t>- </a:t>
            </a:r>
            <a:r>
              <a:rPr lang="en-US" sz="2800" b="1" dirty="0" err="1" smtClean="0">
                <a:latin typeface="Times New Roman" pitchFamily="18" charset="0"/>
                <a:cs typeface="Calibri" pitchFamily="34" charset="0"/>
              </a:rPr>
              <a:t>Tác</a:t>
            </a:r>
            <a:r>
              <a:rPr lang="en-US" sz="2800" b="1" dirty="0" smtClean="0">
                <a:latin typeface="Times New Roman" pitchFamily="18" charset="0"/>
                <a:cs typeface="Calibri" pitchFamily="34" charset="0"/>
              </a:rPr>
              <a:t> </a:t>
            </a:r>
            <a:r>
              <a:rPr lang="en-US" sz="2800" b="1" dirty="0" err="1">
                <a:latin typeface="Times New Roman" pitchFamily="18" charset="0"/>
                <a:cs typeface="Calibri" pitchFamily="34" charset="0"/>
              </a:rPr>
              <a:t>phẩm</a:t>
            </a:r>
            <a:r>
              <a:rPr lang="en-US" sz="2800" b="1" dirty="0">
                <a:latin typeface="Times New Roman" pitchFamily="18" charset="0"/>
                <a:cs typeface="Calibri" pitchFamily="34" charset="0"/>
              </a:rPr>
              <a:t> </a:t>
            </a:r>
            <a:r>
              <a:rPr lang="en-US" sz="2800" b="1" dirty="0" err="1">
                <a:latin typeface="Times New Roman" pitchFamily="18" charset="0"/>
                <a:cs typeface="Calibri" pitchFamily="34" charset="0"/>
              </a:rPr>
              <a:t>tiêu</a:t>
            </a:r>
            <a:r>
              <a:rPr lang="en-US" sz="2800" b="1" dirty="0">
                <a:latin typeface="Times New Roman" pitchFamily="18" charset="0"/>
                <a:cs typeface="Calibri" pitchFamily="34" charset="0"/>
              </a:rPr>
              <a:t> </a:t>
            </a:r>
            <a:r>
              <a:rPr lang="en-US" sz="2800" b="1" dirty="0" err="1">
                <a:latin typeface="Times New Roman" pitchFamily="18" charset="0"/>
                <a:cs typeface="Calibri" pitchFamily="34" charset="0"/>
              </a:rPr>
              <a:t>biểu</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Hoàng</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tử</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bé</a:t>
            </a:r>
            <a:r>
              <a:rPr lang="en-US" sz="2800" dirty="0">
                <a:latin typeface="Times New Roman" pitchFamily="18" charset="0"/>
                <a:cs typeface="Calibri" pitchFamily="34" charset="0"/>
              </a:rPr>
              <a:t>, Bay </a:t>
            </a:r>
            <a:r>
              <a:rPr lang="en-US" sz="2800" dirty="0" err="1">
                <a:latin typeface="Times New Roman" pitchFamily="18" charset="0"/>
                <a:cs typeface="Calibri" pitchFamily="34" charset="0"/>
              </a:rPr>
              <a:t>đêm</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Cõi</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người</a:t>
            </a:r>
            <a:r>
              <a:rPr lang="en-US" sz="2800" dirty="0">
                <a:latin typeface="Times New Roman" pitchFamily="18" charset="0"/>
                <a:cs typeface="Calibri" pitchFamily="34" charset="0"/>
              </a:rPr>
              <a:t>  ta,...</a:t>
            </a:r>
          </a:p>
        </p:txBody>
      </p:sp>
      <p:sp>
        <p:nvSpPr>
          <p:cNvPr id="24" name="Rectangle 23"/>
          <p:cNvSpPr/>
          <p:nvPr/>
        </p:nvSpPr>
        <p:spPr>
          <a:xfrm>
            <a:off x="347961" y="1404877"/>
            <a:ext cx="2092036" cy="584775"/>
          </a:xfrm>
          <a:prstGeom prst="rect">
            <a:avLst/>
          </a:prstGeom>
        </p:spPr>
        <p:txBody>
          <a:bodyPr wrap="square">
            <a:spAutoFit/>
          </a:bodyPr>
          <a:lstStyle/>
          <a:p>
            <a:pPr algn="just"/>
            <a:r>
              <a:rPr lang="en-US" sz="3200" b="1" dirty="0">
                <a:solidFill>
                  <a:prstClr val="black"/>
                </a:solidFill>
                <a:latin typeface="Times New Roman" panose="02020603050405020304" pitchFamily="18" charset="0"/>
                <a:cs typeface="Times New Roman" panose="02020603050405020304" pitchFamily="18" charset="0"/>
              </a:rPr>
              <a:t>a. </a:t>
            </a:r>
            <a:r>
              <a:rPr lang="en-US" sz="3200" b="1" dirty="0" err="1" smtClean="0">
                <a:solidFill>
                  <a:prstClr val="black"/>
                </a:solidFill>
                <a:latin typeface="Times New Roman" panose="02020603050405020304" pitchFamily="18" charset="0"/>
                <a:cs typeface="Times New Roman" panose="02020603050405020304" pitchFamily="18" charset="0"/>
              </a:rPr>
              <a:t>Tác</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giả</a:t>
            </a:r>
            <a:endParaRPr lang="vi-VN" sz="32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555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3">
                                            <p:txEl>
                                              <p:pRg st="0" end="0"/>
                                            </p:txEl>
                                          </p:spTgt>
                                        </p:tgtEl>
                                        <p:attrNameLst>
                                          <p:attrName>style.visibility</p:attrName>
                                        </p:attrNameLst>
                                      </p:cBhvr>
                                      <p:to>
                                        <p:strVal val="visible"/>
                                      </p:to>
                                    </p:set>
                                    <p:animEffect transition="in" filter="wipe(down)">
                                      <p:cBhvr>
                                        <p:cTn id="26" dur="500"/>
                                        <p:tgtEl>
                                          <p:spTgt spid="2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3">
                                            <p:txEl>
                                              <p:pRg st="2" end="2"/>
                                            </p:txEl>
                                          </p:spTgt>
                                        </p:tgtEl>
                                        <p:attrNameLst>
                                          <p:attrName>style.visibility</p:attrName>
                                        </p:attrNameLst>
                                      </p:cBhvr>
                                      <p:to>
                                        <p:strVal val="visible"/>
                                      </p:to>
                                    </p:set>
                                    <p:animEffect transition="in" filter="circle(in)">
                                      <p:cBhvr>
                                        <p:cTn id="31" dur="2000"/>
                                        <p:tgtEl>
                                          <p:spTgt spid="2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3">
                                            <p:txEl>
                                              <p:pRg st="4" end="4"/>
                                            </p:txEl>
                                          </p:spTgt>
                                        </p:tgtEl>
                                        <p:attrNameLst>
                                          <p:attrName>style.visibility</p:attrName>
                                        </p:attrNameLst>
                                      </p:cBhvr>
                                      <p:to>
                                        <p:strVal val="visible"/>
                                      </p:to>
                                    </p:set>
                                    <p:animEffect transition="in" filter="barn(inVertical)">
                                      <p:cBhvr>
                                        <p:cTn id="36"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p:cNvPicPr>
            <a:picLocks noChangeAspect="1"/>
          </p:cNvPicPr>
          <p:nvPr/>
        </p:nvPicPr>
        <p:blipFill>
          <a:blip r:embed="rId3"/>
          <a:srcRect/>
          <a:stretch>
            <a:fillRect/>
          </a:stretch>
        </p:blipFill>
        <p:spPr>
          <a:xfrm rot="-10800000">
            <a:off x="49707" y="5652505"/>
            <a:ext cx="12660629" cy="2690383"/>
          </a:xfrm>
          <a:prstGeom prst="rect">
            <a:avLst/>
          </a:prstGeom>
        </p:spPr>
      </p:pic>
      <p:pic>
        <p:nvPicPr>
          <p:cNvPr id="10" name="Picture 16"/>
          <p:cNvPicPr>
            <a:picLocks noChangeAspect="1"/>
          </p:cNvPicPr>
          <p:nvPr/>
        </p:nvPicPr>
        <p:blipFill>
          <a:blip r:embed="rId4"/>
          <a:srcRect/>
          <a:stretch>
            <a:fillRect/>
          </a:stretch>
        </p:blipFill>
        <p:spPr>
          <a:xfrm rot="4420169">
            <a:off x="779245" y="5718602"/>
            <a:ext cx="788916" cy="869329"/>
          </a:xfrm>
          <a:prstGeom prst="rect">
            <a:avLst/>
          </a:prstGeom>
        </p:spPr>
      </p:pic>
      <p:pic>
        <p:nvPicPr>
          <p:cNvPr id="13" name="Picture 17"/>
          <p:cNvPicPr>
            <a:picLocks noChangeAspect="1"/>
          </p:cNvPicPr>
          <p:nvPr/>
        </p:nvPicPr>
        <p:blipFill>
          <a:blip r:embed="rId4"/>
          <a:srcRect/>
          <a:stretch>
            <a:fillRect/>
          </a:stretch>
        </p:blipFill>
        <p:spPr>
          <a:xfrm rot="-3858141">
            <a:off x="2825835" y="6109475"/>
            <a:ext cx="603444" cy="664953"/>
          </a:xfrm>
          <a:prstGeom prst="rect">
            <a:avLst/>
          </a:prstGeom>
        </p:spPr>
      </p:pic>
      <p:sp>
        <p:nvSpPr>
          <p:cNvPr id="14" name="Title 1"/>
          <p:cNvSpPr txBox="1">
            <a:spLocks/>
          </p:cNvSpPr>
          <p:nvPr/>
        </p:nvSpPr>
        <p:spPr>
          <a:xfrm>
            <a:off x="4216400" y="4129486"/>
            <a:ext cx="2510967" cy="243774"/>
          </a:xfrm>
          <a:prstGeom prst="rect">
            <a:avLst/>
          </a:prstGeom>
        </p:spPr>
        <p:txBody>
          <a:bodyPr vert="horz" lIns="60960" tIns="30480" rIns="60960" bIns="30480" rtlCol="0" anchor="ctr">
            <a:normAutofit fontScale="9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600" i="1" dirty="0">
              <a:solidFill>
                <a:prstClr val="black"/>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5543" t="4922" r="5392" b="5761"/>
          <a:stretch/>
        </p:blipFill>
        <p:spPr>
          <a:xfrm>
            <a:off x="3171361" y="1594109"/>
            <a:ext cx="2757140" cy="4083606"/>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927" y="1599695"/>
            <a:ext cx="2600325" cy="4000500"/>
          </a:xfrm>
          <a:prstGeom prst="rect">
            <a:avLst/>
          </a:prstGeom>
        </p:spPr>
      </p:pic>
      <p:pic>
        <p:nvPicPr>
          <p:cNvPr id="20" name="Picture 19"/>
          <p:cNvPicPr>
            <a:picLocks noChangeAspect="1"/>
          </p:cNvPicPr>
          <p:nvPr/>
        </p:nvPicPr>
        <p:blipFill rotWithShape="1">
          <a:blip r:embed="rId7">
            <a:extLst>
              <a:ext uri="{28A0092B-C50C-407E-A947-70E740481C1C}">
                <a14:useLocalDpi xmlns:a14="http://schemas.microsoft.com/office/drawing/2010/main" val="0"/>
              </a:ext>
            </a:extLst>
          </a:blip>
          <a:srcRect l="18796" r="18727"/>
          <a:stretch/>
        </p:blipFill>
        <p:spPr>
          <a:xfrm>
            <a:off x="9243110" y="1605100"/>
            <a:ext cx="2619442" cy="4136492"/>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65610" y="1605100"/>
            <a:ext cx="2840391" cy="4136492"/>
          </a:xfrm>
          <a:prstGeom prst="rect">
            <a:avLst/>
          </a:prstGeom>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65610" y="1592718"/>
            <a:ext cx="2840391" cy="4136492"/>
          </a:xfrm>
          <a:prstGeom prst="rect">
            <a:avLst/>
          </a:prstGeom>
        </p:spPr>
      </p:pic>
      <p:pic>
        <p:nvPicPr>
          <p:cNvPr id="23"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168799" y="324611"/>
            <a:ext cx="1668331" cy="856433"/>
          </a:xfrm>
          <a:prstGeom prst="rect">
            <a:avLst/>
          </a:prstGeom>
        </p:spPr>
      </p:pic>
      <p:pic>
        <p:nvPicPr>
          <p:cNvPr id="2" name="Picture 1"/>
          <p:cNvPicPr>
            <a:picLocks noChangeAspect="1"/>
          </p:cNvPicPr>
          <p:nvPr/>
        </p:nvPicPr>
        <p:blipFill>
          <a:blip r:embed="rId11"/>
          <a:stretch>
            <a:fillRect/>
          </a:stretch>
        </p:blipFill>
        <p:spPr>
          <a:xfrm>
            <a:off x="2429024" y="-29425"/>
            <a:ext cx="7338431" cy="1745159"/>
          </a:xfrm>
          <a:prstGeom prst="rect">
            <a:avLst/>
          </a:prstGeom>
        </p:spPr>
      </p:pic>
    </p:spTree>
    <p:extLst>
      <p:ext uri="{BB962C8B-B14F-4D97-AF65-F5344CB8AC3E}">
        <p14:creationId xmlns:p14="http://schemas.microsoft.com/office/powerpoint/2010/main" val="245123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2"/>
                                        </p:tgtEl>
                                      </p:cBhvr>
                                    </p:animEffect>
                                    <p:animScale>
                                      <p:cBhvr>
                                        <p:cTn id="7"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11"/>
          <p:cNvPicPr>
            <a:picLocks noChangeAspect="1"/>
          </p:cNvPicPr>
          <p:nvPr/>
        </p:nvPicPr>
        <p:blipFill>
          <a:blip r:embed="rId3"/>
          <a:srcRect/>
          <a:stretch>
            <a:fillRect/>
          </a:stretch>
        </p:blipFill>
        <p:spPr>
          <a:xfrm>
            <a:off x="441754" y="2727936"/>
            <a:ext cx="2358703" cy="4046007"/>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079" y="2250855"/>
            <a:ext cx="2921924" cy="4255229"/>
          </a:xfrm>
          <a:prstGeom prst="rect">
            <a:avLst/>
          </a:prstGeom>
        </p:spPr>
      </p:pic>
      <p:sp>
        <p:nvSpPr>
          <p:cNvPr id="2" name="Rectangle 1"/>
          <p:cNvSpPr/>
          <p:nvPr/>
        </p:nvSpPr>
        <p:spPr>
          <a:xfrm>
            <a:off x="406400" y="330200"/>
            <a:ext cx="6188079" cy="543675"/>
          </a:xfrm>
          <a:prstGeom prst="rect">
            <a:avLst/>
          </a:prstGeom>
        </p:spPr>
        <p:txBody>
          <a:bodyPr wrap="square">
            <a:spAutoFit/>
          </a:bodyPr>
          <a:lstStyle/>
          <a:p>
            <a:pPr algn="just"/>
            <a:r>
              <a:rPr lang="en-US" sz="2933" b="1" dirty="0">
                <a:solidFill>
                  <a:prstClr val="black"/>
                </a:solidFill>
                <a:latin typeface="Times New Roman" panose="02020603050405020304" pitchFamily="18" charset="0"/>
                <a:cs typeface="Times New Roman" panose="02020603050405020304" pitchFamily="18" charset="0"/>
              </a:rPr>
              <a:t>2. </a:t>
            </a:r>
            <a:r>
              <a:rPr lang="en-US" sz="2933" b="1" dirty="0" err="1">
                <a:solidFill>
                  <a:prstClr val="black"/>
                </a:solidFill>
                <a:latin typeface="Times New Roman" panose="02020603050405020304" pitchFamily="18" charset="0"/>
                <a:cs typeface="Times New Roman" panose="02020603050405020304" pitchFamily="18" charset="0"/>
              </a:rPr>
              <a:t>Tìm</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hiểu</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chung</a:t>
            </a:r>
            <a:endParaRPr lang="vi-VN" sz="2933" b="1" dirty="0">
              <a:solidFill>
                <a:prstClr val="black"/>
              </a:solidFill>
              <a:latin typeface="Times New Roman" panose="02020603050405020304" pitchFamily="18" charset="0"/>
              <a:cs typeface="Times New Roman" panose="02020603050405020304" pitchFamily="18" charset="0"/>
            </a:endParaRPr>
          </a:p>
        </p:txBody>
      </p:sp>
      <p:pic>
        <p:nvPicPr>
          <p:cNvPr id="12" name="Picture 9"/>
          <p:cNvPicPr>
            <a:picLocks noChangeAspect="1"/>
          </p:cNvPicPr>
          <p:nvPr/>
        </p:nvPicPr>
        <p:blipFill>
          <a:blip r:embed="rId5"/>
          <a:srcRect/>
          <a:stretch>
            <a:fillRect/>
          </a:stretch>
        </p:blipFill>
        <p:spPr>
          <a:xfrm rot="-267628">
            <a:off x="6573687" y="-539128"/>
            <a:ext cx="6392236" cy="1398301"/>
          </a:xfrm>
          <a:prstGeom prst="rect">
            <a:avLst/>
          </a:prstGeom>
        </p:spPr>
      </p:pic>
      <p:pic>
        <p:nvPicPr>
          <p:cNvPr id="14" name="Picture 13"/>
          <p:cNvPicPr>
            <a:picLocks noChangeAspect="1"/>
          </p:cNvPicPr>
          <p:nvPr/>
        </p:nvPicPr>
        <p:blipFill>
          <a:blip r:embed="rId6"/>
          <a:srcRect/>
          <a:stretch>
            <a:fillRect/>
          </a:stretch>
        </p:blipFill>
        <p:spPr>
          <a:xfrm rot="-1791089">
            <a:off x="8330224" y="-110037"/>
            <a:ext cx="780454" cy="860005"/>
          </a:xfrm>
          <a:prstGeom prst="rect">
            <a:avLst/>
          </a:prstGeom>
        </p:spPr>
      </p:pic>
      <p:sp>
        <p:nvSpPr>
          <p:cNvPr id="24" name="Rectangle 23"/>
          <p:cNvSpPr/>
          <p:nvPr/>
        </p:nvSpPr>
        <p:spPr>
          <a:xfrm>
            <a:off x="406400" y="1105622"/>
            <a:ext cx="3503603" cy="584775"/>
          </a:xfrm>
          <a:prstGeom prst="rect">
            <a:avLst/>
          </a:prstGeom>
        </p:spPr>
        <p:txBody>
          <a:bodyPr wrap="square">
            <a:spAutoFit/>
          </a:bodyPr>
          <a:lstStyle/>
          <a:p>
            <a:pPr algn="just"/>
            <a:r>
              <a:rPr lang="en-US" sz="3200" b="1" dirty="0" smtClean="0">
                <a:solidFill>
                  <a:prstClr val="black"/>
                </a:solidFill>
                <a:latin typeface="Times New Roman" panose="02020603050405020304" pitchFamily="18" charset="0"/>
                <a:cs typeface="Times New Roman" panose="02020603050405020304" pitchFamily="18" charset="0"/>
              </a:rPr>
              <a:t>b. </a:t>
            </a:r>
            <a:r>
              <a:rPr lang="en-US" sz="3200" b="1" dirty="0" err="1" smtClean="0">
                <a:solidFill>
                  <a:prstClr val="black"/>
                </a:solidFill>
                <a:latin typeface="Times New Roman" panose="02020603050405020304" pitchFamily="18" charset="0"/>
                <a:cs typeface="Times New Roman" panose="02020603050405020304" pitchFamily="18" charset="0"/>
              </a:rPr>
              <a:t>Tác</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phẩm</a:t>
            </a:r>
            <a:endParaRPr lang="vi-VN" sz="3200" b="1" dirty="0">
              <a:solidFill>
                <a:prstClr val="black"/>
              </a:solidFill>
              <a:latin typeface="Times New Roman" panose="02020603050405020304" pitchFamily="18" charset="0"/>
              <a:cs typeface="Times New Roman" panose="02020603050405020304" pitchFamily="18" charset="0"/>
            </a:endParaRPr>
          </a:p>
        </p:txBody>
      </p:sp>
      <p:pic>
        <p:nvPicPr>
          <p:cNvPr id="25" name="Picture 16"/>
          <p:cNvPicPr>
            <a:picLocks noChangeAspect="1"/>
          </p:cNvPicPr>
          <p:nvPr/>
        </p:nvPicPr>
        <p:blipFill>
          <a:blip r:embed="rId6">
            <a:duotone>
              <a:prstClr val="black"/>
              <a:schemeClr val="accent6">
                <a:tint val="45000"/>
                <a:satMod val="400000"/>
              </a:schemeClr>
            </a:duotone>
          </a:blip>
          <a:srcRect/>
          <a:stretch>
            <a:fillRect/>
          </a:stretch>
        </p:blipFill>
        <p:spPr>
          <a:xfrm rot="4420169">
            <a:off x="698606" y="1816191"/>
            <a:ext cx="788916" cy="869329"/>
          </a:xfrm>
          <a:prstGeom prst="rect">
            <a:avLst/>
          </a:prstGeom>
        </p:spPr>
      </p:pic>
      <p:sp>
        <p:nvSpPr>
          <p:cNvPr id="27" name="Rectangle 26"/>
          <p:cNvSpPr>
            <a:spLocks noChangeArrowheads="1"/>
          </p:cNvSpPr>
          <p:nvPr/>
        </p:nvSpPr>
        <p:spPr bwMode="auto">
          <a:xfrm>
            <a:off x="4129253" y="1913190"/>
            <a:ext cx="7339461" cy="609398"/>
          </a:xfrm>
          <a:prstGeom prst="rect">
            <a:avLst/>
          </a:prstGeom>
          <a:noFill/>
          <a:ln w="9525">
            <a:noFill/>
            <a:miter lim="800000"/>
            <a:headEnd/>
            <a:tailEnd/>
          </a:ln>
        </p:spPr>
        <p:txBody>
          <a:bodyPr wrap="square">
            <a:spAutoFit/>
          </a:bodyPr>
          <a:lstStyle/>
          <a:p>
            <a:pPr algn="just" fontAlgn="base">
              <a:lnSpc>
                <a:spcPct val="120000"/>
              </a:lnSpc>
              <a:spcBef>
                <a:spcPts val="1000"/>
              </a:spcBef>
              <a:spcAft>
                <a:spcPct val="0"/>
              </a:spcAft>
              <a:defRPr/>
            </a:pPr>
            <a:r>
              <a:rPr lang="en-US" sz="2800" dirty="0">
                <a:latin typeface="Times New Roman" pitchFamily="18" charset="0"/>
                <a:cs typeface="Calibri" pitchFamily="34" charset="0"/>
              </a:rPr>
              <a:t>-</a:t>
            </a:r>
            <a:r>
              <a:rPr lang="en-US" sz="2800" dirty="0" smtClean="0">
                <a:latin typeface="Times New Roman" pitchFamily="18" charset="0"/>
                <a:cs typeface="Calibri" pitchFamily="34" charset="0"/>
              </a:rPr>
              <a:t> </a:t>
            </a:r>
            <a:r>
              <a:rPr lang="vi-VN" sz="2800" dirty="0" smtClean="0">
                <a:latin typeface="Times New Roman" pitchFamily="18" charset="0"/>
                <a:cs typeface="Calibri" pitchFamily="34" charset="0"/>
              </a:rPr>
              <a:t>Tác </a:t>
            </a:r>
            <a:r>
              <a:rPr lang="vi-VN" sz="2800" dirty="0">
                <a:latin typeface="Times New Roman" pitchFamily="18" charset="0"/>
                <a:cs typeface="Calibri" pitchFamily="34" charset="0"/>
              </a:rPr>
              <a:t>phẩm là cuốn tiểu thuyết (27 chương)</a:t>
            </a:r>
          </a:p>
        </p:txBody>
      </p:sp>
      <p:sp>
        <p:nvSpPr>
          <p:cNvPr id="28" name="Rectangle 27"/>
          <p:cNvSpPr/>
          <p:nvPr/>
        </p:nvSpPr>
        <p:spPr>
          <a:xfrm>
            <a:off x="4156963" y="2626295"/>
            <a:ext cx="5322366" cy="523220"/>
          </a:xfrm>
          <a:prstGeom prst="rect">
            <a:avLst/>
          </a:prstGeom>
        </p:spPr>
        <p:txBody>
          <a:bodyPr wrap="square">
            <a:spAutoFit/>
          </a:bodyPr>
          <a:lstStyle/>
          <a:p>
            <a:pPr lvl="0" algn="just"/>
            <a:r>
              <a:rPr lang="en-US" sz="2800" b="1" dirty="0" smtClean="0">
                <a:latin typeface="Times New Roman" panose="02020603050405020304" pitchFamily="18" charset="0"/>
                <a:ea typeface="Calibri" panose="020F0502020204030204" pitchFamily="34" charset="0"/>
              </a:rPr>
              <a:t>- </a:t>
            </a:r>
            <a:r>
              <a:rPr lang="vi-VN" sz="2800" b="1" dirty="0" smtClean="0">
                <a:latin typeface="Times New Roman" panose="02020603050405020304" pitchFamily="18" charset="0"/>
                <a:ea typeface="Calibri" panose="020F0502020204030204" pitchFamily="34" charset="0"/>
              </a:rPr>
              <a:t>Nhân </a:t>
            </a:r>
            <a:r>
              <a:rPr lang="vi-VN" sz="2800" b="1" dirty="0">
                <a:latin typeface="Times New Roman" panose="02020603050405020304" pitchFamily="18" charset="0"/>
                <a:ea typeface="Calibri" panose="020F0502020204030204" pitchFamily="34" charset="0"/>
              </a:rPr>
              <a:t>vật chính: </a:t>
            </a:r>
            <a:r>
              <a:rPr lang="vi-VN" sz="2800" dirty="0">
                <a:latin typeface="Times New Roman" panose="02020603050405020304" pitchFamily="18" charset="0"/>
                <a:ea typeface="Calibri" panose="020F0502020204030204" pitchFamily="34" charset="0"/>
              </a:rPr>
              <a:t>Hoàng tử bé</a:t>
            </a:r>
            <a:endParaRPr lang="en-US" sz="2800" dirty="0"/>
          </a:p>
        </p:txBody>
      </p:sp>
      <p:sp>
        <p:nvSpPr>
          <p:cNvPr id="29" name="Rectangle 28"/>
          <p:cNvSpPr/>
          <p:nvPr/>
        </p:nvSpPr>
        <p:spPr>
          <a:xfrm>
            <a:off x="4156963" y="3231328"/>
            <a:ext cx="7476805" cy="1384995"/>
          </a:xfrm>
          <a:prstGeom prst="rect">
            <a:avLst/>
          </a:prstGeom>
        </p:spPr>
        <p:txBody>
          <a:bodyPr wrap="square">
            <a:spAutoFit/>
          </a:bodyPr>
          <a:lstStyle/>
          <a:p>
            <a:pPr lvl="0" algn="just"/>
            <a:r>
              <a:rPr lang="en-US" sz="2800" b="1" dirty="0" smtClean="0">
                <a:latin typeface="Times New Roman" panose="02020603050405020304" pitchFamily="18" charset="0"/>
                <a:ea typeface="Calibri" panose="020F0502020204030204" pitchFamily="34" charset="0"/>
              </a:rPr>
              <a:t>- </a:t>
            </a:r>
            <a:r>
              <a:rPr lang="vi-VN" sz="2800" b="1" dirty="0" smtClean="0">
                <a:latin typeface="Times New Roman" panose="02020603050405020304" pitchFamily="18" charset="0"/>
                <a:ea typeface="Calibri" panose="020F0502020204030204" pitchFamily="34" charset="0"/>
              </a:rPr>
              <a:t>Người </a:t>
            </a:r>
            <a:r>
              <a:rPr lang="vi-VN" sz="2800" b="1" dirty="0">
                <a:latin typeface="Times New Roman" panose="02020603050405020304" pitchFamily="18" charset="0"/>
                <a:ea typeface="Calibri" panose="020F0502020204030204" pitchFamily="34" charset="0"/>
              </a:rPr>
              <a:t>kể chuyện: </a:t>
            </a:r>
            <a:r>
              <a:rPr lang="vi-VN" sz="2800" dirty="0">
                <a:latin typeface="Times New Roman" panose="02020603050405020304" pitchFamily="18" charset="0"/>
                <a:ea typeface="Calibri" panose="020F0502020204030204" pitchFamily="34" charset="0"/>
              </a:rPr>
              <a:t>xưng “tôi” </a:t>
            </a:r>
            <a:r>
              <a:rPr lang="en-US" sz="2800" dirty="0">
                <a:latin typeface="Times New Roman" panose="02020603050405020304" pitchFamily="18" charset="0"/>
                <a:ea typeface="Calibri" panose="020F0502020204030204" pitchFamily="34" charset="0"/>
              </a:rPr>
              <a:t>- m</a:t>
            </a:r>
            <a:r>
              <a:rPr lang="vi-VN" sz="2800" dirty="0">
                <a:latin typeface="Times New Roman" panose="02020603050405020304" pitchFamily="18" charset="0"/>
                <a:ea typeface="Calibri" panose="020F0502020204030204" pitchFamily="34" charset="0"/>
              </a:rPr>
              <a:t>ột phi công bị rơi máy bay trên sa mạc Sahara và có cơ hội gặp </a:t>
            </a:r>
            <a:r>
              <a:rPr lang="en-US" sz="2800" dirty="0">
                <a:latin typeface="Times New Roman" panose="02020603050405020304" pitchFamily="18" charset="0"/>
                <a:ea typeface="Calibri" panose="020F0502020204030204" pitchFamily="34" charset="0"/>
              </a:rPr>
              <a:t>h</a:t>
            </a:r>
            <a:r>
              <a:rPr lang="vi-VN" sz="2800" dirty="0">
                <a:latin typeface="Times New Roman" panose="02020603050405020304" pitchFamily="18" charset="0"/>
                <a:ea typeface="Calibri" panose="020F0502020204030204" pitchFamily="34" charset="0"/>
              </a:rPr>
              <a:t>oàng tử bé.</a:t>
            </a:r>
            <a:endParaRPr lang="en-US" sz="2800" dirty="0"/>
          </a:p>
        </p:txBody>
      </p:sp>
      <p:sp>
        <p:nvSpPr>
          <p:cNvPr id="30" name="Rectangle 29"/>
          <p:cNvSpPr/>
          <p:nvPr/>
        </p:nvSpPr>
        <p:spPr>
          <a:xfrm>
            <a:off x="4225636" y="4681062"/>
            <a:ext cx="7653621" cy="2092881"/>
          </a:xfrm>
          <a:prstGeom prst="rect">
            <a:avLst/>
          </a:prstGeom>
        </p:spPr>
        <p:txBody>
          <a:bodyPr wrap="square">
            <a:spAutoFit/>
          </a:bodyPr>
          <a:lstStyle/>
          <a:p>
            <a:pPr lvl="0" algn="just"/>
            <a:r>
              <a:rPr lang="en-US" sz="2600" dirty="0" smtClean="0">
                <a:latin typeface="Times New Roman" panose="02020603050405020304" pitchFamily="18" charset="0"/>
                <a:ea typeface="Calibri" panose="020F0502020204030204" pitchFamily="34" charset="0"/>
              </a:rPr>
              <a:t>-</a:t>
            </a:r>
            <a:r>
              <a:rPr lang="en-US" sz="2600" b="1" dirty="0" smtClean="0">
                <a:latin typeface="Times New Roman" panose="02020603050405020304" pitchFamily="18" charset="0"/>
                <a:ea typeface="Calibri" panose="020F0502020204030204" pitchFamily="34" charset="0"/>
              </a:rPr>
              <a:t> </a:t>
            </a:r>
            <a:r>
              <a:rPr lang="vi-VN" sz="2600" b="1" dirty="0" smtClean="0">
                <a:latin typeface="Times New Roman" panose="02020603050405020304" pitchFamily="18" charset="0"/>
                <a:ea typeface="Calibri" panose="020F0502020204030204" pitchFamily="34" charset="0"/>
              </a:rPr>
              <a:t>Cốt </a:t>
            </a:r>
            <a:r>
              <a:rPr lang="vi-VN" sz="2600" b="1" dirty="0">
                <a:latin typeface="Times New Roman" panose="02020603050405020304" pitchFamily="18" charset="0"/>
                <a:ea typeface="Calibri" panose="020F0502020204030204" pitchFamily="34" charset="0"/>
              </a:rPr>
              <a:t>truyện: </a:t>
            </a:r>
            <a:r>
              <a:rPr lang="vi-VN" sz="2600" dirty="0">
                <a:latin typeface="Times New Roman" panose="02020603050405020304" pitchFamily="18" charset="0"/>
                <a:ea typeface="Calibri" panose="020F0502020204030204" pitchFamily="34" charset="0"/>
              </a:rPr>
              <a:t>Hoàng tử bé từ hành tinh khác đã phiêu lưu nhiều hành tinh khác nhau, phát hiện nhiều điều thú vị, và nếm trải cả những thất vọng, đau khổ. Cuối cùng cậu quyết định quay trở lại hành tinh của mình với bông hồng duy nhất.</a:t>
            </a:r>
            <a:endParaRPr lang="en-US" sz="2600" dirty="0"/>
          </a:p>
        </p:txBody>
      </p:sp>
      <p:sp>
        <p:nvSpPr>
          <p:cNvPr id="31" name="Rectangle 30"/>
          <p:cNvSpPr/>
          <p:nvPr/>
        </p:nvSpPr>
        <p:spPr>
          <a:xfrm>
            <a:off x="4128970" y="1105621"/>
            <a:ext cx="5640835" cy="584775"/>
          </a:xfrm>
          <a:prstGeom prst="rect">
            <a:avLst/>
          </a:prstGeom>
        </p:spPr>
        <p:txBody>
          <a:bodyPr wrap="square">
            <a:spAutoFit/>
          </a:bodyPr>
          <a:lstStyle/>
          <a:p>
            <a:pPr lvl="0" algn="just"/>
            <a:r>
              <a:rPr lang="en-US" sz="3200" b="1" dirty="0" smtClean="0">
                <a:solidFill>
                  <a:srgbClr val="FF0000"/>
                </a:solidFill>
                <a:latin typeface="Times New Roman" panose="02020603050405020304" pitchFamily="18" charset="0"/>
                <a:ea typeface="Calibri" panose="020F0502020204030204" pitchFamily="34" charset="0"/>
              </a:rPr>
              <a:t> * </a:t>
            </a:r>
            <a:r>
              <a:rPr lang="en-US" sz="3200" b="1" dirty="0" err="1" smtClean="0">
                <a:solidFill>
                  <a:srgbClr val="FF0000"/>
                </a:solidFill>
                <a:latin typeface="Times New Roman" panose="02020603050405020304" pitchFamily="18" charset="0"/>
                <a:ea typeface="Calibri" panose="020F0502020204030204" pitchFamily="34" charset="0"/>
              </a:rPr>
              <a:t>Tác</a:t>
            </a:r>
            <a:r>
              <a:rPr lang="en-US" sz="3200" b="1" dirty="0" smtClean="0">
                <a:solidFill>
                  <a:srgbClr val="FF0000"/>
                </a:solidFill>
                <a:latin typeface="Times New Roman" panose="02020603050405020304" pitchFamily="18" charset="0"/>
                <a:ea typeface="Calibri" panose="020F0502020204030204" pitchFamily="34" charset="0"/>
              </a:rPr>
              <a:t> </a:t>
            </a:r>
            <a:r>
              <a:rPr lang="en-US" sz="3200" b="1" dirty="0" err="1" smtClean="0">
                <a:solidFill>
                  <a:srgbClr val="FF0000"/>
                </a:solidFill>
                <a:latin typeface="Times New Roman" panose="02020603050405020304" pitchFamily="18" charset="0"/>
                <a:ea typeface="Calibri" panose="020F0502020204030204" pitchFamily="34" charset="0"/>
              </a:rPr>
              <a:t>phẩm</a:t>
            </a:r>
            <a:r>
              <a:rPr lang="en-US" sz="3200" b="1" dirty="0" smtClean="0">
                <a:solidFill>
                  <a:srgbClr val="FF0000"/>
                </a:solidFill>
                <a:latin typeface="Times New Roman" panose="02020603050405020304" pitchFamily="18" charset="0"/>
                <a:ea typeface="Calibri" panose="020F0502020204030204" pitchFamily="34" charset="0"/>
              </a:rPr>
              <a:t> “</a:t>
            </a:r>
            <a:r>
              <a:rPr lang="vi-VN" sz="3200" b="1" dirty="0" smtClean="0">
                <a:solidFill>
                  <a:srgbClr val="FF0000"/>
                </a:solidFill>
                <a:latin typeface="Times New Roman" panose="02020603050405020304" pitchFamily="18" charset="0"/>
                <a:ea typeface="Calibri" panose="020F0502020204030204" pitchFamily="34" charset="0"/>
              </a:rPr>
              <a:t>Hoàng </a:t>
            </a:r>
            <a:r>
              <a:rPr lang="vi-VN" sz="3200" b="1" dirty="0">
                <a:solidFill>
                  <a:srgbClr val="FF0000"/>
                </a:solidFill>
                <a:latin typeface="Times New Roman" panose="02020603050405020304" pitchFamily="18" charset="0"/>
                <a:ea typeface="Calibri" panose="020F0502020204030204" pitchFamily="34" charset="0"/>
              </a:rPr>
              <a:t>tử </a:t>
            </a:r>
            <a:r>
              <a:rPr lang="vi-VN" sz="3200" b="1" dirty="0" smtClean="0">
                <a:solidFill>
                  <a:srgbClr val="FF0000"/>
                </a:solidFill>
                <a:latin typeface="Times New Roman" panose="02020603050405020304" pitchFamily="18" charset="0"/>
                <a:ea typeface="Calibri" panose="020F0502020204030204" pitchFamily="34" charset="0"/>
              </a:rPr>
              <a:t>bé</a:t>
            </a:r>
            <a:r>
              <a:rPr lang="en-US" sz="3200" b="1" dirty="0" smtClean="0">
                <a:solidFill>
                  <a:srgbClr val="FF0000"/>
                </a:solidFill>
                <a:latin typeface="Times New Roman" panose="02020603050405020304" pitchFamily="18" charset="0"/>
                <a:ea typeface="Calibri" panose="020F0502020204030204" pitchFamily="34" charset="0"/>
              </a:rPr>
              <a:t>”</a:t>
            </a:r>
            <a:endParaRPr lang="en-US" sz="3200" b="1" dirty="0">
              <a:solidFill>
                <a:srgbClr val="FF0000"/>
              </a:solidFill>
            </a:endParaRPr>
          </a:p>
        </p:txBody>
      </p:sp>
    </p:spTree>
    <p:extLst>
      <p:ext uri="{BB962C8B-B14F-4D97-AF65-F5344CB8AC3E}">
        <p14:creationId xmlns:p14="http://schemas.microsoft.com/office/powerpoint/2010/main" val="35128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6"/>
                                        </p:tgtEl>
                                      </p:cBhvr>
                                    </p:animEffect>
                                    <p:animScale>
                                      <p:cBhvr>
                                        <p:cTn id="7" dur="250" autoRev="1" fill="hold"/>
                                        <p:tgtEl>
                                          <p:spTgt spid="2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9">
                                            <p:txEl>
                                              <p:pRg st="0" end="0"/>
                                            </p:txEl>
                                          </p:spTgt>
                                        </p:tgtEl>
                                        <p:attrNameLst>
                                          <p:attrName>style.visibility</p:attrName>
                                        </p:attrNameLst>
                                      </p:cBhvr>
                                      <p:to>
                                        <p:strVal val="visible"/>
                                      </p:to>
                                    </p:set>
                                    <p:animEffect transition="in" filter="circle(in)">
                                      <p:cBhvr>
                                        <p:cTn id="24" dur="2000"/>
                                        <p:tgtEl>
                                          <p:spTgt spid="2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anim calcmode="lin" valueType="num">
                                      <p:cBhvr>
                                        <p:cTn id="30" dur="1000" fill="hold"/>
                                        <p:tgtEl>
                                          <p:spTgt spid="30"/>
                                        </p:tgtEl>
                                        <p:attrNameLst>
                                          <p:attrName>ppt_x</p:attrName>
                                        </p:attrNameLst>
                                      </p:cBhvr>
                                      <p:tavLst>
                                        <p:tav tm="0">
                                          <p:val>
                                            <p:strVal val="#ppt_x"/>
                                          </p:val>
                                        </p:tav>
                                        <p:tav tm="100000">
                                          <p:val>
                                            <p:strVal val="#ppt_x"/>
                                          </p:val>
                                        </p:tav>
                                      </p:tavLst>
                                    </p:anim>
                                    <p:anim calcmode="lin" valueType="num">
                                      <p:cBhvr>
                                        <p:cTn id="3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p:cNvPicPr>
          <p:nvPr/>
        </p:nvPicPr>
        <p:blipFill>
          <a:blip r:embed="rId3"/>
          <a:srcRect l="6032" r="6032"/>
          <a:stretch>
            <a:fillRect/>
          </a:stretch>
        </p:blipFill>
        <p:spPr>
          <a:xfrm rot="-5468492">
            <a:off x="4614733" y="-125078"/>
            <a:ext cx="8071517" cy="7331638"/>
          </a:xfrm>
          <a:prstGeom prst="rect">
            <a:avLst/>
          </a:prstGeom>
        </p:spPr>
      </p:pic>
      <p:pic>
        <p:nvPicPr>
          <p:cNvPr id="12" name="Picture 7"/>
          <p:cNvPicPr>
            <a:picLocks noChangeAspect="1"/>
          </p:cNvPicPr>
          <p:nvPr/>
        </p:nvPicPr>
        <p:blipFill>
          <a:blip r:embed="rId4"/>
          <a:srcRect/>
          <a:stretch>
            <a:fillRect/>
          </a:stretch>
        </p:blipFill>
        <p:spPr>
          <a:xfrm>
            <a:off x="2226006" y="6406811"/>
            <a:ext cx="6188685" cy="940479"/>
          </a:xfrm>
          <a:prstGeom prst="rect">
            <a:avLst/>
          </a:prstGeom>
        </p:spPr>
      </p:pic>
      <p:pic>
        <p:nvPicPr>
          <p:cNvPr id="13" name="Picture 10"/>
          <p:cNvPicPr>
            <a:picLocks noChangeAspect="1"/>
          </p:cNvPicPr>
          <p:nvPr/>
        </p:nvPicPr>
        <p:blipFill>
          <a:blip r:embed="rId5"/>
          <a:srcRect/>
          <a:stretch>
            <a:fillRect/>
          </a:stretch>
        </p:blipFill>
        <p:spPr>
          <a:xfrm rot="-2376132">
            <a:off x="-172151" y="-352710"/>
            <a:ext cx="1111212" cy="120948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9409" y="960484"/>
            <a:ext cx="3623310" cy="5276665"/>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7">
            <a:duotone>
              <a:schemeClr val="accent5">
                <a:shade val="45000"/>
                <a:satMod val="135000"/>
              </a:schemeClr>
              <a:prstClr val="white"/>
            </a:duotone>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1973229" flipV="1">
            <a:off x="3234306" y="765772"/>
            <a:ext cx="1049079" cy="803649"/>
          </a:xfrm>
          <a:prstGeom prst="rect">
            <a:avLst/>
          </a:prstGeom>
          <a:effectLst>
            <a:softEdge rad="127000"/>
          </a:effectLst>
        </p:spPr>
      </p:pic>
      <p:pic>
        <p:nvPicPr>
          <p:cNvPr id="10" name="Picture 9"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7">
            <a:duotone>
              <a:schemeClr val="accent5">
                <a:shade val="45000"/>
                <a:satMod val="135000"/>
              </a:schemeClr>
              <a:prstClr val="white"/>
            </a:duotone>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644051" flipV="1">
            <a:off x="7781915" y="5237180"/>
            <a:ext cx="1049079" cy="803649"/>
          </a:xfrm>
          <a:prstGeom prst="rect">
            <a:avLst/>
          </a:prstGeom>
          <a:effectLst>
            <a:softEdge rad="127000"/>
          </a:effectLst>
        </p:spPr>
      </p:pic>
      <p:pic>
        <p:nvPicPr>
          <p:cNvPr id="14" name="Picture 13"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7">
            <a:duotone>
              <a:schemeClr val="accent5">
                <a:shade val="45000"/>
                <a:satMod val="135000"/>
              </a:schemeClr>
              <a:prstClr val="white"/>
            </a:duotone>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404902">
            <a:off x="7871693" y="869631"/>
            <a:ext cx="1116402" cy="862725"/>
          </a:xfrm>
          <a:prstGeom prst="rect">
            <a:avLst/>
          </a:prstGeom>
          <a:effectLst>
            <a:softEdge rad="127000"/>
          </a:effectLst>
        </p:spPr>
      </p:pic>
      <p:pic>
        <p:nvPicPr>
          <p:cNvPr id="15" name="Picture 14"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7">
            <a:duotone>
              <a:schemeClr val="accent5">
                <a:shade val="45000"/>
                <a:satMod val="135000"/>
              </a:schemeClr>
              <a:prstClr val="white"/>
            </a:duotone>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20865048" flipH="1" flipV="1">
            <a:off x="3297746" y="5148808"/>
            <a:ext cx="1103812" cy="803649"/>
          </a:xfrm>
          <a:prstGeom prst="rect">
            <a:avLst/>
          </a:prstGeom>
          <a:effectLst>
            <a:softEdge rad="127000"/>
          </a:effectLst>
        </p:spPr>
      </p:pic>
      <p:grpSp>
        <p:nvGrpSpPr>
          <p:cNvPr id="16" name="Group 15"/>
          <p:cNvGrpSpPr/>
          <p:nvPr/>
        </p:nvGrpSpPr>
        <p:grpSpPr>
          <a:xfrm>
            <a:off x="229285" y="613388"/>
            <a:ext cx="2814638" cy="1571656"/>
            <a:chOff x="0" y="2209"/>
            <a:chExt cx="5230276" cy="1130385"/>
          </a:xfrm>
          <a:solidFill>
            <a:schemeClr val="accent3">
              <a:lumMod val="40000"/>
              <a:lumOff val="60000"/>
            </a:schemeClr>
          </a:solidFill>
        </p:grpSpPr>
        <p:sp>
          <p:nvSpPr>
            <p:cNvPr id="17" name="Rounded Rectangle 16"/>
            <p:cNvSpPr/>
            <p:nvPr/>
          </p:nvSpPr>
          <p:spPr>
            <a:xfrm>
              <a:off x="0" y="2209"/>
              <a:ext cx="5230276" cy="1130385"/>
            </a:xfrm>
            <a:prstGeom prst="roundRect">
              <a:avLst>
                <a:gd name="adj" fmla="val 10000"/>
              </a:avLst>
            </a:prstGeom>
            <a:gr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18" name="Rounded Rectangle 4"/>
            <p:cNvSpPr txBox="1"/>
            <p:nvPr/>
          </p:nvSpPr>
          <p:spPr>
            <a:xfrm>
              <a:off x="33108" y="35317"/>
              <a:ext cx="5164060" cy="10641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BZ" sz="2800" kern="1200" dirty="0" err="1" smtClean="0">
                  <a:solidFill>
                    <a:schemeClr val="tx1"/>
                  </a:solidFill>
                  <a:latin typeface="Times New Roman" panose="02020603050405020304" pitchFamily="18" charset="0"/>
                  <a:cs typeface="Times New Roman" panose="02020603050405020304" pitchFamily="18" charset="0"/>
                </a:rPr>
                <a:t>Tác</a:t>
              </a:r>
              <a:r>
                <a:rPr lang="en-BZ" sz="2800" kern="1200" dirty="0" smtClean="0">
                  <a:solidFill>
                    <a:schemeClr val="tx1"/>
                  </a:solidFill>
                  <a:latin typeface="Times New Roman" panose="02020603050405020304" pitchFamily="18" charset="0"/>
                  <a:cs typeface="Times New Roman" panose="02020603050405020304" pitchFamily="18" charset="0"/>
                </a:rPr>
                <a:t> </a:t>
              </a:r>
              <a:r>
                <a:rPr lang="en-BZ" sz="2800" kern="1200" dirty="0" err="1" smtClean="0">
                  <a:solidFill>
                    <a:schemeClr val="tx1"/>
                  </a:solidFill>
                  <a:latin typeface="Times New Roman" panose="02020603050405020304" pitchFamily="18" charset="0"/>
                  <a:cs typeface="Times New Roman" panose="02020603050405020304" pitchFamily="18" charset="0"/>
                </a:rPr>
                <a:t>phẩm</a:t>
              </a:r>
              <a:r>
                <a:rPr lang="en-BZ" sz="2800" kern="1200" dirty="0" smtClean="0">
                  <a:solidFill>
                    <a:schemeClr val="tx1"/>
                  </a:solidFill>
                  <a:latin typeface="Times New Roman" panose="02020603050405020304" pitchFamily="18" charset="0"/>
                  <a:cs typeface="Times New Roman" panose="02020603050405020304" pitchFamily="18" charset="0"/>
                </a:rPr>
                <a:t> hay </a:t>
              </a:r>
              <a:r>
                <a:rPr lang="en-BZ" sz="2800" kern="1200" dirty="0" err="1" smtClean="0">
                  <a:solidFill>
                    <a:schemeClr val="tx1"/>
                  </a:solidFill>
                  <a:latin typeface="Times New Roman" panose="02020603050405020304" pitchFamily="18" charset="0"/>
                  <a:cs typeface="Times New Roman" panose="02020603050405020304" pitchFamily="18" charset="0"/>
                </a:rPr>
                <a:t>nhất</a:t>
              </a:r>
              <a:r>
                <a:rPr lang="en-BZ" sz="2800" kern="1200" dirty="0" smtClean="0">
                  <a:solidFill>
                    <a:schemeClr val="tx1"/>
                  </a:solidFill>
                  <a:latin typeface="Times New Roman" panose="02020603050405020304" pitchFamily="18" charset="0"/>
                  <a:cs typeface="Times New Roman" panose="02020603050405020304" pitchFamily="18" charset="0"/>
                </a:rPr>
                <a:t> </a:t>
              </a:r>
              <a:r>
                <a:rPr lang="en-BZ" sz="2800" kern="1200" dirty="0" err="1" smtClean="0">
                  <a:solidFill>
                    <a:schemeClr val="tx1"/>
                  </a:solidFill>
                  <a:latin typeface="Times New Roman" panose="02020603050405020304" pitchFamily="18" charset="0"/>
                  <a:cs typeface="Times New Roman" panose="02020603050405020304" pitchFamily="18" charset="0"/>
                </a:rPr>
                <a:t>thế</a:t>
              </a:r>
              <a:r>
                <a:rPr lang="en-BZ" sz="2800" kern="1200" dirty="0" smtClean="0">
                  <a:solidFill>
                    <a:schemeClr val="tx1"/>
                  </a:solidFill>
                  <a:latin typeface="Times New Roman" panose="02020603050405020304" pitchFamily="18" charset="0"/>
                  <a:cs typeface="Times New Roman" panose="02020603050405020304" pitchFamily="18" charset="0"/>
                </a:rPr>
                <a:t> </a:t>
              </a:r>
              <a:r>
                <a:rPr lang="en-BZ" sz="2800" kern="1200" dirty="0" err="1" smtClean="0">
                  <a:solidFill>
                    <a:schemeClr val="tx1"/>
                  </a:solidFill>
                  <a:latin typeface="Times New Roman" panose="02020603050405020304" pitchFamily="18" charset="0"/>
                  <a:cs typeface="Times New Roman" panose="02020603050405020304" pitchFamily="18" charset="0"/>
                </a:rPr>
                <a:t>kì</a:t>
              </a:r>
              <a:r>
                <a:rPr lang="en-BZ" sz="2800" kern="1200" dirty="0" smtClean="0">
                  <a:solidFill>
                    <a:schemeClr val="tx1"/>
                  </a:solidFill>
                  <a:latin typeface="Times New Roman" panose="02020603050405020304" pitchFamily="18" charset="0"/>
                  <a:cs typeface="Times New Roman" panose="02020603050405020304" pitchFamily="18" charset="0"/>
                </a:rPr>
                <a:t> XX </a:t>
              </a:r>
              <a:r>
                <a:rPr lang="en-BZ" sz="2800" kern="1200" dirty="0" err="1" smtClean="0">
                  <a:solidFill>
                    <a:schemeClr val="tx1"/>
                  </a:solidFill>
                  <a:latin typeface="Times New Roman" panose="02020603050405020304" pitchFamily="18" charset="0"/>
                  <a:cs typeface="Times New Roman" panose="02020603050405020304" pitchFamily="18" charset="0"/>
                </a:rPr>
                <a:t>của</a:t>
              </a:r>
              <a:r>
                <a:rPr lang="en-BZ" sz="2800" kern="1200" dirty="0" smtClean="0">
                  <a:solidFill>
                    <a:schemeClr val="tx1"/>
                  </a:solidFill>
                  <a:latin typeface="Times New Roman" panose="02020603050405020304" pitchFamily="18" charset="0"/>
                  <a:cs typeface="Times New Roman" panose="02020603050405020304" pitchFamily="18" charset="0"/>
                </a:rPr>
                <a:t> </a:t>
              </a:r>
              <a:r>
                <a:rPr lang="en-BZ" sz="2800" kern="1200" dirty="0" err="1" smtClean="0">
                  <a:solidFill>
                    <a:schemeClr val="tx1"/>
                  </a:solidFill>
                  <a:latin typeface="Times New Roman" panose="02020603050405020304" pitchFamily="18" charset="0"/>
                  <a:cs typeface="Times New Roman" panose="02020603050405020304" pitchFamily="18" charset="0"/>
                </a:rPr>
                <a:t>Pháp</a:t>
              </a:r>
              <a:endParaRPr lang="en-BZ" sz="2800" kern="1200" dirty="0">
                <a:solidFill>
                  <a:schemeClr val="tx1"/>
                </a:solidFill>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9138882" y="613388"/>
            <a:ext cx="2814638" cy="2029800"/>
            <a:chOff x="0" y="1697788"/>
            <a:chExt cx="5230276" cy="1130385"/>
          </a:xfrm>
          <a:solidFill>
            <a:schemeClr val="accent4">
              <a:lumMod val="20000"/>
              <a:lumOff val="80000"/>
            </a:schemeClr>
          </a:solidFill>
        </p:grpSpPr>
        <p:sp>
          <p:nvSpPr>
            <p:cNvPr id="20" name="Rounded Rectangle 19"/>
            <p:cNvSpPr/>
            <p:nvPr/>
          </p:nvSpPr>
          <p:spPr>
            <a:xfrm>
              <a:off x="0" y="1697788"/>
              <a:ext cx="5230276" cy="1130385"/>
            </a:xfrm>
            <a:prstGeom prst="roundRect">
              <a:avLst>
                <a:gd name="adj" fmla="val 10000"/>
              </a:avLst>
            </a:prstGeom>
            <a:gr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21" name="Rounded Rectangle 8"/>
            <p:cNvSpPr txBox="1"/>
            <p:nvPr/>
          </p:nvSpPr>
          <p:spPr>
            <a:xfrm>
              <a:off x="33108" y="1730896"/>
              <a:ext cx="5164060" cy="10641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8110" tIns="118110" rIns="118110" bIns="118110" numCol="1" spcCol="1270" anchor="ctr" anchorCtr="0">
              <a:noAutofit/>
            </a:bodyPr>
            <a:lstStyle/>
            <a:p>
              <a:pPr algn="ctr"/>
              <a:r>
                <a:rPr lang="en-US" sz="2800" b="1" dirty="0" smtClean="0">
                  <a:solidFill>
                    <a:schemeClr val="tx1"/>
                  </a:solidFill>
                  <a:latin typeface="Times New Roman" panose="02020603050405020304" pitchFamily="18" charset="0"/>
                  <a:cs typeface="Times New Roman" panose="02020603050405020304" pitchFamily="18" charset="0"/>
                </a:rPr>
                <a:t>250</a:t>
              </a:r>
            </a:p>
            <a:p>
              <a:pPr algn="ctr"/>
              <a:r>
                <a:rPr lang="en-US" sz="2800" dirty="0" err="1" smtClean="0">
                  <a:solidFill>
                    <a:schemeClr val="tx1"/>
                  </a:solidFill>
                  <a:latin typeface="Times New Roman" panose="02020603050405020304" pitchFamily="18" charset="0"/>
                  <a:cs typeface="Times New Roman" panose="02020603050405020304" pitchFamily="18" charset="0"/>
                </a:rPr>
                <a:t>Số</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ngôn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ngữ</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mà</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Hoàng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tử</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bé</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được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chuyển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dịch</a:t>
              </a:r>
              <a:endParaRPr lang="en-US" sz="2800" dirty="0" smtClean="0">
                <a:solidFill>
                  <a:schemeClr val="tx1"/>
                </a:solidFill>
                <a:latin typeface="Times New Roman" panose="02020603050405020304" pitchFamily="18" charset="0"/>
                <a:cs typeface="Times New Roman" panose="02020603050405020304" pitchFamily="18" charset="0"/>
              </a:endParaRPr>
            </a:p>
          </p:txBody>
        </p:sp>
      </p:grpSp>
      <p:grpSp>
        <p:nvGrpSpPr>
          <p:cNvPr id="22" name="Group 21"/>
          <p:cNvGrpSpPr/>
          <p:nvPr/>
        </p:nvGrpSpPr>
        <p:grpSpPr>
          <a:xfrm>
            <a:off x="266274" y="4711524"/>
            <a:ext cx="2814638" cy="1571656"/>
            <a:chOff x="0" y="3393367"/>
            <a:chExt cx="5230276" cy="1130385"/>
          </a:xfrm>
          <a:solidFill>
            <a:schemeClr val="accent6">
              <a:lumMod val="20000"/>
              <a:lumOff val="80000"/>
            </a:schemeClr>
          </a:solidFill>
        </p:grpSpPr>
        <p:sp>
          <p:nvSpPr>
            <p:cNvPr id="23" name="Rounded Rectangle 22"/>
            <p:cNvSpPr/>
            <p:nvPr/>
          </p:nvSpPr>
          <p:spPr>
            <a:xfrm>
              <a:off x="0" y="3393367"/>
              <a:ext cx="5230276" cy="1130385"/>
            </a:xfrm>
            <a:prstGeom prst="roundRect">
              <a:avLst>
                <a:gd name="adj" fmla="val 10000"/>
              </a:avLst>
            </a:prstGeom>
            <a:gr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24" name="Rounded Rectangle 12"/>
            <p:cNvSpPr txBox="1"/>
            <p:nvPr/>
          </p:nvSpPr>
          <p:spPr>
            <a:xfrm>
              <a:off x="33108" y="3426475"/>
              <a:ext cx="5164060" cy="10641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BZ" sz="2800" b="1" dirty="0" smtClean="0">
                  <a:solidFill>
                    <a:schemeClr val="tx1"/>
                  </a:solidFill>
                  <a:latin typeface="Times New Roman" panose="02020603050405020304" pitchFamily="18" charset="0"/>
                  <a:cs typeface="Times New Roman" panose="02020603050405020304" pitchFamily="18" charset="0"/>
                </a:rPr>
                <a:t>8</a:t>
              </a:r>
            </a:p>
            <a:p>
              <a:pPr lvl="0" algn="ctr" defTabSz="1377950">
                <a:lnSpc>
                  <a:spcPct val="90000"/>
                </a:lnSpc>
                <a:spcBef>
                  <a:spcPct val="0"/>
                </a:spcBef>
                <a:spcAft>
                  <a:spcPct val="35000"/>
                </a:spcAft>
              </a:pPr>
              <a:r>
                <a:rPr lang="en-BZ" sz="2800" kern="1200" dirty="0" err="1" smtClean="0">
                  <a:solidFill>
                    <a:schemeClr val="tx1"/>
                  </a:solidFill>
                  <a:latin typeface="Times New Roman" panose="02020603050405020304" pitchFamily="18" charset="0"/>
                  <a:cs typeface="Times New Roman" panose="02020603050405020304" pitchFamily="18" charset="0"/>
                </a:rPr>
                <a:t>Số</a:t>
              </a:r>
              <a:r>
                <a:rPr lang="en-BZ" sz="2800" kern="1200" dirty="0" smtClean="0">
                  <a:solidFill>
                    <a:schemeClr val="tx1"/>
                  </a:solidFill>
                  <a:latin typeface="Times New Roman" panose="02020603050405020304" pitchFamily="18" charset="0"/>
                  <a:cs typeface="Times New Roman" panose="02020603050405020304" pitchFamily="18" charset="0"/>
                </a:rPr>
                <a:t> </a:t>
              </a:r>
              <a:r>
                <a:rPr lang="en-BZ" sz="2800" kern="1200" dirty="0" err="1" smtClean="0">
                  <a:solidFill>
                    <a:schemeClr val="tx1"/>
                  </a:solidFill>
                  <a:latin typeface="Times New Roman" panose="02020603050405020304" pitchFamily="18" charset="0"/>
                  <a:cs typeface="Times New Roman" panose="02020603050405020304" pitchFamily="18" charset="0"/>
                </a:rPr>
                <a:t>bản</a:t>
              </a:r>
              <a:r>
                <a:rPr lang="en-BZ" sz="2800" kern="1200" dirty="0" smtClean="0">
                  <a:solidFill>
                    <a:schemeClr val="tx1"/>
                  </a:solidFill>
                  <a:latin typeface="Times New Roman" panose="02020603050405020304" pitchFamily="18" charset="0"/>
                  <a:cs typeface="Times New Roman" panose="02020603050405020304" pitchFamily="18" charset="0"/>
                </a:rPr>
                <a:t> </a:t>
              </a:r>
              <a:r>
                <a:rPr lang="en-BZ" sz="2800" kern="1200" dirty="0" err="1" smtClean="0">
                  <a:solidFill>
                    <a:schemeClr val="tx1"/>
                  </a:solidFill>
                  <a:latin typeface="Times New Roman" panose="02020603050405020304" pitchFamily="18" charset="0"/>
                  <a:cs typeface="Times New Roman" panose="02020603050405020304" pitchFamily="18" charset="0"/>
                </a:rPr>
                <a:t>dịch</a:t>
              </a:r>
              <a:r>
                <a:rPr lang="en-BZ" sz="2800" kern="1200" dirty="0" smtClean="0">
                  <a:solidFill>
                    <a:schemeClr val="tx1"/>
                  </a:solidFill>
                  <a:latin typeface="Times New Roman" panose="02020603050405020304" pitchFamily="18" charset="0"/>
                  <a:cs typeface="Times New Roman" panose="02020603050405020304" pitchFamily="18" charset="0"/>
                </a:rPr>
                <a:t> </a:t>
              </a:r>
              <a:r>
                <a:rPr lang="en-BZ" sz="2800" kern="1200" dirty="0" err="1" smtClean="0">
                  <a:solidFill>
                    <a:schemeClr val="tx1"/>
                  </a:solidFill>
                  <a:latin typeface="Times New Roman" panose="02020603050405020304" pitchFamily="18" charset="0"/>
                  <a:cs typeface="Times New Roman" panose="02020603050405020304" pitchFamily="18" charset="0"/>
                </a:rPr>
                <a:t>ra</a:t>
              </a:r>
              <a:r>
                <a:rPr lang="en-BZ" sz="2800" kern="1200" dirty="0" smtClean="0">
                  <a:solidFill>
                    <a:schemeClr val="tx1"/>
                  </a:solidFill>
                  <a:latin typeface="Times New Roman" panose="02020603050405020304" pitchFamily="18" charset="0"/>
                  <a:cs typeface="Times New Roman" panose="02020603050405020304" pitchFamily="18" charset="0"/>
                </a:rPr>
                <a:t> </a:t>
              </a:r>
              <a:r>
                <a:rPr lang="en-BZ" sz="2800" kern="1200" dirty="0" err="1" smtClean="0">
                  <a:solidFill>
                    <a:schemeClr val="tx1"/>
                  </a:solidFill>
                  <a:latin typeface="Times New Roman" panose="02020603050405020304" pitchFamily="18" charset="0"/>
                  <a:cs typeface="Times New Roman" panose="02020603050405020304" pitchFamily="18" charset="0"/>
                </a:rPr>
                <a:t>tiếng</a:t>
              </a:r>
              <a:r>
                <a:rPr lang="en-BZ" sz="2800" kern="1200" dirty="0" smtClean="0">
                  <a:solidFill>
                    <a:schemeClr val="tx1"/>
                  </a:solidFill>
                  <a:latin typeface="Times New Roman" panose="02020603050405020304" pitchFamily="18" charset="0"/>
                  <a:cs typeface="Times New Roman" panose="02020603050405020304" pitchFamily="18" charset="0"/>
                </a:rPr>
                <a:t> </a:t>
              </a:r>
              <a:r>
                <a:rPr lang="en-BZ" sz="2800" kern="1200" dirty="0" err="1" smtClean="0">
                  <a:solidFill>
                    <a:schemeClr val="tx1"/>
                  </a:solidFill>
                  <a:latin typeface="Times New Roman" panose="02020603050405020304" pitchFamily="18" charset="0"/>
                  <a:cs typeface="Times New Roman" panose="02020603050405020304" pitchFamily="18" charset="0"/>
                </a:rPr>
                <a:t>Việt</a:t>
              </a:r>
              <a:endParaRPr lang="en-BZ" sz="2800" kern="1200" dirty="0">
                <a:solidFill>
                  <a:schemeClr val="tx1"/>
                </a:solidFill>
                <a:latin typeface="Times New Roman" panose="02020603050405020304" pitchFamily="18" charset="0"/>
                <a:cs typeface="Times New Roman" panose="02020603050405020304" pitchFamily="18" charset="0"/>
              </a:endParaRPr>
            </a:p>
          </p:txBody>
        </p:sp>
      </p:grpSp>
      <p:grpSp>
        <p:nvGrpSpPr>
          <p:cNvPr id="25" name="Group 24"/>
          <p:cNvGrpSpPr/>
          <p:nvPr/>
        </p:nvGrpSpPr>
        <p:grpSpPr>
          <a:xfrm>
            <a:off x="9138882" y="4400550"/>
            <a:ext cx="2814638" cy="1836598"/>
            <a:chOff x="0" y="1697788"/>
            <a:chExt cx="5230276" cy="1130385"/>
          </a:xfrm>
          <a:solidFill>
            <a:srgbClr val="DBEEF4"/>
          </a:solidFill>
        </p:grpSpPr>
        <p:sp>
          <p:nvSpPr>
            <p:cNvPr id="26" name="Rounded Rectangle 25"/>
            <p:cNvSpPr/>
            <p:nvPr/>
          </p:nvSpPr>
          <p:spPr>
            <a:xfrm>
              <a:off x="0" y="1697788"/>
              <a:ext cx="5230276" cy="1130385"/>
            </a:xfrm>
            <a:prstGeom prst="roundRect">
              <a:avLst>
                <a:gd name="adj" fmla="val 10000"/>
              </a:avLst>
            </a:prstGeom>
            <a:gr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27" name="Rounded Rectangle 8"/>
            <p:cNvSpPr txBox="1"/>
            <p:nvPr/>
          </p:nvSpPr>
          <p:spPr>
            <a:xfrm>
              <a:off x="33108" y="1730896"/>
              <a:ext cx="5164060" cy="10641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8110" tIns="118110" rIns="118110" bIns="118110" numCol="1" spcCol="1270" anchor="ctr" anchorCtr="0">
              <a:noAutofit/>
            </a:bodyPr>
            <a:lstStyle/>
            <a:p>
              <a:pPr algn="ctr"/>
              <a:r>
                <a:rPr lang="en-US" sz="2800" b="1" dirty="0" smtClean="0">
                  <a:solidFill>
                    <a:schemeClr val="tx1"/>
                  </a:solidFill>
                  <a:latin typeface="Times New Roman" panose="02020603050405020304" pitchFamily="18" charset="0"/>
                  <a:cs typeface="Times New Roman" panose="02020603050405020304" pitchFamily="18" charset="0"/>
                </a:rPr>
                <a:t>200 </a:t>
              </a:r>
              <a:r>
                <a:rPr lang="en-US" sz="2800" b="1" dirty="0" err="1" smtClean="0">
                  <a:solidFill>
                    <a:schemeClr val="tx1"/>
                  </a:solidFill>
                  <a:latin typeface="Times New Roman" panose="02020603050405020304" pitchFamily="18" charset="0"/>
                  <a:cs typeface="Times New Roman" panose="02020603050405020304" pitchFamily="18" charset="0"/>
                </a:rPr>
                <a:t>triệu</a:t>
              </a:r>
              <a:endParaRPr lang="en-US" sz="2800" b="1" dirty="0" smtClean="0">
                <a:solidFill>
                  <a:schemeClr val="tx1"/>
                </a:solidFill>
                <a:latin typeface="Times New Roman" panose="02020603050405020304" pitchFamily="18" charset="0"/>
                <a:cs typeface="Times New Roman" panose="02020603050405020304" pitchFamily="18" charset="0"/>
              </a:endParaRPr>
            </a:p>
            <a:p>
              <a:pPr algn="ctr"/>
              <a:r>
                <a:rPr lang="en-US" sz="2800" dirty="0" err="1" smtClean="0">
                  <a:solidFill>
                    <a:schemeClr val="tx1"/>
                  </a:solidFill>
                  <a:latin typeface="Times New Roman" panose="02020603050405020304" pitchFamily="18" charset="0"/>
                  <a:cs typeface="Times New Roman" panose="02020603050405020304" pitchFamily="18" charset="0"/>
                </a:rPr>
                <a:t>Số</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bản</a:t>
              </a:r>
              <a:r>
                <a:rPr lang="en-US" sz="2800" dirty="0" smtClean="0">
                  <a:solidFill>
                    <a:schemeClr val="tx1"/>
                  </a:solidFill>
                  <a:latin typeface="Times New Roman" panose="02020603050405020304" pitchFamily="18" charset="0"/>
                  <a:cs typeface="Times New Roman" panose="02020603050405020304" pitchFamily="18" charset="0"/>
                </a:rPr>
                <a:t> in </a:t>
              </a:r>
              <a:r>
                <a:rPr lang="en-US" sz="2800" dirty="0" err="1" smtClean="0">
                  <a:solidFill>
                    <a:schemeClr val="tx1"/>
                  </a:solidFill>
                  <a:latin typeface="Times New Roman" panose="02020603050405020304" pitchFamily="18" charset="0"/>
                  <a:cs typeface="Times New Roman" panose="02020603050405020304" pitchFamily="18" charset="0"/>
                </a:rPr>
                <a:t>đã</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được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phát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hành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trên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Thế</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giới</a:t>
              </a:r>
              <a:endParaRPr lang="en-US" sz="280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2496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down)">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circle(in)">
                                      <p:cBhvr>
                                        <p:cTn id="50" dur="20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down)">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2"/>
          <p:cNvPicPr>
            <a:picLocks noChangeAspect="1"/>
          </p:cNvPicPr>
          <p:nvPr/>
        </p:nvPicPr>
        <p:blipFill>
          <a:blip r:embed="rId3"/>
          <a:srcRect/>
          <a:stretch>
            <a:fillRect/>
          </a:stretch>
        </p:blipFill>
        <p:spPr>
          <a:xfrm rot="-10800000">
            <a:off x="-63707" y="5652505"/>
            <a:ext cx="12660629" cy="2690383"/>
          </a:xfrm>
          <a:prstGeom prst="rect">
            <a:avLst/>
          </a:prstGeom>
        </p:spPr>
      </p:pic>
      <p:pic>
        <p:nvPicPr>
          <p:cNvPr id="12" name="Picture 16"/>
          <p:cNvPicPr>
            <a:picLocks noChangeAspect="1"/>
          </p:cNvPicPr>
          <p:nvPr/>
        </p:nvPicPr>
        <p:blipFill>
          <a:blip r:embed="rId4"/>
          <a:srcRect/>
          <a:stretch>
            <a:fillRect/>
          </a:stretch>
        </p:blipFill>
        <p:spPr>
          <a:xfrm rot="4420169">
            <a:off x="164342" y="5931041"/>
            <a:ext cx="788916" cy="869329"/>
          </a:xfrm>
          <a:prstGeom prst="rect">
            <a:avLst/>
          </a:prstGeom>
        </p:spPr>
      </p:pic>
      <p:pic>
        <p:nvPicPr>
          <p:cNvPr id="13" name="Picture 17"/>
          <p:cNvPicPr>
            <a:picLocks noChangeAspect="1"/>
          </p:cNvPicPr>
          <p:nvPr/>
        </p:nvPicPr>
        <p:blipFill>
          <a:blip r:embed="rId4"/>
          <a:srcRect/>
          <a:stretch>
            <a:fillRect/>
          </a:stretch>
        </p:blipFill>
        <p:spPr>
          <a:xfrm rot="-3858141">
            <a:off x="2712421" y="6109475"/>
            <a:ext cx="603444" cy="664953"/>
          </a:xfrm>
          <a:prstGeom prst="rect">
            <a:avLst/>
          </a:prstGeom>
        </p:spPr>
      </p:pic>
      <p:sp>
        <p:nvSpPr>
          <p:cNvPr id="15" name="Rectangle 14"/>
          <p:cNvSpPr/>
          <p:nvPr/>
        </p:nvSpPr>
        <p:spPr>
          <a:xfrm>
            <a:off x="323272" y="343622"/>
            <a:ext cx="3503603" cy="584775"/>
          </a:xfrm>
          <a:prstGeom prst="rect">
            <a:avLst/>
          </a:prstGeom>
        </p:spPr>
        <p:txBody>
          <a:bodyPr wrap="square">
            <a:spAutoFit/>
          </a:bodyPr>
          <a:lstStyle/>
          <a:p>
            <a:pPr algn="just"/>
            <a:r>
              <a:rPr lang="en-US" sz="3200" b="1" dirty="0" smtClean="0">
                <a:solidFill>
                  <a:prstClr val="black"/>
                </a:solidFill>
                <a:latin typeface="Times New Roman" panose="02020603050405020304" pitchFamily="18" charset="0"/>
                <a:cs typeface="Times New Roman" panose="02020603050405020304" pitchFamily="18" charset="0"/>
              </a:rPr>
              <a:t>b. </a:t>
            </a:r>
            <a:r>
              <a:rPr lang="en-US" sz="3200" b="1" dirty="0" err="1" smtClean="0">
                <a:solidFill>
                  <a:prstClr val="black"/>
                </a:solidFill>
                <a:latin typeface="Times New Roman" panose="02020603050405020304" pitchFamily="18" charset="0"/>
                <a:cs typeface="Times New Roman" panose="02020603050405020304" pitchFamily="18" charset="0"/>
              </a:rPr>
              <a:t>Tác</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phẩm</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323272" y="1127122"/>
            <a:ext cx="8771963" cy="584775"/>
          </a:xfrm>
          <a:prstGeom prst="rect">
            <a:avLst/>
          </a:prstGeom>
        </p:spPr>
        <p:txBody>
          <a:bodyPr wrap="square">
            <a:spAutoFit/>
          </a:bodyPr>
          <a:lstStyle/>
          <a:p>
            <a:pPr lvl="0" algn="just"/>
            <a:r>
              <a:rPr lang="en-US" sz="3200" b="1" dirty="0" smtClean="0">
                <a:solidFill>
                  <a:srgbClr val="FF0000"/>
                </a:solidFill>
                <a:latin typeface="Times New Roman" panose="02020603050405020304" pitchFamily="18" charset="0"/>
                <a:ea typeface="Calibri" panose="020F0502020204030204" pitchFamily="34" charset="0"/>
              </a:rPr>
              <a:t> * </a:t>
            </a:r>
            <a:r>
              <a:rPr lang="en-US" sz="3200" b="1" dirty="0" err="1" smtClean="0">
                <a:solidFill>
                  <a:srgbClr val="FF0000"/>
                </a:solidFill>
                <a:latin typeface="Times New Roman" panose="02020603050405020304" pitchFamily="18" charset="0"/>
                <a:ea typeface="Calibri" panose="020F0502020204030204" pitchFamily="34" charset="0"/>
              </a:rPr>
              <a:t>Đoạn</a:t>
            </a:r>
            <a:r>
              <a:rPr lang="en-US" sz="3200" b="1" dirty="0" smtClean="0">
                <a:solidFill>
                  <a:srgbClr val="FF0000"/>
                </a:solidFill>
                <a:latin typeface="Times New Roman" panose="02020603050405020304" pitchFamily="18" charset="0"/>
                <a:ea typeface="Calibri" panose="020F0502020204030204" pitchFamily="34" charset="0"/>
              </a:rPr>
              <a:t> </a:t>
            </a:r>
            <a:r>
              <a:rPr lang="en-US" sz="3200" b="1" dirty="0" err="1" smtClean="0">
                <a:solidFill>
                  <a:srgbClr val="FF0000"/>
                </a:solidFill>
                <a:latin typeface="Times New Roman" panose="02020603050405020304" pitchFamily="18" charset="0"/>
                <a:ea typeface="Calibri" panose="020F0502020204030204" pitchFamily="34" charset="0"/>
              </a:rPr>
              <a:t>trích</a:t>
            </a:r>
            <a:r>
              <a:rPr lang="en-US" sz="3200" b="1" dirty="0" smtClean="0">
                <a:solidFill>
                  <a:srgbClr val="FF0000"/>
                </a:solidFill>
                <a:latin typeface="Times New Roman" panose="02020603050405020304" pitchFamily="18" charset="0"/>
                <a:ea typeface="Calibri" panose="020F0502020204030204" pitchFamily="34" charset="0"/>
              </a:rPr>
              <a:t> “</a:t>
            </a:r>
            <a:r>
              <a:rPr lang="en-US" sz="3200" b="1" dirty="0" err="1" smtClean="0">
                <a:solidFill>
                  <a:srgbClr val="FF0000"/>
                </a:solidFill>
                <a:latin typeface="Times New Roman" panose="02020603050405020304" pitchFamily="18" charset="0"/>
                <a:ea typeface="Calibri" panose="020F0502020204030204" pitchFamily="34" charset="0"/>
              </a:rPr>
              <a:t>Nếu</a:t>
            </a:r>
            <a:r>
              <a:rPr lang="en-US" sz="3200" b="1" dirty="0" smtClean="0">
                <a:solidFill>
                  <a:srgbClr val="FF0000"/>
                </a:solidFill>
                <a:latin typeface="Times New Roman" panose="02020603050405020304" pitchFamily="18" charset="0"/>
                <a:ea typeface="Calibri" panose="020F0502020204030204" pitchFamily="34" charset="0"/>
              </a:rPr>
              <a:t> </a:t>
            </a:r>
            <a:r>
              <a:rPr lang="en-US" sz="3200" b="1" dirty="0" err="1" smtClean="0">
                <a:solidFill>
                  <a:srgbClr val="FF0000"/>
                </a:solidFill>
                <a:latin typeface="Times New Roman" panose="02020603050405020304" pitchFamily="18" charset="0"/>
                <a:ea typeface="Calibri" panose="020F0502020204030204" pitchFamily="34" charset="0"/>
              </a:rPr>
              <a:t>cậu</a:t>
            </a:r>
            <a:r>
              <a:rPr lang="en-US" sz="3200" b="1" dirty="0" smtClean="0">
                <a:solidFill>
                  <a:srgbClr val="FF0000"/>
                </a:solidFill>
                <a:latin typeface="Times New Roman" panose="02020603050405020304" pitchFamily="18" charset="0"/>
                <a:ea typeface="Calibri" panose="020F0502020204030204" pitchFamily="34" charset="0"/>
              </a:rPr>
              <a:t> </a:t>
            </a:r>
            <a:r>
              <a:rPr lang="en-US" sz="3200" b="1" dirty="0" err="1" smtClean="0">
                <a:solidFill>
                  <a:srgbClr val="FF0000"/>
                </a:solidFill>
                <a:latin typeface="Times New Roman" panose="02020603050405020304" pitchFamily="18" charset="0"/>
                <a:ea typeface="Calibri" panose="020F0502020204030204" pitchFamily="34" charset="0"/>
              </a:rPr>
              <a:t>muốn</a:t>
            </a:r>
            <a:r>
              <a:rPr lang="en-US" sz="3200" b="1" dirty="0" smtClean="0">
                <a:solidFill>
                  <a:srgbClr val="FF0000"/>
                </a:solidFill>
                <a:latin typeface="Times New Roman" panose="02020603050405020304" pitchFamily="18" charset="0"/>
                <a:ea typeface="Calibri" panose="020F0502020204030204" pitchFamily="34" charset="0"/>
              </a:rPr>
              <a:t> </a:t>
            </a:r>
            <a:r>
              <a:rPr lang="en-US" sz="3200" b="1" dirty="0" err="1" smtClean="0">
                <a:solidFill>
                  <a:srgbClr val="FF0000"/>
                </a:solidFill>
                <a:latin typeface="Times New Roman" panose="02020603050405020304" pitchFamily="18" charset="0"/>
                <a:ea typeface="Calibri" panose="020F0502020204030204" pitchFamily="34" charset="0"/>
              </a:rPr>
              <a:t>có</a:t>
            </a:r>
            <a:r>
              <a:rPr lang="en-US" sz="3200" b="1" dirty="0" smtClean="0">
                <a:solidFill>
                  <a:srgbClr val="FF0000"/>
                </a:solidFill>
                <a:latin typeface="Times New Roman" panose="02020603050405020304" pitchFamily="18" charset="0"/>
                <a:ea typeface="Calibri" panose="020F0502020204030204" pitchFamily="34" charset="0"/>
              </a:rPr>
              <a:t> </a:t>
            </a:r>
            <a:r>
              <a:rPr lang="en-US" sz="3200" b="1" dirty="0" err="1" smtClean="0">
                <a:solidFill>
                  <a:srgbClr val="FF0000"/>
                </a:solidFill>
                <a:latin typeface="Times New Roman" panose="02020603050405020304" pitchFamily="18" charset="0"/>
                <a:ea typeface="Calibri" panose="020F0502020204030204" pitchFamily="34" charset="0"/>
              </a:rPr>
              <a:t>một</a:t>
            </a:r>
            <a:r>
              <a:rPr lang="en-US" sz="3200" b="1" dirty="0" smtClean="0">
                <a:solidFill>
                  <a:srgbClr val="FF0000"/>
                </a:solidFill>
                <a:latin typeface="Times New Roman" panose="02020603050405020304" pitchFamily="18" charset="0"/>
                <a:ea typeface="Calibri" panose="020F0502020204030204" pitchFamily="34" charset="0"/>
              </a:rPr>
              <a:t> </a:t>
            </a:r>
            <a:r>
              <a:rPr lang="en-US" sz="3200" b="1" dirty="0" err="1" smtClean="0">
                <a:solidFill>
                  <a:srgbClr val="FF0000"/>
                </a:solidFill>
                <a:latin typeface="Times New Roman" panose="02020603050405020304" pitchFamily="18" charset="0"/>
                <a:ea typeface="Calibri" panose="020F0502020204030204" pitchFamily="34" charset="0"/>
              </a:rPr>
              <a:t>người</a:t>
            </a:r>
            <a:r>
              <a:rPr lang="en-US" sz="3200" b="1" dirty="0" smtClean="0">
                <a:solidFill>
                  <a:srgbClr val="FF0000"/>
                </a:solidFill>
                <a:latin typeface="Times New Roman" panose="02020603050405020304" pitchFamily="18" charset="0"/>
                <a:ea typeface="Calibri" panose="020F0502020204030204" pitchFamily="34" charset="0"/>
              </a:rPr>
              <a:t> </a:t>
            </a:r>
            <a:r>
              <a:rPr lang="en-US" sz="3200" b="1" dirty="0" err="1" smtClean="0">
                <a:solidFill>
                  <a:srgbClr val="FF0000"/>
                </a:solidFill>
                <a:latin typeface="Times New Roman" panose="02020603050405020304" pitchFamily="18" charset="0"/>
                <a:ea typeface="Calibri" panose="020F0502020204030204" pitchFamily="34" charset="0"/>
              </a:rPr>
              <a:t>bạn</a:t>
            </a:r>
            <a:r>
              <a:rPr lang="en-US" sz="3200" b="1" dirty="0" smtClean="0">
                <a:solidFill>
                  <a:srgbClr val="FF0000"/>
                </a:solidFill>
                <a:latin typeface="Times New Roman" panose="02020603050405020304" pitchFamily="18" charset="0"/>
                <a:ea typeface="Calibri" panose="020F0502020204030204" pitchFamily="34" charset="0"/>
              </a:rPr>
              <a:t>”</a:t>
            </a:r>
            <a:endParaRPr lang="en-US" sz="3200" b="1" dirty="0">
              <a:solidFill>
                <a:srgbClr val="FF0000"/>
              </a:solidFill>
            </a:endParaRPr>
          </a:p>
        </p:txBody>
      </p:sp>
      <p:sp>
        <p:nvSpPr>
          <p:cNvPr id="17" name="Rounded Rectangle 16"/>
          <p:cNvSpPr/>
          <p:nvPr/>
        </p:nvSpPr>
        <p:spPr>
          <a:xfrm>
            <a:off x="558800" y="2155385"/>
            <a:ext cx="7137400" cy="3390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lnSpc>
                <a:spcPct val="150000"/>
              </a:lnSpc>
              <a:spcBef>
                <a:spcPct val="0"/>
              </a:spcBef>
              <a:spcAft>
                <a:spcPts val="1200"/>
              </a:spcAft>
              <a:defRPr/>
            </a:pP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Xuất</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xứ</a:t>
            </a:r>
            <a:r>
              <a:rPr lang="en-US" sz="2800" dirty="0" smtClean="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chương</a:t>
            </a:r>
            <a:r>
              <a:rPr lang="en-US" sz="2800" dirty="0">
                <a:solidFill>
                  <a:schemeClr val="tx1"/>
                </a:solidFill>
                <a:latin typeface="Times New Roman" pitchFamily="18" charset="0"/>
                <a:cs typeface="Times New Roman" pitchFamily="18" charset="0"/>
              </a:rPr>
              <a:t> XXI </a:t>
            </a:r>
            <a:r>
              <a:rPr lang="en-US" sz="2800" dirty="0" err="1">
                <a:solidFill>
                  <a:schemeClr val="tx1"/>
                </a:solidFill>
                <a:latin typeface="Times New Roman" pitchFamily="18" charset="0"/>
                <a:cs typeface="Times New Roman" pitchFamily="18" charset="0"/>
              </a:rPr>
              <a:t>của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tác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phẩm</a:t>
            </a:r>
            <a:r>
              <a:rPr lang="en-US" sz="2800" dirty="0">
                <a:solidFill>
                  <a:schemeClr val="tx1"/>
                </a:solidFill>
                <a:latin typeface="Times New Roman" pitchFamily="18" charset="0"/>
                <a:cs typeface="Times New Roman" pitchFamily="18" charset="0"/>
              </a:rPr>
              <a:t> </a:t>
            </a:r>
            <a:endParaRPr lang="en-US" sz="2800" dirty="0" smtClean="0">
              <a:solidFill>
                <a:schemeClr val="tx1"/>
              </a:solidFill>
              <a:latin typeface="Times New Roman" pitchFamily="18" charset="0"/>
              <a:cs typeface="Times New Roman" pitchFamily="18" charset="0"/>
            </a:endParaRPr>
          </a:p>
          <a:p>
            <a:pPr algn="just" fontAlgn="base">
              <a:lnSpc>
                <a:spcPct val="150000"/>
              </a:lnSpc>
              <a:spcBef>
                <a:spcPct val="0"/>
              </a:spcBef>
              <a:spcAft>
                <a:spcPts val="1200"/>
              </a:spcAft>
              <a:defRPr/>
            </a:pPr>
            <a:r>
              <a:rPr lang="en-US" sz="2800" b="1" dirty="0" smtClean="0">
                <a:solidFill>
                  <a:schemeClr val="tx1"/>
                </a:solidFill>
                <a:latin typeface="Times New Roman" pitchFamily="18" charset="0"/>
                <a:cs typeface="Calibri" pitchFamily="34" charset="0"/>
              </a:rPr>
              <a:t>- </a:t>
            </a:r>
            <a:r>
              <a:rPr lang="vi-VN" sz="2800" b="1" dirty="0" smtClean="0">
                <a:solidFill>
                  <a:schemeClr val="tx1"/>
                </a:solidFill>
                <a:latin typeface="Times New Roman" pitchFamily="18" charset="0"/>
                <a:cs typeface="Calibri" pitchFamily="34" charset="0"/>
              </a:rPr>
              <a:t>Thể </a:t>
            </a:r>
            <a:r>
              <a:rPr lang="vi-VN" sz="2800" b="1" dirty="0">
                <a:solidFill>
                  <a:schemeClr val="tx1"/>
                </a:solidFill>
                <a:latin typeface="Times New Roman" pitchFamily="18" charset="0"/>
                <a:cs typeface="Calibri" pitchFamily="34" charset="0"/>
              </a:rPr>
              <a:t>loại</a:t>
            </a:r>
            <a:r>
              <a:rPr lang="vi-VN" sz="2800" dirty="0">
                <a:solidFill>
                  <a:schemeClr val="tx1"/>
                </a:solidFill>
                <a:latin typeface="Times New Roman" pitchFamily="18" charset="0"/>
                <a:cs typeface="Calibri" pitchFamily="34" charset="0"/>
              </a:rPr>
              <a:t>: Truyện đồng thoại.</a:t>
            </a:r>
            <a:endParaRPr lang="en-US" sz="2800" dirty="0">
              <a:solidFill>
                <a:schemeClr val="tx1"/>
              </a:solidFill>
              <a:latin typeface="Times New Roman" pitchFamily="18" charset="0"/>
              <a:cs typeface="Calibri" pitchFamily="34" charset="0"/>
            </a:endParaRPr>
          </a:p>
          <a:p>
            <a:pPr algn="just" fontAlgn="base">
              <a:lnSpc>
                <a:spcPct val="150000"/>
              </a:lnSpc>
              <a:spcBef>
                <a:spcPct val="0"/>
              </a:spcBef>
              <a:spcAft>
                <a:spcPts val="1200"/>
              </a:spcAft>
              <a:defRPr/>
            </a:pPr>
            <a:r>
              <a:rPr lang="en-US" sz="2800" b="1" dirty="0" smtClean="0">
                <a:solidFill>
                  <a:schemeClr val="tx1"/>
                </a:solidFill>
                <a:latin typeface="Times New Roman" pitchFamily="18" charset="0"/>
                <a:cs typeface="Calibri" pitchFamily="34" charset="0"/>
              </a:rPr>
              <a:t>- </a:t>
            </a:r>
            <a:r>
              <a:rPr lang="vi-VN" sz="2800" b="1" dirty="0" smtClean="0">
                <a:solidFill>
                  <a:schemeClr val="tx1"/>
                </a:solidFill>
                <a:latin typeface="Times New Roman" pitchFamily="18" charset="0"/>
                <a:cs typeface="Calibri" pitchFamily="34" charset="0"/>
              </a:rPr>
              <a:t> </a:t>
            </a:r>
            <a:r>
              <a:rPr lang="vi-VN" sz="2800" b="1" dirty="0">
                <a:solidFill>
                  <a:schemeClr val="tx1"/>
                </a:solidFill>
                <a:latin typeface="Times New Roman" pitchFamily="18" charset="0"/>
                <a:cs typeface="Calibri" pitchFamily="34" charset="0"/>
              </a:rPr>
              <a:t>Phương thức biểu đạt chính</a:t>
            </a:r>
            <a:r>
              <a:rPr lang="vi-VN" sz="2800" dirty="0">
                <a:solidFill>
                  <a:schemeClr val="tx1"/>
                </a:solidFill>
                <a:latin typeface="Times New Roman" pitchFamily="18" charset="0"/>
                <a:cs typeface="Calibri" pitchFamily="34" charset="0"/>
              </a:rPr>
              <a:t>: Tự </a:t>
            </a:r>
            <a:r>
              <a:rPr lang="vi-VN" sz="2800" dirty="0" smtClean="0">
                <a:solidFill>
                  <a:schemeClr val="tx1"/>
                </a:solidFill>
                <a:latin typeface="Times New Roman" pitchFamily="18" charset="0"/>
                <a:cs typeface="Calibri" pitchFamily="34" charset="0"/>
              </a:rPr>
              <a:t>sự</a:t>
            </a:r>
            <a:endParaRPr lang="en-US" sz="2800" dirty="0">
              <a:solidFill>
                <a:schemeClr val="tx1"/>
              </a:solidFill>
              <a:latin typeface="Times New Roman" pitchFamily="18" charset="0"/>
              <a:cs typeface="Calibri" pitchFamily="34" charset="0"/>
            </a:endParaRPr>
          </a:p>
        </p:txBody>
      </p:sp>
      <p:pic>
        <p:nvPicPr>
          <p:cNvPr id="20" name="Picture 9"/>
          <p:cNvPicPr>
            <a:picLocks noChangeAspect="1"/>
          </p:cNvPicPr>
          <p:nvPr/>
        </p:nvPicPr>
        <p:blipFill>
          <a:blip r:embed="rId5"/>
          <a:srcRect/>
          <a:stretch>
            <a:fillRect/>
          </a:stretch>
        </p:blipFill>
        <p:spPr>
          <a:xfrm rot="4825249">
            <a:off x="8767077" y="2652120"/>
            <a:ext cx="6392236" cy="1398301"/>
          </a:xfrm>
          <a:prstGeom prst="rect">
            <a:avLst/>
          </a:prstGeom>
        </p:spPr>
      </p:pic>
      <p:pic>
        <p:nvPicPr>
          <p:cNvPr id="21" name="Picture 20"/>
          <p:cNvPicPr>
            <a:picLocks noChangeAspect="1"/>
          </p:cNvPicPr>
          <p:nvPr/>
        </p:nvPicPr>
        <p:blipFill>
          <a:blip r:embed="rId6"/>
          <a:srcRect/>
          <a:stretch>
            <a:fillRect/>
          </a:stretch>
        </p:blipFill>
        <p:spPr bwMode="auto">
          <a:xfrm>
            <a:off x="8351435" y="1910622"/>
            <a:ext cx="3392944" cy="2255571"/>
          </a:xfrm>
          <a:prstGeom prst="rect">
            <a:avLst/>
          </a:prstGeom>
          <a:noFill/>
          <a:ln w="9525">
            <a:noFill/>
            <a:miter lim="800000"/>
            <a:headEnd/>
            <a:tailEnd/>
          </a:ln>
        </p:spPr>
      </p:pic>
      <p:pic>
        <p:nvPicPr>
          <p:cNvPr id="22" name="Picture 1"/>
          <p:cNvPicPr>
            <a:picLocks noChangeAspect="1"/>
          </p:cNvPicPr>
          <p:nvPr/>
        </p:nvPicPr>
        <p:blipFill>
          <a:blip r:embed="rId7"/>
          <a:srcRect/>
          <a:stretch>
            <a:fillRect/>
          </a:stretch>
        </p:blipFill>
        <p:spPr bwMode="auto">
          <a:xfrm>
            <a:off x="8432749" y="4431105"/>
            <a:ext cx="3459725" cy="2230357"/>
          </a:xfrm>
          <a:prstGeom prst="rect">
            <a:avLst/>
          </a:prstGeom>
          <a:noFill/>
          <a:ln w="9525">
            <a:noFill/>
            <a:miter lim="800000"/>
            <a:headEnd/>
            <a:tailEnd/>
          </a:ln>
        </p:spPr>
      </p:pic>
    </p:spTree>
    <p:extLst>
      <p:ext uri="{BB962C8B-B14F-4D97-AF65-F5344CB8AC3E}">
        <p14:creationId xmlns:p14="http://schemas.microsoft.com/office/powerpoint/2010/main" val="143440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4"/>
          <p:cNvPicPr>
            <a:picLocks noChangeAspect="1"/>
          </p:cNvPicPr>
          <p:nvPr/>
        </p:nvPicPr>
        <p:blipFill>
          <a:blip r:embed="rId2"/>
          <a:srcRect/>
          <a:stretch>
            <a:fillRect/>
          </a:stretch>
        </p:blipFill>
        <p:spPr bwMode="auto">
          <a:xfrm flipH="1">
            <a:off x="1730326" y="0"/>
            <a:ext cx="10461674" cy="6858000"/>
          </a:xfrm>
          <a:prstGeom prst="rect">
            <a:avLst/>
          </a:prstGeom>
          <a:noFill/>
          <a:ln w="9525">
            <a:noFill/>
            <a:miter lim="800000"/>
            <a:headEnd/>
            <a:tailEnd/>
          </a:ln>
        </p:spPr>
      </p:pic>
      <p:sp>
        <p:nvSpPr>
          <p:cNvPr id="5" name="Rectangle 4">
            <a:extLst>
              <a:ext uri="{FF2B5EF4-FFF2-40B4-BE49-F238E27FC236}">
                <a16:creationId xmlns:a16="http://schemas.microsoft.com/office/drawing/2014/main" id="{AB58EF07-17C2-48CF-ABB0-EEF1F17CB8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Rectangle 5">
            <a:extLst>
              <a:ext uri="{FF2B5EF4-FFF2-40B4-BE49-F238E27FC236}">
                <a16:creationId xmlns:a16="http://schemas.microsoft.com/office/drawing/2014/main" id="{AB58EF07-17C2-48CF-ABB0-EEF1F17CB8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Rectangle 1"/>
          <p:cNvSpPr/>
          <p:nvPr/>
        </p:nvSpPr>
        <p:spPr>
          <a:xfrm>
            <a:off x="332508" y="1921804"/>
            <a:ext cx="7439891" cy="3970318"/>
          </a:xfrm>
          <a:prstGeom prst="rect">
            <a:avLst/>
          </a:prstGeom>
        </p:spPr>
        <p:txBody>
          <a:bodyPr wrap="square">
            <a:spAutoFit/>
          </a:bodyPr>
          <a:lstStyle/>
          <a:p>
            <a:pPr algn="just">
              <a:lnSpc>
                <a:spcPct val="150000"/>
              </a:lnSpc>
            </a:pPr>
            <a:r>
              <a:rPr lang="en-US" sz="2800" dirty="0" smtClean="0">
                <a:solidFill>
                  <a:srgbClr val="001A33"/>
                </a:solidFill>
                <a:latin typeface="Times New Roman" panose="02020603050405020304" pitchFamily="18" charset="0"/>
                <a:cs typeface="Times New Roman" panose="02020603050405020304" pitchFamily="18" charset="0"/>
              </a:rPr>
              <a:t>- </a:t>
            </a:r>
            <a:r>
              <a:rPr lang="en-US" sz="2800" b="1" dirty="0" err="1" smtClean="0">
                <a:solidFill>
                  <a:srgbClr val="001A33"/>
                </a:solidFill>
                <a:latin typeface="Times New Roman" panose="02020603050405020304" pitchFamily="18" charset="0"/>
                <a:cs typeface="Times New Roman" panose="02020603050405020304" pitchFamily="18" charset="0"/>
              </a:rPr>
              <a:t>Phần</a:t>
            </a:r>
            <a:r>
              <a:rPr lang="en-US" sz="2800" b="1" dirty="0" smtClean="0">
                <a:solidFill>
                  <a:srgbClr val="001A33"/>
                </a:solidFill>
                <a:latin typeface="Times New Roman" panose="02020603050405020304" pitchFamily="18" charset="0"/>
                <a:cs typeface="Times New Roman" panose="02020603050405020304" pitchFamily="18" charset="0"/>
              </a:rPr>
              <a:t> </a:t>
            </a:r>
            <a:r>
              <a:rPr lang="en-US" sz="2800" b="1" dirty="0">
                <a:solidFill>
                  <a:srgbClr val="001A33"/>
                </a:solidFill>
                <a:latin typeface="Times New Roman" panose="02020603050405020304" pitchFamily="18" charset="0"/>
                <a:cs typeface="Times New Roman" panose="02020603050405020304" pitchFamily="18" charset="0"/>
              </a:rPr>
              <a:t>1</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Từ</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đầu</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đến</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smtClean="0">
                <a:solidFill>
                  <a:srgbClr val="001A33"/>
                </a:solidFill>
                <a:latin typeface="Times New Roman" panose="02020603050405020304" pitchFamily="18" charset="0"/>
                <a:cs typeface="Times New Roman" panose="02020603050405020304" pitchFamily="18" charset="0"/>
              </a:rPr>
              <a:t>“</a:t>
            </a:r>
            <a:r>
              <a:rPr lang="en-US" sz="2800" dirty="0" err="1" smtClean="0">
                <a:solidFill>
                  <a:srgbClr val="001A33"/>
                </a:solidFill>
                <a:latin typeface="Times New Roman" panose="02020603050405020304" pitchFamily="18" charset="0"/>
                <a:cs typeface="Times New Roman" panose="02020603050405020304" pitchFamily="18" charset="0"/>
              </a:rPr>
              <a:t>chưa</a:t>
            </a:r>
            <a:r>
              <a:rPr lang="en-US" sz="2800" dirty="0" smtClean="0">
                <a:solidFill>
                  <a:srgbClr val="001A33"/>
                </a:solidFill>
                <a:latin typeface="Times New Roman" panose="02020603050405020304" pitchFamily="18" charset="0"/>
                <a:cs typeface="Times New Roman" panose="02020603050405020304" pitchFamily="18" charset="0"/>
              </a:rPr>
              <a:t> </a:t>
            </a:r>
            <a:r>
              <a:rPr lang="en-US" sz="2800" dirty="0" err="1" smtClean="0">
                <a:solidFill>
                  <a:srgbClr val="001A33"/>
                </a:solidFill>
                <a:latin typeface="Times New Roman" panose="02020603050405020304" pitchFamily="18" charset="0"/>
                <a:cs typeface="Times New Roman" panose="02020603050405020304" pitchFamily="18" charset="0"/>
              </a:rPr>
              <a:t>được</a:t>
            </a:r>
            <a:r>
              <a:rPr lang="en-US" sz="2800" dirty="0" smtClean="0">
                <a:solidFill>
                  <a:srgbClr val="001A33"/>
                </a:solidFill>
                <a:latin typeface="Times New Roman" panose="02020603050405020304" pitchFamily="18" charset="0"/>
                <a:cs typeface="Times New Roman" panose="02020603050405020304" pitchFamily="18" charset="0"/>
              </a:rPr>
              <a:t> </a:t>
            </a:r>
            <a:r>
              <a:rPr lang="en-US" sz="2800" dirty="0" err="1" smtClean="0">
                <a:solidFill>
                  <a:srgbClr val="001A33"/>
                </a:solidFill>
                <a:latin typeface="Times New Roman" panose="02020603050405020304" pitchFamily="18" charset="0"/>
                <a:cs typeface="Times New Roman" panose="02020603050405020304" pitchFamily="18" charset="0"/>
              </a:rPr>
              <a:t>cảm</a:t>
            </a:r>
            <a:r>
              <a:rPr lang="en-US" sz="2800" dirty="0" smtClean="0">
                <a:solidFill>
                  <a:srgbClr val="001A33"/>
                </a:solidFill>
                <a:latin typeface="Times New Roman" panose="02020603050405020304" pitchFamily="18" charset="0"/>
                <a:cs typeface="Times New Roman" panose="02020603050405020304" pitchFamily="18" charset="0"/>
              </a:rPr>
              <a:t> </a:t>
            </a:r>
            <a:r>
              <a:rPr lang="en-US" sz="2800" dirty="0" err="1" smtClean="0">
                <a:solidFill>
                  <a:srgbClr val="001A33"/>
                </a:solidFill>
                <a:latin typeface="Times New Roman" panose="02020603050405020304" pitchFamily="18" charset="0"/>
                <a:cs typeface="Times New Roman" panose="02020603050405020304" pitchFamily="18" charset="0"/>
              </a:rPr>
              <a:t>hóa</a:t>
            </a:r>
            <a:r>
              <a:rPr lang="en-US" sz="2800" dirty="0" smtClean="0">
                <a:solidFill>
                  <a:srgbClr val="001A33"/>
                </a:solidFill>
                <a:latin typeface="Times New Roman" panose="02020603050405020304" pitchFamily="18" charset="0"/>
                <a:cs typeface="Times New Roman" panose="02020603050405020304" pitchFamily="18" charset="0"/>
              </a:rPr>
              <a:t>”</a:t>
            </a:r>
          </a:p>
          <a:p>
            <a:pPr algn="just">
              <a:lnSpc>
                <a:spcPct val="150000"/>
              </a:lnSpc>
            </a:pP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Hoàng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bé</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gặp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quen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cáo</a:t>
            </a:r>
            <a:r>
              <a:rPr lang="en-US" sz="2800" dirty="0">
                <a:solidFill>
                  <a:srgbClr val="FF0000"/>
                </a:solidFill>
                <a:latin typeface="Times New Roman" panose="02020603050405020304" pitchFamily="18" charset="0"/>
                <a:cs typeface="Times New Roman" panose="02020603050405020304" pitchFamily="18" charset="0"/>
              </a:rPr>
              <a:t>.</a:t>
            </a:r>
          </a:p>
          <a:p>
            <a:pPr algn="just">
              <a:lnSpc>
                <a:spcPct val="150000"/>
              </a:lnSpc>
            </a:pPr>
            <a:r>
              <a:rPr lang="en-US" sz="2800" dirty="0" smtClean="0">
                <a:solidFill>
                  <a:srgbClr val="001A33"/>
                </a:solidFill>
                <a:latin typeface="Times New Roman" panose="02020603050405020304" pitchFamily="18" charset="0"/>
                <a:cs typeface="Times New Roman" panose="02020603050405020304" pitchFamily="18" charset="0"/>
              </a:rPr>
              <a:t>- </a:t>
            </a:r>
            <a:r>
              <a:rPr lang="en-US" sz="2800" b="1" dirty="0" err="1" smtClean="0">
                <a:solidFill>
                  <a:srgbClr val="001A33"/>
                </a:solidFill>
                <a:latin typeface="Times New Roman" panose="02020603050405020304" pitchFamily="18" charset="0"/>
                <a:cs typeface="Times New Roman" panose="02020603050405020304" pitchFamily="18" charset="0"/>
              </a:rPr>
              <a:t>Phần</a:t>
            </a:r>
            <a:r>
              <a:rPr lang="en-US" sz="2800" b="1" dirty="0" smtClean="0">
                <a:solidFill>
                  <a:srgbClr val="001A33"/>
                </a:solidFill>
                <a:latin typeface="Times New Roman" panose="02020603050405020304" pitchFamily="18" charset="0"/>
                <a:cs typeface="Times New Roman" panose="02020603050405020304" pitchFamily="18" charset="0"/>
              </a:rPr>
              <a:t> </a:t>
            </a:r>
            <a:r>
              <a:rPr lang="en-US" sz="2800" b="1" dirty="0">
                <a:solidFill>
                  <a:srgbClr val="001A33"/>
                </a:solidFill>
                <a:latin typeface="Times New Roman" panose="02020603050405020304" pitchFamily="18" charset="0"/>
                <a:cs typeface="Times New Roman" panose="02020603050405020304" pitchFamily="18" charset="0"/>
              </a:rPr>
              <a:t>2</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Tiếp</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theo</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đến</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smtClean="0">
                <a:solidFill>
                  <a:srgbClr val="001A33"/>
                </a:solidFill>
                <a:latin typeface="Times New Roman" panose="02020603050405020304" pitchFamily="18" charset="0"/>
                <a:cs typeface="Times New Roman" panose="02020603050405020304" pitchFamily="18" charset="0"/>
              </a:rPr>
              <a:t>“</a:t>
            </a:r>
            <a:r>
              <a:rPr lang="en-US" sz="2800" dirty="0" err="1" smtClean="0">
                <a:solidFill>
                  <a:srgbClr val="001A33"/>
                </a:solidFill>
                <a:latin typeface="Times New Roman" panose="02020603050405020304" pitchFamily="18" charset="0"/>
                <a:cs typeface="Times New Roman" panose="02020603050405020304" pitchFamily="18" charset="0"/>
              </a:rPr>
              <a:t>xích</a:t>
            </a:r>
            <a:r>
              <a:rPr lang="en-US" sz="2800" dirty="0" smtClean="0">
                <a:solidFill>
                  <a:srgbClr val="001A33"/>
                </a:solidFill>
                <a:latin typeface="Times New Roman" panose="02020603050405020304" pitchFamily="18" charset="0"/>
                <a:cs typeface="Times New Roman" panose="02020603050405020304" pitchFamily="18" charset="0"/>
              </a:rPr>
              <a:t> </a:t>
            </a:r>
            <a:r>
              <a:rPr lang="en-US" sz="2800" dirty="0" err="1" smtClean="0">
                <a:solidFill>
                  <a:srgbClr val="001A33"/>
                </a:solidFill>
                <a:latin typeface="Times New Roman" panose="02020603050405020304" pitchFamily="18" charset="0"/>
                <a:cs typeface="Times New Roman" panose="02020603050405020304" pitchFamily="18" charset="0"/>
              </a:rPr>
              <a:t>lại</a:t>
            </a:r>
            <a:r>
              <a:rPr lang="en-US" sz="2800" dirty="0" smtClean="0">
                <a:solidFill>
                  <a:srgbClr val="001A33"/>
                </a:solidFill>
                <a:latin typeface="Times New Roman" panose="02020603050405020304" pitchFamily="18" charset="0"/>
                <a:cs typeface="Times New Roman" panose="02020603050405020304" pitchFamily="18" charset="0"/>
              </a:rPr>
              <a:t> </a:t>
            </a:r>
            <a:r>
              <a:rPr lang="en-US" sz="2800" dirty="0" err="1" smtClean="0">
                <a:solidFill>
                  <a:srgbClr val="001A33"/>
                </a:solidFill>
                <a:latin typeface="Times New Roman" panose="02020603050405020304" pitchFamily="18" charset="0"/>
                <a:cs typeface="Times New Roman" panose="02020603050405020304" pitchFamily="18" charset="0"/>
              </a:rPr>
              <a:t>gần</a:t>
            </a:r>
            <a:r>
              <a:rPr lang="en-US" sz="2800" dirty="0" smtClean="0">
                <a:solidFill>
                  <a:srgbClr val="001A33"/>
                </a:solidFill>
                <a:latin typeface="Times New Roman" panose="02020603050405020304" pitchFamily="18" charset="0"/>
                <a:cs typeface="Times New Roman" panose="02020603050405020304" pitchFamily="18" charset="0"/>
              </a:rPr>
              <a:t> </a:t>
            </a:r>
            <a:r>
              <a:rPr lang="en-US" sz="2800" dirty="0" err="1" smtClean="0">
                <a:solidFill>
                  <a:srgbClr val="001A33"/>
                </a:solidFill>
                <a:latin typeface="Times New Roman" panose="02020603050405020304" pitchFamily="18" charset="0"/>
                <a:cs typeface="Times New Roman" panose="02020603050405020304" pitchFamily="18" charset="0"/>
              </a:rPr>
              <a:t>nhau</a:t>
            </a:r>
            <a:r>
              <a:rPr lang="en-US" sz="2800" dirty="0" smtClean="0">
                <a:solidFill>
                  <a:srgbClr val="001A33"/>
                </a:solidFill>
                <a:latin typeface="Times New Roman" panose="02020603050405020304" pitchFamily="18" charset="0"/>
                <a:cs typeface="Times New Roman" panose="02020603050405020304" pitchFamily="18" charset="0"/>
              </a:rPr>
              <a:t> </a:t>
            </a:r>
            <a:r>
              <a:rPr lang="en-US" sz="2800" dirty="0" err="1" smtClean="0">
                <a:solidFill>
                  <a:srgbClr val="001A33"/>
                </a:solidFill>
                <a:latin typeface="Times New Roman" panose="02020603050405020304" pitchFamily="18" charset="0"/>
                <a:cs typeface="Times New Roman" panose="02020603050405020304" pitchFamily="18" charset="0"/>
              </a:rPr>
              <a:t>hơn</a:t>
            </a:r>
            <a:r>
              <a:rPr lang="en-US" sz="2800" dirty="0" smtClean="0">
                <a:solidFill>
                  <a:srgbClr val="001A33"/>
                </a:solidFill>
                <a:latin typeface="Times New Roman" panose="02020603050405020304" pitchFamily="18" charset="0"/>
                <a:cs typeface="Times New Roman" panose="02020603050405020304" pitchFamily="18" charset="0"/>
              </a:rPr>
              <a:t>”: </a:t>
            </a:r>
          </a:p>
          <a:p>
            <a:pPr algn="just">
              <a:lnSpc>
                <a:spcPct val="150000"/>
              </a:lnSpc>
            </a:pP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rPr>
              <a:t>Hoàng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bé</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hóa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nhau</a:t>
            </a:r>
            <a:r>
              <a:rPr lang="en-US" sz="2800" dirty="0">
                <a:solidFill>
                  <a:srgbClr val="FF0000"/>
                </a:solidFill>
                <a:latin typeface="Times New Roman" panose="02020603050405020304" pitchFamily="18" charset="0"/>
                <a:cs typeface="Times New Roman" panose="02020603050405020304" pitchFamily="18" charset="0"/>
              </a:rPr>
              <a:t>.</a:t>
            </a:r>
          </a:p>
          <a:p>
            <a:pPr algn="just">
              <a:lnSpc>
                <a:spcPct val="150000"/>
              </a:lnSpc>
            </a:pPr>
            <a:r>
              <a:rPr lang="en-US" sz="2800" dirty="0" smtClean="0">
                <a:solidFill>
                  <a:srgbClr val="001A33"/>
                </a:solidFill>
                <a:latin typeface="Times New Roman" panose="02020603050405020304" pitchFamily="18" charset="0"/>
                <a:cs typeface="Times New Roman" panose="02020603050405020304" pitchFamily="18" charset="0"/>
              </a:rPr>
              <a:t>-</a:t>
            </a:r>
            <a:r>
              <a:rPr lang="en-US" sz="2800" b="1" dirty="0" smtClean="0">
                <a:solidFill>
                  <a:srgbClr val="001A33"/>
                </a:solidFill>
                <a:latin typeface="Times New Roman" panose="02020603050405020304" pitchFamily="18" charset="0"/>
                <a:cs typeface="Times New Roman" panose="02020603050405020304" pitchFamily="18" charset="0"/>
              </a:rPr>
              <a:t> </a:t>
            </a:r>
            <a:r>
              <a:rPr lang="en-US" sz="2800" b="1" dirty="0" err="1" smtClean="0">
                <a:solidFill>
                  <a:srgbClr val="001A33"/>
                </a:solidFill>
                <a:latin typeface="Times New Roman" panose="02020603050405020304" pitchFamily="18" charset="0"/>
                <a:cs typeface="Times New Roman" panose="02020603050405020304" pitchFamily="18" charset="0"/>
              </a:rPr>
              <a:t>Phần</a:t>
            </a:r>
            <a:r>
              <a:rPr lang="en-US" sz="2800" b="1" dirty="0" smtClean="0">
                <a:solidFill>
                  <a:srgbClr val="001A33"/>
                </a:solidFill>
                <a:latin typeface="Times New Roman" panose="02020603050405020304" pitchFamily="18" charset="0"/>
                <a:cs typeface="Times New Roman" panose="02020603050405020304" pitchFamily="18" charset="0"/>
              </a:rPr>
              <a:t> </a:t>
            </a:r>
            <a:r>
              <a:rPr lang="en-US" sz="2800" b="1" dirty="0">
                <a:solidFill>
                  <a:srgbClr val="001A33"/>
                </a:solidFill>
                <a:latin typeface="Times New Roman" panose="02020603050405020304" pitchFamily="18" charset="0"/>
                <a:cs typeface="Times New Roman" panose="02020603050405020304" pitchFamily="18" charset="0"/>
              </a:rPr>
              <a:t>3</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Đoạn</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còn</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lại</a:t>
            </a:r>
            <a:r>
              <a:rPr lang="en-US" sz="2800" dirty="0">
                <a:solidFill>
                  <a:srgbClr val="001A33"/>
                </a:solidFill>
                <a:latin typeface="Times New Roman" panose="02020603050405020304" pitchFamily="18" charset="0"/>
                <a:cs typeface="Times New Roman" panose="02020603050405020304" pitchFamily="18" charset="0"/>
              </a:rPr>
              <a:t>: </a:t>
            </a:r>
            <a:endParaRPr lang="en-US" sz="2800" dirty="0" smtClean="0">
              <a:solidFill>
                <a:srgbClr val="001A33"/>
              </a:solidFill>
              <a:latin typeface="Times New Roman" panose="02020603050405020304" pitchFamily="18" charset="0"/>
              <a:cs typeface="Times New Roman" panose="02020603050405020304" pitchFamily="18" charset="0"/>
            </a:endParaRPr>
          </a:p>
          <a:p>
            <a:pPr algn="just">
              <a:lnSpc>
                <a:spcPct val="150000"/>
              </a:lnSpc>
            </a:pP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rPr>
              <a:t>Hoàng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bé</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cáo</a:t>
            </a:r>
            <a:r>
              <a:rPr lang="en-US" sz="2800" dirty="0">
                <a:solidFill>
                  <a:srgbClr val="FF0000"/>
                </a:solidFill>
                <a:latin typeface="Times New Roman" panose="02020603050405020304" pitchFamily="18" charset="0"/>
                <a:cs typeface="Times New Roman" panose="02020603050405020304" pitchFamily="18" charset="0"/>
              </a:rPr>
              <a:t> chia </a:t>
            </a:r>
            <a:r>
              <a:rPr lang="en-US" sz="2800" dirty="0" err="1">
                <a:solidFill>
                  <a:srgbClr val="FF0000"/>
                </a:solidFill>
                <a:latin typeface="Times New Roman" panose="02020603050405020304" pitchFamily="18" charset="0"/>
                <a:cs typeface="Times New Roman" panose="02020603050405020304" pitchFamily="18" charset="0"/>
              </a:rPr>
              <a:t>tay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nhau</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3"/>
          <a:stretch>
            <a:fillRect/>
          </a:stretch>
        </p:blipFill>
        <p:spPr>
          <a:xfrm>
            <a:off x="1356904" y="145610"/>
            <a:ext cx="3312702" cy="2291737"/>
          </a:xfrm>
          <a:prstGeom prst="rect">
            <a:avLst/>
          </a:prstGeom>
        </p:spPr>
      </p:pic>
    </p:spTree>
    <p:extLst>
      <p:ext uri="{BB962C8B-B14F-4D97-AF65-F5344CB8AC3E}">
        <p14:creationId xmlns:p14="http://schemas.microsoft.com/office/powerpoint/2010/main" val="347843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srcRect l="-17490" t="15177" r="-20713" b="29854"/>
          <a:stretch>
            <a:fillRect/>
          </a:stretch>
        </p:blipFill>
        <p:spPr>
          <a:xfrm>
            <a:off x="133837" y="-8566"/>
            <a:ext cx="12192000" cy="6858000"/>
          </a:xfrm>
          <a:prstGeom prst="rect">
            <a:avLst/>
          </a:prstGeom>
        </p:spPr>
      </p:pic>
      <p:pic>
        <p:nvPicPr>
          <p:cNvPr id="9" name="Picture 13"/>
          <p:cNvPicPr>
            <a:picLocks noChangeAspect="1"/>
          </p:cNvPicPr>
          <p:nvPr/>
        </p:nvPicPr>
        <p:blipFill>
          <a:blip r:embed="rId4"/>
          <a:srcRect/>
          <a:stretch>
            <a:fillRect/>
          </a:stretch>
        </p:blipFill>
        <p:spPr>
          <a:xfrm rot="874359">
            <a:off x="8762103" y="-2125184"/>
            <a:ext cx="6859794" cy="3687139"/>
          </a:xfrm>
          <a:prstGeom prst="rect">
            <a:avLst/>
          </a:prstGeom>
        </p:spPr>
      </p:pic>
      <p:pic>
        <p:nvPicPr>
          <p:cNvPr id="10" name="Picture 16"/>
          <p:cNvPicPr>
            <a:picLocks noChangeAspect="1"/>
          </p:cNvPicPr>
          <p:nvPr/>
        </p:nvPicPr>
        <p:blipFill>
          <a:blip r:embed="rId5"/>
          <a:srcRect/>
          <a:stretch>
            <a:fillRect/>
          </a:stretch>
        </p:blipFill>
        <p:spPr>
          <a:xfrm rot="4420169">
            <a:off x="779245" y="5718602"/>
            <a:ext cx="788916" cy="869329"/>
          </a:xfrm>
          <a:prstGeom prst="rect">
            <a:avLst/>
          </a:prstGeom>
        </p:spPr>
      </p:pic>
      <p:pic>
        <p:nvPicPr>
          <p:cNvPr id="11" name="Picture 17"/>
          <p:cNvPicPr>
            <a:picLocks noChangeAspect="1"/>
          </p:cNvPicPr>
          <p:nvPr/>
        </p:nvPicPr>
        <p:blipFill>
          <a:blip r:embed="rId5"/>
          <a:srcRect/>
          <a:stretch>
            <a:fillRect/>
          </a:stretch>
        </p:blipFill>
        <p:spPr>
          <a:xfrm rot="-3858141">
            <a:off x="2825835" y="6109475"/>
            <a:ext cx="603444" cy="664953"/>
          </a:xfrm>
          <a:prstGeom prst="rect">
            <a:avLst/>
          </a:prstGeom>
        </p:spPr>
      </p:pic>
      <p:pic>
        <p:nvPicPr>
          <p:cNvPr id="12" name="Picture 18"/>
          <p:cNvPicPr>
            <a:picLocks noChangeAspect="1"/>
          </p:cNvPicPr>
          <p:nvPr/>
        </p:nvPicPr>
        <p:blipFill>
          <a:blip r:embed="rId6"/>
          <a:srcRect/>
          <a:stretch>
            <a:fillRect/>
          </a:stretch>
        </p:blipFill>
        <p:spPr>
          <a:xfrm>
            <a:off x="10304920" y="930009"/>
            <a:ext cx="3419860" cy="659545"/>
          </a:xfrm>
          <a:prstGeom prst="rect">
            <a:avLst/>
          </a:prstGeom>
        </p:spPr>
      </p:pic>
      <p:sp>
        <p:nvSpPr>
          <p:cNvPr id="6" name="Title 1"/>
          <p:cNvSpPr txBox="1">
            <a:spLocks/>
          </p:cNvSpPr>
          <p:nvPr/>
        </p:nvSpPr>
        <p:spPr>
          <a:xfrm>
            <a:off x="4216400" y="4129486"/>
            <a:ext cx="2510967" cy="243774"/>
          </a:xfrm>
          <a:prstGeom prst="rect">
            <a:avLst/>
          </a:prstGeom>
        </p:spPr>
        <p:txBody>
          <a:bodyPr vert="horz" lIns="60960" tIns="30480" rIns="60960" bIns="30480" rtlCol="0" anchor="ctr">
            <a:normAutofit fontScale="9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600" i="1" dirty="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118182" y="1193810"/>
            <a:ext cx="8186738" cy="4832092"/>
          </a:xfrm>
          <a:prstGeom prst="rect">
            <a:avLst/>
          </a:prstGeom>
        </p:spPr>
        <p:txBody>
          <a:bodyPr wrap="square">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Đoạn </a:t>
            </a:r>
            <a:r>
              <a:rPr lang="vi-VN" sz="2800" dirty="0">
                <a:solidFill>
                  <a:prstClr val="black"/>
                </a:solidFill>
                <a:latin typeface="Times New Roman" panose="02020603050405020304" pitchFamily="18" charset="0"/>
                <a:cs typeface="Times New Roman" panose="02020603050405020304" pitchFamily="18" charset="0"/>
              </a:rPr>
              <a:t>trích “Nếu cậu muốn có một người bạn…” kể về cuộc gặp gỡ bất ngờ giữa hoàng tử bé và một con cáo trên Trái Đất. Khi vừa xuống đến nơi, nhìn thấy vườn hoa hồng có cả trăm nghìn bông, cậu thất vọng, buồn bã vì cứ ngỡ bông hoa của mình là duy nhất. Đúng lúc đó cáo xuất hiện. Nó trò chuyện với hoàng tử bé về cuộc sống trên Trái Đất và thế nào là cảm hóa. Cáo mong muốn được hoàng tử bé cảm hóa. Rồi đến lúc phải chia tay cáo đã tặng cho hoàng tử bé một bí mật và giải thích cho cậu nghe đóa hoa của cậu là duy nhất và đặc biệt vì bông hoa đó đã cảm hóa được cậu.</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558800" y="2155385"/>
            <a:ext cx="7137400" cy="3390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lnSpc>
                <a:spcPct val="150000"/>
              </a:lnSpc>
              <a:spcBef>
                <a:spcPct val="0"/>
              </a:spcBef>
              <a:spcAft>
                <a:spcPts val="1200"/>
              </a:spcAft>
              <a:defRPr/>
            </a:pPr>
            <a:endParaRPr lang="en-US" sz="2800" dirty="0">
              <a:solidFill>
                <a:schemeClr val="tx1"/>
              </a:solidFill>
              <a:latin typeface="Times New Roman" pitchFamily="18" charset="0"/>
              <a:cs typeface="Calibri" pitchFamily="34" charset="0"/>
            </a:endParaRPr>
          </a:p>
        </p:txBody>
      </p:sp>
      <p:pic>
        <p:nvPicPr>
          <p:cNvPr id="3" name="Picture 2"/>
          <p:cNvPicPr>
            <a:picLocks noChangeAspect="1"/>
          </p:cNvPicPr>
          <p:nvPr/>
        </p:nvPicPr>
        <p:blipFill>
          <a:blip r:embed="rId7"/>
          <a:stretch>
            <a:fillRect/>
          </a:stretch>
        </p:blipFill>
        <p:spPr>
          <a:xfrm>
            <a:off x="4547273" y="-8566"/>
            <a:ext cx="3123292" cy="1652159"/>
          </a:xfrm>
          <a:prstGeom prst="rect">
            <a:avLst/>
          </a:prstGeom>
        </p:spPr>
      </p:pic>
      <p:pic>
        <p:nvPicPr>
          <p:cNvPr id="17" name="Picture 9"/>
          <p:cNvPicPr>
            <a:picLocks noChangeAspect="1"/>
          </p:cNvPicPr>
          <p:nvPr/>
        </p:nvPicPr>
        <p:blipFill>
          <a:blip r:embed="rId8"/>
          <a:srcRect/>
          <a:stretch>
            <a:fillRect/>
          </a:stretch>
        </p:blipFill>
        <p:spPr>
          <a:xfrm rot="4825249">
            <a:off x="-4064920" y="2262877"/>
            <a:ext cx="8180548" cy="1789494"/>
          </a:xfrm>
          <a:prstGeom prst="rect">
            <a:avLst/>
          </a:prstGeom>
        </p:spPr>
      </p:pic>
    </p:spTree>
    <p:extLst>
      <p:ext uri="{BB962C8B-B14F-4D97-AF65-F5344CB8AC3E}">
        <p14:creationId xmlns:p14="http://schemas.microsoft.com/office/powerpoint/2010/main" val="263024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nodePh="1">
                                  <p:stCondLst>
                                    <p:cond delay="0"/>
                                  </p:stCondLst>
                                  <p:endCondLst>
                                    <p:cond evt="begin" delay="0">
                                      <p:tn val="12"/>
                                    </p:cond>
                                  </p:end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srcRect l="-17490" t="15177" r="-20713" b="29854"/>
          <a:stretch>
            <a:fillRect/>
          </a:stretch>
        </p:blipFill>
        <p:spPr>
          <a:xfrm>
            <a:off x="113414" y="0"/>
            <a:ext cx="12192000" cy="6858000"/>
          </a:xfrm>
          <a:prstGeom prst="rect">
            <a:avLst/>
          </a:prstGeom>
        </p:spPr>
      </p:pic>
      <p:pic>
        <p:nvPicPr>
          <p:cNvPr id="8" name="Picture 12"/>
          <p:cNvPicPr>
            <a:picLocks noChangeAspect="1"/>
          </p:cNvPicPr>
          <p:nvPr/>
        </p:nvPicPr>
        <p:blipFill>
          <a:blip r:embed="rId4"/>
          <a:srcRect/>
          <a:stretch>
            <a:fillRect/>
          </a:stretch>
        </p:blipFill>
        <p:spPr>
          <a:xfrm rot="-10800000">
            <a:off x="49707" y="5652505"/>
            <a:ext cx="12660629" cy="2690383"/>
          </a:xfrm>
          <a:prstGeom prst="rect">
            <a:avLst/>
          </a:prstGeom>
        </p:spPr>
      </p:pic>
      <p:pic>
        <p:nvPicPr>
          <p:cNvPr id="9" name="Picture 13"/>
          <p:cNvPicPr>
            <a:picLocks noChangeAspect="1"/>
          </p:cNvPicPr>
          <p:nvPr/>
        </p:nvPicPr>
        <p:blipFill>
          <a:blip r:embed="rId5"/>
          <a:srcRect/>
          <a:stretch>
            <a:fillRect/>
          </a:stretch>
        </p:blipFill>
        <p:spPr>
          <a:xfrm rot="874359">
            <a:off x="8762103" y="-2125184"/>
            <a:ext cx="6859794" cy="3687139"/>
          </a:xfrm>
          <a:prstGeom prst="rect">
            <a:avLst/>
          </a:prstGeom>
        </p:spPr>
      </p:pic>
      <p:pic>
        <p:nvPicPr>
          <p:cNvPr id="10" name="Picture 16"/>
          <p:cNvPicPr>
            <a:picLocks noChangeAspect="1"/>
          </p:cNvPicPr>
          <p:nvPr/>
        </p:nvPicPr>
        <p:blipFill>
          <a:blip r:embed="rId6"/>
          <a:srcRect/>
          <a:stretch>
            <a:fillRect/>
          </a:stretch>
        </p:blipFill>
        <p:spPr>
          <a:xfrm rot="4420169">
            <a:off x="779245" y="5718602"/>
            <a:ext cx="788916" cy="869329"/>
          </a:xfrm>
          <a:prstGeom prst="rect">
            <a:avLst/>
          </a:prstGeom>
        </p:spPr>
      </p:pic>
      <p:pic>
        <p:nvPicPr>
          <p:cNvPr id="11" name="Picture 17"/>
          <p:cNvPicPr>
            <a:picLocks noChangeAspect="1"/>
          </p:cNvPicPr>
          <p:nvPr/>
        </p:nvPicPr>
        <p:blipFill>
          <a:blip r:embed="rId6"/>
          <a:srcRect/>
          <a:stretch>
            <a:fillRect/>
          </a:stretch>
        </p:blipFill>
        <p:spPr>
          <a:xfrm rot="-3858141">
            <a:off x="2825835" y="6109475"/>
            <a:ext cx="603444" cy="664953"/>
          </a:xfrm>
          <a:prstGeom prst="rect">
            <a:avLst/>
          </a:prstGeom>
        </p:spPr>
      </p:pic>
      <p:pic>
        <p:nvPicPr>
          <p:cNvPr id="12" name="Picture 18"/>
          <p:cNvPicPr>
            <a:picLocks noChangeAspect="1"/>
          </p:cNvPicPr>
          <p:nvPr/>
        </p:nvPicPr>
        <p:blipFill>
          <a:blip r:embed="rId7"/>
          <a:srcRect/>
          <a:stretch>
            <a:fillRect/>
          </a:stretch>
        </p:blipFill>
        <p:spPr>
          <a:xfrm>
            <a:off x="10304920" y="930009"/>
            <a:ext cx="3419860" cy="659545"/>
          </a:xfrm>
          <a:prstGeom prst="rect">
            <a:avLst/>
          </a:prstGeom>
        </p:spPr>
      </p:pic>
      <p:sp>
        <p:nvSpPr>
          <p:cNvPr id="6" name="Title 1"/>
          <p:cNvSpPr txBox="1">
            <a:spLocks/>
          </p:cNvSpPr>
          <p:nvPr/>
        </p:nvSpPr>
        <p:spPr>
          <a:xfrm>
            <a:off x="4216400" y="4129486"/>
            <a:ext cx="2510967" cy="243774"/>
          </a:xfrm>
          <a:prstGeom prst="rect">
            <a:avLst/>
          </a:prstGeom>
        </p:spPr>
        <p:txBody>
          <a:bodyPr vert="horz" lIns="60960" tIns="30480" rIns="60960" bIns="30480" rtlCol="0" anchor="ctr">
            <a:normAutofit fontScale="9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600" i="1" dirty="0">
              <a:solidFill>
                <a:prstClr val="black"/>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8">
            <a:extLst>
              <a:ext uri="{BEBA8EAE-BF5A-486C-A8C5-ECC9F3942E4B}">
                <a14:imgProps xmlns:a14="http://schemas.microsoft.com/office/drawing/2010/main">
                  <a14:imgLayer r:embed="rId9">
                    <a14:imgEffect>
                      <a14:backgroundRemoval t="9937" b="100000" l="9840" r="89931">
                        <a14:foregroundMark x1="52632" y1="66385" x2="53776" y2="70613"/>
                        <a14:foregroundMark x1="55835" y1="73784" x2="55835" y2="73784"/>
                        <a14:foregroundMark x1="60183" y1="60042" x2="61098" y2="64693"/>
                        <a14:foregroundMark x1="65675" y1="66173" x2="69108" y2="65962"/>
                      </a14:backgroundRemoval>
                    </a14:imgEffect>
                  </a14:imgLayer>
                </a14:imgProps>
              </a:ext>
              <a:ext uri="{28A0092B-C50C-407E-A947-70E740481C1C}">
                <a14:useLocalDpi xmlns:a14="http://schemas.microsoft.com/office/drawing/2010/main" val="0"/>
              </a:ext>
            </a:extLst>
          </a:blip>
          <a:stretch>
            <a:fillRect/>
          </a:stretch>
        </p:blipFill>
        <p:spPr>
          <a:xfrm>
            <a:off x="645661" y="712316"/>
            <a:ext cx="6948487" cy="7520902"/>
          </a:xfrm>
          <a:prstGeom prst="rect">
            <a:avLst/>
          </a:prstGeom>
        </p:spPr>
      </p:pic>
      <p:pic>
        <p:nvPicPr>
          <p:cNvPr id="5" name="Picture 4"/>
          <p:cNvPicPr>
            <a:picLocks noChangeAspect="1"/>
          </p:cNvPicPr>
          <p:nvPr/>
        </p:nvPicPr>
        <p:blipFill>
          <a:blip r:embed="rId10"/>
          <a:stretch>
            <a:fillRect/>
          </a:stretch>
        </p:blipFill>
        <p:spPr>
          <a:xfrm>
            <a:off x="4216400" y="2503196"/>
            <a:ext cx="5749026" cy="1774090"/>
          </a:xfrm>
          <a:prstGeom prst="rect">
            <a:avLst/>
          </a:prstGeom>
        </p:spPr>
      </p:pic>
    </p:spTree>
    <p:extLst>
      <p:ext uri="{BB962C8B-B14F-4D97-AF65-F5344CB8AC3E}">
        <p14:creationId xmlns:p14="http://schemas.microsoft.com/office/powerpoint/2010/main" val="923796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1"/>
          <p:cNvPicPr>
            <a:picLocks noChangeAspect="1"/>
          </p:cNvPicPr>
          <p:nvPr/>
        </p:nvPicPr>
        <p:blipFill>
          <a:blip r:embed="rId3"/>
          <a:srcRect/>
          <a:stretch>
            <a:fillRect/>
          </a:stretch>
        </p:blipFill>
        <p:spPr>
          <a:xfrm>
            <a:off x="1" y="-707062"/>
            <a:ext cx="11358562" cy="7946062"/>
          </a:xfrm>
          <a:prstGeom prst="rect">
            <a:avLst/>
          </a:prstGeom>
        </p:spPr>
      </p:pic>
      <p:grpSp>
        <p:nvGrpSpPr>
          <p:cNvPr id="32" name="Group 2"/>
          <p:cNvGrpSpPr/>
          <p:nvPr/>
        </p:nvGrpSpPr>
        <p:grpSpPr>
          <a:xfrm>
            <a:off x="292648" y="168731"/>
            <a:ext cx="6018249" cy="870440"/>
            <a:chOff x="-431253" y="-1880252"/>
            <a:chExt cx="9751515" cy="1464641"/>
          </a:xfrm>
        </p:grpSpPr>
        <p:sp>
          <p:nvSpPr>
            <p:cNvPr id="33" name="Freeform 3"/>
            <p:cNvSpPr/>
            <p:nvPr/>
          </p:nvSpPr>
          <p:spPr>
            <a:xfrm>
              <a:off x="-431253" y="-1880252"/>
              <a:ext cx="9751515" cy="1464641"/>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12" name="Picture 9"/>
          <p:cNvPicPr>
            <a:picLocks noChangeAspect="1"/>
          </p:cNvPicPr>
          <p:nvPr/>
        </p:nvPicPr>
        <p:blipFill>
          <a:blip r:embed="rId4"/>
          <a:srcRect/>
          <a:stretch>
            <a:fillRect/>
          </a:stretch>
        </p:blipFill>
        <p:spPr>
          <a:xfrm rot="-267628">
            <a:off x="6573687" y="-539128"/>
            <a:ext cx="6392236" cy="1398301"/>
          </a:xfrm>
          <a:prstGeom prst="rect">
            <a:avLst/>
          </a:prstGeom>
        </p:spPr>
      </p:pic>
      <p:pic>
        <p:nvPicPr>
          <p:cNvPr id="14" name="Picture 13"/>
          <p:cNvPicPr>
            <a:picLocks noChangeAspect="1"/>
          </p:cNvPicPr>
          <p:nvPr/>
        </p:nvPicPr>
        <p:blipFill>
          <a:blip r:embed="rId5"/>
          <a:srcRect/>
          <a:stretch>
            <a:fillRect/>
          </a:stretch>
        </p:blipFill>
        <p:spPr>
          <a:xfrm rot="-1791089">
            <a:off x="8330224" y="-110037"/>
            <a:ext cx="780454" cy="860005"/>
          </a:xfrm>
          <a:prstGeom prst="rect">
            <a:avLst/>
          </a:prstGeom>
        </p:spPr>
      </p:pic>
      <p:pic>
        <p:nvPicPr>
          <p:cNvPr id="15" name="Picture 6"/>
          <p:cNvPicPr>
            <a:picLocks noChangeAspect="1"/>
          </p:cNvPicPr>
          <p:nvPr/>
        </p:nvPicPr>
        <p:blipFill>
          <a:blip r:embed="rId6"/>
          <a:srcRect/>
          <a:stretch>
            <a:fillRect/>
          </a:stretch>
        </p:blipFill>
        <p:spPr>
          <a:xfrm>
            <a:off x="7990543" y="5342889"/>
            <a:ext cx="4788915" cy="2388471"/>
          </a:xfrm>
          <a:prstGeom prst="rect">
            <a:avLst/>
          </a:prstGeom>
        </p:spPr>
      </p:pic>
      <p:pic>
        <p:nvPicPr>
          <p:cNvPr id="17" name="Picture 8"/>
          <p:cNvPicPr>
            <a:picLocks noChangeAspect="1"/>
          </p:cNvPicPr>
          <p:nvPr/>
        </p:nvPicPr>
        <p:blipFill>
          <a:blip r:embed="rId7"/>
          <a:srcRect/>
          <a:stretch>
            <a:fillRect/>
          </a:stretch>
        </p:blipFill>
        <p:spPr>
          <a:xfrm rot="-891811">
            <a:off x="9232068" y="5819333"/>
            <a:ext cx="2305865" cy="625466"/>
          </a:xfrm>
          <a:prstGeom prst="rect">
            <a:avLst/>
          </a:prstGeom>
        </p:spPr>
      </p:pic>
      <p:pic>
        <p:nvPicPr>
          <p:cNvPr id="18" name="Picture 11"/>
          <p:cNvPicPr>
            <a:picLocks noChangeAspect="1"/>
          </p:cNvPicPr>
          <p:nvPr/>
        </p:nvPicPr>
        <p:blipFill>
          <a:blip r:embed="rId5"/>
          <a:srcRect/>
          <a:stretch>
            <a:fillRect/>
          </a:stretch>
        </p:blipFill>
        <p:spPr>
          <a:xfrm rot="7325646">
            <a:off x="6867866" y="5471942"/>
            <a:ext cx="780454" cy="860005"/>
          </a:xfrm>
          <a:prstGeom prst="rect">
            <a:avLst/>
          </a:prstGeom>
        </p:spPr>
      </p:pic>
      <p:pic>
        <p:nvPicPr>
          <p:cNvPr id="25" name="Picture 24"/>
          <p:cNvPicPr>
            <a:picLocks noChangeAspect="1"/>
          </p:cNvPicPr>
          <p:nvPr/>
        </p:nvPicPr>
        <p:blipFill>
          <a:blip r:embed="rId8">
            <a:extLst>
              <a:ext uri="{BEBA8EAE-BF5A-486C-A8C5-ECC9F3942E4B}">
                <a14:imgProps xmlns:a14="http://schemas.microsoft.com/office/drawing/2010/main">
                  <a14:imgLayer r:embed="rId9">
                    <a14:imgEffect>
                      <a14:backgroundRemoval t="498" b="100000" l="5732" r="89809"/>
                    </a14:imgEffect>
                  </a14:imgLayer>
                </a14:imgProps>
              </a:ext>
            </a:extLst>
          </a:blip>
          <a:stretch>
            <a:fillRect/>
          </a:stretch>
        </p:blipFill>
        <p:spPr>
          <a:xfrm>
            <a:off x="3330932" y="2702142"/>
            <a:ext cx="6492234" cy="4155857"/>
          </a:xfrm>
          <a:prstGeom prst="rect">
            <a:avLst/>
          </a:prstGeom>
        </p:spPr>
      </p:pic>
      <p:sp>
        <p:nvSpPr>
          <p:cNvPr id="26" name="Rectangle 25"/>
          <p:cNvSpPr/>
          <p:nvPr/>
        </p:nvSpPr>
        <p:spPr>
          <a:xfrm>
            <a:off x="1678878" y="4825477"/>
            <a:ext cx="2228439" cy="995016"/>
          </a:xfrm>
          <a:prstGeom prst="rect">
            <a:avLst/>
          </a:prstGeom>
        </p:spPr>
        <p:txBody>
          <a:bodyPr wrap="square">
            <a:spAutoFit/>
          </a:bodyPr>
          <a:lstStyle/>
          <a:p>
            <a:pPr algn="ctr"/>
            <a:r>
              <a:rPr lang="en-US" sz="2933" b="1" dirty="0" smtClean="0">
                <a:solidFill>
                  <a:prstClr val="black"/>
                </a:solidFill>
                <a:latin typeface="Times New Roman" panose="02020603050405020304" pitchFamily="18" charset="0"/>
                <a:cs typeface="Times New Roman" panose="02020603050405020304" pitchFamily="18" charset="0"/>
              </a:rPr>
              <a:t>a. </a:t>
            </a:r>
            <a:r>
              <a:rPr lang="en-US" sz="2933" b="1" dirty="0" err="1" smtClean="0">
                <a:solidFill>
                  <a:prstClr val="black"/>
                </a:solidFill>
                <a:latin typeface="Times New Roman" panose="02020603050405020304" pitchFamily="18" charset="0"/>
                <a:cs typeface="Times New Roman" panose="02020603050405020304" pitchFamily="18" charset="0"/>
              </a:rPr>
              <a:t>Người</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kể</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chuyện</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2175053" y="2863296"/>
            <a:ext cx="2228439" cy="543675"/>
          </a:xfrm>
          <a:prstGeom prst="rect">
            <a:avLst/>
          </a:prstGeom>
        </p:spPr>
        <p:txBody>
          <a:bodyPr wrap="square">
            <a:spAutoFit/>
          </a:bodyPr>
          <a:lstStyle/>
          <a:p>
            <a:pPr algn="just"/>
            <a:r>
              <a:rPr lang="en-US" sz="2933" b="1" dirty="0" smtClean="0">
                <a:solidFill>
                  <a:prstClr val="black"/>
                </a:solidFill>
                <a:latin typeface="Times New Roman" panose="02020603050405020304" pitchFamily="18" charset="0"/>
                <a:cs typeface="Times New Roman" panose="02020603050405020304" pitchFamily="18" charset="0"/>
              </a:rPr>
              <a:t>b. </a:t>
            </a:r>
            <a:r>
              <a:rPr lang="en-US" sz="2933" b="1" dirty="0" err="1" smtClean="0">
                <a:solidFill>
                  <a:prstClr val="black"/>
                </a:solidFill>
                <a:latin typeface="Times New Roman" panose="02020603050405020304" pitchFamily="18" charset="0"/>
                <a:cs typeface="Times New Roman" panose="02020603050405020304" pitchFamily="18" charset="0"/>
              </a:rPr>
              <a:t>Nhân</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vật</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4348610" y="1513648"/>
            <a:ext cx="2228439" cy="995016"/>
          </a:xfrm>
          <a:prstGeom prst="rect">
            <a:avLst/>
          </a:prstGeom>
        </p:spPr>
        <p:txBody>
          <a:bodyPr wrap="square">
            <a:spAutoFit/>
          </a:bodyPr>
          <a:lstStyle/>
          <a:p>
            <a:pPr algn="ctr"/>
            <a:r>
              <a:rPr lang="en-US" sz="2933" b="1" dirty="0" smtClean="0">
                <a:solidFill>
                  <a:prstClr val="black"/>
                </a:solidFill>
                <a:latin typeface="Times New Roman" panose="02020603050405020304" pitchFamily="18" charset="0"/>
                <a:cs typeface="Times New Roman" panose="02020603050405020304" pitchFamily="18" charset="0"/>
              </a:rPr>
              <a:t>c. </a:t>
            </a:r>
            <a:r>
              <a:rPr lang="en-US" sz="2933" b="1" dirty="0" err="1" smtClean="0">
                <a:solidFill>
                  <a:prstClr val="black"/>
                </a:solidFill>
                <a:latin typeface="Times New Roman" panose="02020603050405020304" pitchFamily="18" charset="0"/>
                <a:cs typeface="Times New Roman" panose="02020603050405020304" pitchFamily="18" charset="0"/>
              </a:rPr>
              <a:t>Lời</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người</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kể</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chuyện</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6884619" y="1812308"/>
            <a:ext cx="1890189" cy="995016"/>
          </a:xfrm>
          <a:prstGeom prst="rect">
            <a:avLst/>
          </a:prstGeom>
        </p:spPr>
        <p:txBody>
          <a:bodyPr wrap="square">
            <a:spAutoFit/>
          </a:bodyPr>
          <a:lstStyle/>
          <a:p>
            <a:pPr algn="ctr"/>
            <a:r>
              <a:rPr lang="en-US" sz="2933" b="1" dirty="0" smtClean="0">
                <a:solidFill>
                  <a:prstClr val="black"/>
                </a:solidFill>
                <a:latin typeface="Times New Roman" panose="02020603050405020304" pitchFamily="18" charset="0"/>
                <a:cs typeface="Times New Roman" panose="02020603050405020304" pitchFamily="18" charset="0"/>
              </a:rPr>
              <a:t>d. </a:t>
            </a:r>
            <a:r>
              <a:rPr lang="en-US" sz="2933" b="1" dirty="0" err="1" smtClean="0">
                <a:solidFill>
                  <a:prstClr val="black"/>
                </a:solidFill>
                <a:latin typeface="Times New Roman" panose="02020603050405020304" pitchFamily="18" charset="0"/>
                <a:cs typeface="Times New Roman" panose="02020603050405020304" pitchFamily="18" charset="0"/>
              </a:rPr>
              <a:t>Lời</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nhân</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vật</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8038443" y="3537756"/>
            <a:ext cx="2940602" cy="995016"/>
          </a:xfrm>
          <a:prstGeom prst="rect">
            <a:avLst/>
          </a:prstGeom>
        </p:spPr>
        <p:txBody>
          <a:bodyPr wrap="square">
            <a:spAutoFit/>
          </a:bodyPr>
          <a:lstStyle/>
          <a:p>
            <a:pPr algn="ctr"/>
            <a:r>
              <a:rPr lang="en-US" sz="2933" b="1" dirty="0" smtClean="0">
                <a:solidFill>
                  <a:prstClr val="black"/>
                </a:solidFill>
                <a:latin typeface="Times New Roman" panose="02020603050405020304" pitchFamily="18" charset="0"/>
                <a:cs typeface="Times New Roman" panose="02020603050405020304" pitchFamily="18" charset="0"/>
              </a:rPr>
              <a:t>e. </a:t>
            </a:r>
            <a:r>
              <a:rPr lang="en-US" sz="2933" b="1" dirty="0" err="1" smtClean="0">
                <a:solidFill>
                  <a:prstClr val="black"/>
                </a:solidFill>
                <a:latin typeface="Times New Roman" panose="02020603050405020304" pitchFamily="18" charset="0"/>
                <a:cs typeface="Times New Roman" panose="02020603050405020304" pitchFamily="18" charset="0"/>
              </a:rPr>
              <a:t>Các</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sự</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việc</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chính</a:t>
            </a:r>
            <a:endParaRPr lang="vi-VN" sz="2933" b="1" dirty="0">
              <a:solidFill>
                <a:prstClr val="black"/>
              </a:solidFill>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a:blip r:embed="rId10"/>
          <a:stretch>
            <a:fillRect/>
          </a:stretch>
        </p:blipFill>
        <p:spPr>
          <a:xfrm>
            <a:off x="0" y="5142"/>
            <a:ext cx="7731772" cy="1261634"/>
          </a:xfrm>
          <a:prstGeom prst="rect">
            <a:avLst/>
          </a:prstGeom>
        </p:spPr>
      </p:pic>
    </p:spTree>
    <p:extLst>
      <p:ext uri="{BB962C8B-B14F-4D97-AF65-F5344CB8AC3E}">
        <p14:creationId xmlns:p14="http://schemas.microsoft.com/office/powerpoint/2010/main" val="398267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circle(in)">
                                      <p:cBhvr>
                                        <p:cTn id="12" dur="2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80">
                                          <p:stCondLst>
                                            <p:cond delay="0"/>
                                          </p:stCondLst>
                                        </p:cTn>
                                        <p:tgtEl>
                                          <p:spTgt spid="26"/>
                                        </p:tgtEl>
                                      </p:cBhvr>
                                    </p:animEffect>
                                    <p:anim calcmode="lin" valueType="num">
                                      <p:cBhvr>
                                        <p:cTn id="1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3" dur="26">
                                          <p:stCondLst>
                                            <p:cond delay="650"/>
                                          </p:stCondLst>
                                        </p:cTn>
                                        <p:tgtEl>
                                          <p:spTgt spid="26"/>
                                        </p:tgtEl>
                                      </p:cBhvr>
                                      <p:to x="100000" y="60000"/>
                                    </p:animScale>
                                    <p:animScale>
                                      <p:cBhvr>
                                        <p:cTn id="24" dur="166" decel="50000">
                                          <p:stCondLst>
                                            <p:cond delay="676"/>
                                          </p:stCondLst>
                                        </p:cTn>
                                        <p:tgtEl>
                                          <p:spTgt spid="26"/>
                                        </p:tgtEl>
                                      </p:cBhvr>
                                      <p:to x="100000" y="100000"/>
                                    </p:animScale>
                                    <p:animScale>
                                      <p:cBhvr>
                                        <p:cTn id="25" dur="26">
                                          <p:stCondLst>
                                            <p:cond delay="1312"/>
                                          </p:stCondLst>
                                        </p:cTn>
                                        <p:tgtEl>
                                          <p:spTgt spid="26"/>
                                        </p:tgtEl>
                                      </p:cBhvr>
                                      <p:to x="100000" y="80000"/>
                                    </p:animScale>
                                    <p:animScale>
                                      <p:cBhvr>
                                        <p:cTn id="26" dur="166" decel="50000">
                                          <p:stCondLst>
                                            <p:cond delay="1338"/>
                                          </p:stCondLst>
                                        </p:cTn>
                                        <p:tgtEl>
                                          <p:spTgt spid="26"/>
                                        </p:tgtEl>
                                      </p:cBhvr>
                                      <p:to x="100000" y="100000"/>
                                    </p:animScale>
                                    <p:animScale>
                                      <p:cBhvr>
                                        <p:cTn id="27" dur="26">
                                          <p:stCondLst>
                                            <p:cond delay="1642"/>
                                          </p:stCondLst>
                                        </p:cTn>
                                        <p:tgtEl>
                                          <p:spTgt spid="26"/>
                                        </p:tgtEl>
                                      </p:cBhvr>
                                      <p:to x="100000" y="90000"/>
                                    </p:animScale>
                                    <p:animScale>
                                      <p:cBhvr>
                                        <p:cTn id="28" dur="166" decel="50000">
                                          <p:stCondLst>
                                            <p:cond delay="1668"/>
                                          </p:stCondLst>
                                        </p:cTn>
                                        <p:tgtEl>
                                          <p:spTgt spid="26"/>
                                        </p:tgtEl>
                                      </p:cBhvr>
                                      <p:to x="100000" y="100000"/>
                                    </p:animScale>
                                    <p:animScale>
                                      <p:cBhvr>
                                        <p:cTn id="29" dur="26">
                                          <p:stCondLst>
                                            <p:cond delay="1808"/>
                                          </p:stCondLst>
                                        </p:cTn>
                                        <p:tgtEl>
                                          <p:spTgt spid="26"/>
                                        </p:tgtEl>
                                      </p:cBhvr>
                                      <p:to x="100000" y="95000"/>
                                    </p:animScale>
                                    <p:animScale>
                                      <p:cBhvr>
                                        <p:cTn id="30" dur="166" decel="50000">
                                          <p:stCondLst>
                                            <p:cond delay="1834"/>
                                          </p:stCondLst>
                                        </p:cTn>
                                        <p:tgtEl>
                                          <p:spTgt spid="26"/>
                                        </p:tgtEl>
                                      </p:cBhvr>
                                      <p:to x="100000" y="100000"/>
                                    </p:animScale>
                                  </p:childTnLst>
                                </p:cTn>
                              </p:par>
                              <p:par>
                                <p:cTn id="31" presetID="26"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down)">
                                      <p:cBhvr>
                                        <p:cTn id="33" dur="580">
                                          <p:stCondLst>
                                            <p:cond delay="0"/>
                                          </p:stCondLst>
                                        </p:cTn>
                                        <p:tgtEl>
                                          <p:spTgt spid="27"/>
                                        </p:tgtEl>
                                      </p:cBhvr>
                                    </p:animEffect>
                                    <p:anim calcmode="lin" valueType="num">
                                      <p:cBhvr>
                                        <p:cTn id="34"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9" dur="26">
                                          <p:stCondLst>
                                            <p:cond delay="650"/>
                                          </p:stCondLst>
                                        </p:cTn>
                                        <p:tgtEl>
                                          <p:spTgt spid="27"/>
                                        </p:tgtEl>
                                      </p:cBhvr>
                                      <p:to x="100000" y="60000"/>
                                    </p:animScale>
                                    <p:animScale>
                                      <p:cBhvr>
                                        <p:cTn id="40" dur="166" decel="50000">
                                          <p:stCondLst>
                                            <p:cond delay="676"/>
                                          </p:stCondLst>
                                        </p:cTn>
                                        <p:tgtEl>
                                          <p:spTgt spid="27"/>
                                        </p:tgtEl>
                                      </p:cBhvr>
                                      <p:to x="100000" y="100000"/>
                                    </p:animScale>
                                    <p:animScale>
                                      <p:cBhvr>
                                        <p:cTn id="41" dur="26">
                                          <p:stCondLst>
                                            <p:cond delay="1312"/>
                                          </p:stCondLst>
                                        </p:cTn>
                                        <p:tgtEl>
                                          <p:spTgt spid="27"/>
                                        </p:tgtEl>
                                      </p:cBhvr>
                                      <p:to x="100000" y="80000"/>
                                    </p:animScale>
                                    <p:animScale>
                                      <p:cBhvr>
                                        <p:cTn id="42" dur="166" decel="50000">
                                          <p:stCondLst>
                                            <p:cond delay="1338"/>
                                          </p:stCondLst>
                                        </p:cTn>
                                        <p:tgtEl>
                                          <p:spTgt spid="27"/>
                                        </p:tgtEl>
                                      </p:cBhvr>
                                      <p:to x="100000" y="100000"/>
                                    </p:animScale>
                                    <p:animScale>
                                      <p:cBhvr>
                                        <p:cTn id="43" dur="26">
                                          <p:stCondLst>
                                            <p:cond delay="1642"/>
                                          </p:stCondLst>
                                        </p:cTn>
                                        <p:tgtEl>
                                          <p:spTgt spid="27"/>
                                        </p:tgtEl>
                                      </p:cBhvr>
                                      <p:to x="100000" y="90000"/>
                                    </p:animScale>
                                    <p:animScale>
                                      <p:cBhvr>
                                        <p:cTn id="44" dur="166" decel="50000">
                                          <p:stCondLst>
                                            <p:cond delay="1668"/>
                                          </p:stCondLst>
                                        </p:cTn>
                                        <p:tgtEl>
                                          <p:spTgt spid="27"/>
                                        </p:tgtEl>
                                      </p:cBhvr>
                                      <p:to x="100000" y="100000"/>
                                    </p:animScale>
                                    <p:animScale>
                                      <p:cBhvr>
                                        <p:cTn id="45" dur="26">
                                          <p:stCondLst>
                                            <p:cond delay="1808"/>
                                          </p:stCondLst>
                                        </p:cTn>
                                        <p:tgtEl>
                                          <p:spTgt spid="27"/>
                                        </p:tgtEl>
                                      </p:cBhvr>
                                      <p:to x="100000" y="95000"/>
                                    </p:animScale>
                                    <p:animScale>
                                      <p:cBhvr>
                                        <p:cTn id="46" dur="166" decel="50000">
                                          <p:stCondLst>
                                            <p:cond delay="1834"/>
                                          </p:stCondLst>
                                        </p:cTn>
                                        <p:tgtEl>
                                          <p:spTgt spid="27"/>
                                        </p:tgtEl>
                                      </p:cBhvr>
                                      <p:to x="100000" y="100000"/>
                                    </p:animScale>
                                  </p:childTnLst>
                                </p:cTn>
                              </p:par>
                              <p:par>
                                <p:cTn id="47" presetID="26"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down)">
                                      <p:cBhvr>
                                        <p:cTn id="49" dur="580">
                                          <p:stCondLst>
                                            <p:cond delay="0"/>
                                          </p:stCondLst>
                                        </p:cTn>
                                        <p:tgtEl>
                                          <p:spTgt spid="28"/>
                                        </p:tgtEl>
                                      </p:cBhvr>
                                    </p:animEffect>
                                    <p:anim calcmode="lin" valueType="num">
                                      <p:cBhvr>
                                        <p:cTn id="5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55" dur="26">
                                          <p:stCondLst>
                                            <p:cond delay="650"/>
                                          </p:stCondLst>
                                        </p:cTn>
                                        <p:tgtEl>
                                          <p:spTgt spid="28"/>
                                        </p:tgtEl>
                                      </p:cBhvr>
                                      <p:to x="100000" y="60000"/>
                                    </p:animScale>
                                    <p:animScale>
                                      <p:cBhvr>
                                        <p:cTn id="56" dur="166" decel="50000">
                                          <p:stCondLst>
                                            <p:cond delay="676"/>
                                          </p:stCondLst>
                                        </p:cTn>
                                        <p:tgtEl>
                                          <p:spTgt spid="28"/>
                                        </p:tgtEl>
                                      </p:cBhvr>
                                      <p:to x="100000" y="100000"/>
                                    </p:animScale>
                                    <p:animScale>
                                      <p:cBhvr>
                                        <p:cTn id="57" dur="26">
                                          <p:stCondLst>
                                            <p:cond delay="1312"/>
                                          </p:stCondLst>
                                        </p:cTn>
                                        <p:tgtEl>
                                          <p:spTgt spid="28"/>
                                        </p:tgtEl>
                                      </p:cBhvr>
                                      <p:to x="100000" y="80000"/>
                                    </p:animScale>
                                    <p:animScale>
                                      <p:cBhvr>
                                        <p:cTn id="58" dur="166" decel="50000">
                                          <p:stCondLst>
                                            <p:cond delay="1338"/>
                                          </p:stCondLst>
                                        </p:cTn>
                                        <p:tgtEl>
                                          <p:spTgt spid="28"/>
                                        </p:tgtEl>
                                      </p:cBhvr>
                                      <p:to x="100000" y="100000"/>
                                    </p:animScale>
                                    <p:animScale>
                                      <p:cBhvr>
                                        <p:cTn id="59" dur="26">
                                          <p:stCondLst>
                                            <p:cond delay="1642"/>
                                          </p:stCondLst>
                                        </p:cTn>
                                        <p:tgtEl>
                                          <p:spTgt spid="28"/>
                                        </p:tgtEl>
                                      </p:cBhvr>
                                      <p:to x="100000" y="90000"/>
                                    </p:animScale>
                                    <p:animScale>
                                      <p:cBhvr>
                                        <p:cTn id="60" dur="166" decel="50000">
                                          <p:stCondLst>
                                            <p:cond delay="1668"/>
                                          </p:stCondLst>
                                        </p:cTn>
                                        <p:tgtEl>
                                          <p:spTgt spid="28"/>
                                        </p:tgtEl>
                                      </p:cBhvr>
                                      <p:to x="100000" y="100000"/>
                                    </p:animScale>
                                    <p:animScale>
                                      <p:cBhvr>
                                        <p:cTn id="61" dur="26">
                                          <p:stCondLst>
                                            <p:cond delay="1808"/>
                                          </p:stCondLst>
                                        </p:cTn>
                                        <p:tgtEl>
                                          <p:spTgt spid="28"/>
                                        </p:tgtEl>
                                      </p:cBhvr>
                                      <p:to x="100000" y="95000"/>
                                    </p:animScale>
                                    <p:animScale>
                                      <p:cBhvr>
                                        <p:cTn id="62" dur="166" decel="50000">
                                          <p:stCondLst>
                                            <p:cond delay="1834"/>
                                          </p:stCondLst>
                                        </p:cTn>
                                        <p:tgtEl>
                                          <p:spTgt spid="28"/>
                                        </p:tgtEl>
                                      </p:cBhvr>
                                      <p:to x="100000" y="100000"/>
                                    </p:animScale>
                                  </p:childTnLst>
                                </p:cTn>
                              </p:par>
                              <p:par>
                                <p:cTn id="63" presetID="26" presetClass="entr" presetSubtype="0"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down)">
                                      <p:cBhvr>
                                        <p:cTn id="65" dur="580">
                                          <p:stCondLst>
                                            <p:cond delay="0"/>
                                          </p:stCondLst>
                                        </p:cTn>
                                        <p:tgtEl>
                                          <p:spTgt spid="29"/>
                                        </p:tgtEl>
                                      </p:cBhvr>
                                    </p:animEffect>
                                    <p:anim calcmode="lin" valueType="num">
                                      <p:cBhvr>
                                        <p:cTn id="66"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71" dur="26">
                                          <p:stCondLst>
                                            <p:cond delay="650"/>
                                          </p:stCondLst>
                                        </p:cTn>
                                        <p:tgtEl>
                                          <p:spTgt spid="29"/>
                                        </p:tgtEl>
                                      </p:cBhvr>
                                      <p:to x="100000" y="60000"/>
                                    </p:animScale>
                                    <p:animScale>
                                      <p:cBhvr>
                                        <p:cTn id="72" dur="166" decel="50000">
                                          <p:stCondLst>
                                            <p:cond delay="676"/>
                                          </p:stCondLst>
                                        </p:cTn>
                                        <p:tgtEl>
                                          <p:spTgt spid="29"/>
                                        </p:tgtEl>
                                      </p:cBhvr>
                                      <p:to x="100000" y="100000"/>
                                    </p:animScale>
                                    <p:animScale>
                                      <p:cBhvr>
                                        <p:cTn id="73" dur="26">
                                          <p:stCondLst>
                                            <p:cond delay="1312"/>
                                          </p:stCondLst>
                                        </p:cTn>
                                        <p:tgtEl>
                                          <p:spTgt spid="29"/>
                                        </p:tgtEl>
                                      </p:cBhvr>
                                      <p:to x="100000" y="80000"/>
                                    </p:animScale>
                                    <p:animScale>
                                      <p:cBhvr>
                                        <p:cTn id="74" dur="166" decel="50000">
                                          <p:stCondLst>
                                            <p:cond delay="1338"/>
                                          </p:stCondLst>
                                        </p:cTn>
                                        <p:tgtEl>
                                          <p:spTgt spid="29"/>
                                        </p:tgtEl>
                                      </p:cBhvr>
                                      <p:to x="100000" y="100000"/>
                                    </p:animScale>
                                    <p:animScale>
                                      <p:cBhvr>
                                        <p:cTn id="75" dur="26">
                                          <p:stCondLst>
                                            <p:cond delay="1642"/>
                                          </p:stCondLst>
                                        </p:cTn>
                                        <p:tgtEl>
                                          <p:spTgt spid="29"/>
                                        </p:tgtEl>
                                      </p:cBhvr>
                                      <p:to x="100000" y="90000"/>
                                    </p:animScale>
                                    <p:animScale>
                                      <p:cBhvr>
                                        <p:cTn id="76" dur="166" decel="50000">
                                          <p:stCondLst>
                                            <p:cond delay="1668"/>
                                          </p:stCondLst>
                                        </p:cTn>
                                        <p:tgtEl>
                                          <p:spTgt spid="29"/>
                                        </p:tgtEl>
                                      </p:cBhvr>
                                      <p:to x="100000" y="100000"/>
                                    </p:animScale>
                                    <p:animScale>
                                      <p:cBhvr>
                                        <p:cTn id="77" dur="26">
                                          <p:stCondLst>
                                            <p:cond delay="1808"/>
                                          </p:stCondLst>
                                        </p:cTn>
                                        <p:tgtEl>
                                          <p:spTgt spid="29"/>
                                        </p:tgtEl>
                                      </p:cBhvr>
                                      <p:to x="100000" y="95000"/>
                                    </p:animScale>
                                    <p:animScale>
                                      <p:cBhvr>
                                        <p:cTn id="78" dur="166" decel="50000">
                                          <p:stCondLst>
                                            <p:cond delay="1834"/>
                                          </p:stCondLst>
                                        </p:cTn>
                                        <p:tgtEl>
                                          <p:spTgt spid="29"/>
                                        </p:tgtEl>
                                      </p:cBhvr>
                                      <p:to x="100000" y="100000"/>
                                    </p:animScale>
                                  </p:childTnLst>
                                </p:cTn>
                              </p:par>
                              <p:par>
                                <p:cTn id="79" presetID="26" presetClass="entr" presetSubtype="0"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wipe(down)">
                                      <p:cBhvr>
                                        <p:cTn id="81" dur="580">
                                          <p:stCondLst>
                                            <p:cond delay="0"/>
                                          </p:stCondLst>
                                        </p:cTn>
                                        <p:tgtEl>
                                          <p:spTgt spid="30"/>
                                        </p:tgtEl>
                                      </p:cBhvr>
                                    </p:animEffect>
                                    <p:anim calcmode="lin" valueType="num">
                                      <p:cBhvr>
                                        <p:cTn id="82"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87" dur="26">
                                          <p:stCondLst>
                                            <p:cond delay="650"/>
                                          </p:stCondLst>
                                        </p:cTn>
                                        <p:tgtEl>
                                          <p:spTgt spid="30"/>
                                        </p:tgtEl>
                                      </p:cBhvr>
                                      <p:to x="100000" y="60000"/>
                                    </p:animScale>
                                    <p:animScale>
                                      <p:cBhvr>
                                        <p:cTn id="88" dur="166" decel="50000">
                                          <p:stCondLst>
                                            <p:cond delay="676"/>
                                          </p:stCondLst>
                                        </p:cTn>
                                        <p:tgtEl>
                                          <p:spTgt spid="30"/>
                                        </p:tgtEl>
                                      </p:cBhvr>
                                      <p:to x="100000" y="100000"/>
                                    </p:animScale>
                                    <p:animScale>
                                      <p:cBhvr>
                                        <p:cTn id="89" dur="26">
                                          <p:stCondLst>
                                            <p:cond delay="1312"/>
                                          </p:stCondLst>
                                        </p:cTn>
                                        <p:tgtEl>
                                          <p:spTgt spid="30"/>
                                        </p:tgtEl>
                                      </p:cBhvr>
                                      <p:to x="100000" y="80000"/>
                                    </p:animScale>
                                    <p:animScale>
                                      <p:cBhvr>
                                        <p:cTn id="90" dur="166" decel="50000">
                                          <p:stCondLst>
                                            <p:cond delay="1338"/>
                                          </p:stCondLst>
                                        </p:cTn>
                                        <p:tgtEl>
                                          <p:spTgt spid="30"/>
                                        </p:tgtEl>
                                      </p:cBhvr>
                                      <p:to x="100000" y="100000"/>
                                    </p:animScale>
                                    <p:animScale>
                                      <p:cBhvr>
                                        <p:cTn id="91" dur="26">
                                          <p:stCondLst>
                                            <p:cond delay="1642"/>
                                          </p:stCondLst>
                                        </p:cTn>
                                        <p:tgtEl>
                                          <p:spTgt spid="30"/>
                                        </p:tgtEl>
                                      </p:cBhvr>
                                      <p:to x="100000" y="90000"/>
                                    </p:animScale>
                                    <p:animScale>
                                      <p:cBhvr>
                                        <p:cTn id="92" dur="166" decel="50000">
                                          <p:stCondLst>
                                            <p:cond delay="1668"/>
                                          </p:stCondLst>
                                        </p:cTn>
                                        <p:tgtEl>
                                          <p:spTgt spid="30"/>
                                        </p:tgtEl>
                                      </p:cBhvr>
                                      <p:to x="100000" y="100000"/>
                                    </p:animScale>
                                    <p:animScale>
                                      <p:cBhvr>
                                        <p:cTn id="93" dur="26">
                                          <p:stCondLst>
                                            <p:cond delay="1808"/>
                                          </p:stCondLst>
                                        </p:cTn>
                                        <p:tgtEl>
                                          <p:spTgt spid="30"/>
                                        </p:tgtEl>
                                      </p:cBhvr>
                                      <p:to x="100000" y="95000"/>
                                    </p:animScale>
                                    <p:animScale>
                                      <p:cBhvr>
                                        <p:cTn id="94" dur="166" decel="50000">
                                          <p:stCondLst>
                                            <p:cond delay="1834"/>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p:cNvPicPr>
            <a:picLocks noChangeAspect="1"/>
          </p:cNvPicPr>
          <p:nvPr/>
        </p:nvPicPr>
        <p:blipFill>
          <a:blip r:embed="rId3"/>
          <a:srcRect l="6032" r="6032"/>
          <a:stretch>
            <a:fillRect/>
          </a:stretch>
        </p:blipFill>
        <p:spPr>
          <a:xfrm rot="5505886">
            <a:off x="-2726541" y="1184557"/>
            <a:ext cx="8071517" cy="4087975"/>
          </a:xfrm>
          <a:prstGeom prst="rect">
            <a:avLst/>
          </a:prstGeom>
        </p:spPr>
      </p:pic>
      <p:pic>
        <p:nvPicPr>
          <p:cNvPr id="4" name="Picture 18"/>
          <p:cNvPicPr>
            <a:picLocks noChangeAspect="1"/>
          </p:cNvPicPr>
          <p:nvPr/>
        </p:nvPicPr>
        <p:blipFill>
          <a:blip r:embed="rId4"/>
          <a:srcRect/>
          <a:stretch>
            <a:fillRect/>
          </a:stretch>
        </p:blipFill>
        <p:spPr>
          <a:xfrm>
            <a:off x="2740627" y="6387761"/>
            <a:ext cx="6188685" cy="940479"/>
          </a:xfrm>
          <a:prstGeom prst="rect">
            <a:avLst/>
          </a:prstGeom>
        </p:spPr>
      </p:pic>
      <p:pic>
        <p:nvPicPr>
          <p:cNvPr id="5" name="Picture 14"/>
          <p:cNvPicPr>
            <a:picLocks noChangeAspect="1"/>
          </p:cNvPicPr>
          <p:nvPr/>
        </p:nvPicPr>
        <p:blipFill>
          <a:blip r:embed="rId5"/>
          <a:srcRect l="20905" t="6008" r="25252"/>
          <a:stretch>
            <a:fillRect/>
          </a:stretch>
        </p:blipFill>
        <p:spPr>
          <a:xfrm rot="-1345319">
            <a:off x="-87693" y="3405278"/>
            <a:ext cx="1518446" cy="4166216"/>
          </a:xfrm>
          <a:prstGeom prst="rect">
            <a:avLst/>
          </a:prstGeom>
        </p:spPr>
      </p:pic>
      <p:pic>
        <p:nvPicPr>
          <p:cNvPr id="10" name="Picture 9"/>
          <p:cNvPicPr>
            <a:picLocks noChangeAspect="1"/>
          </p:cNvPicPr>
          <p:nvPr/>
        </p:nvPicPr>
        <p:blipFill>
          <a:blip r:embed="rId6"/>
          <a:stretch>
            <a:fillRect/>
          </a:stretch>
        </p:blipFill>
        <p:spPr>
          <a:xfrm>
            <a:off x="2167906" y="304800"/>
            <a:ext cx="7731772" cy="1261634"/>
          </a:xfrm>
          <a:prstGeom prst="rect">
            <a:avLst/>
          </a:prstGeom>
        </p:spPr>
      </p:pic>
      <p:grpSp>
        <p:nvGrpSpPr>
          <p:cNvPr id="11" name="Group 2"/>
          <p:cNvGrpSpPr/>
          <p:nvPr/>
        </p:nvGrpSpPr>
        <p:grpSpPr>
          <a:xfrm>
            <a:off x="558800" y="1286170"/>
            <a:ext cx="10820400" cy="5283200"/>
            <a:chOff x="0" y="0"/>
            <a:chExt cx="17532556" cy="8889747"/>
          </a:xfrm>
        </p:grpSpPr>
        <p:sp>
          <p:nvSpPr>
            <p:cNvPr id="12"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grpSp>
        <p:nvGrpSpPr>
          <p:cNvPr id="13" name="Group 12"/>
          <p:cNvGrpSpPr/>
          <p:nvPr/>
        </p:nvGrpSpPr>
        <p:grpSpPr>
          <a:xfrm>
            <a:off x="959497" y="1548395"/>
            <a:ext cx="2342503" cy="948081"/>
            <a:chOff x="0" y="0"/>
            <a:chExt cx="14423829" cy="4243521"/>
          </a:xfrm>
          <a:solidFill>
            <a:schemeClr val="bg2"/>
          </a:solidFill>
        </p:grpSpPr>
        <p:sp>
          <p:nvSpPr>
            <p:cNvPr id="14" name="Freeform 13"/>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15" name="Rectangle 14"/>
          <p:cNvSpPr/>
          <p:nvPr/>
        </p:nvSpPr>
        <p:spPr>
          <a:xfrm>
            <a:off x="1016528" y="1548395"/>
            <a:ext cx="2228439" cy="995016"/>
          </a:xfrm>
          <a:prstGeom prst="rect">
            <a:avLst/>
          </a:prstGeom>
        </p:spPr>
        <p:txBody>
          <a:bodyPr wrap="square">
            <a:spAutoFit/>
          </a:bodyPr>
          <a:lstStyle/>
          <a:p>
            <a:pPr algn="ctr"/>
            <a:r>
              <a:rPr lang="en-US" sz="2933" b="1" dirty="0" smtClean="0">
                <a:solidFill>
                  <a:prstClr val="black"/>
                </a:solidFill>
                <a:latin typeface="Times New Roman" panose="02020603050405020304" pitchFamily="18" charset="0"/>
                <a:cs typeface="Times New Roman" panose="02020603050405020304" pitchFamily="18" charset="0"/>
              </a:rPr>
              <a:t>a. </a:t>
            </a:r>
            <a:r>
              <a:rPr lang="en-US" sz="2933" b="1" dirty="0" err="1" smtClean="0">
                <a:solidFill>
                  <a:prstClr val="black"/>
                </a:solidFill>
                <a:latin typeface="Times New Roman" panose="02020603050405020304" pitchFamily="18" charset="0"/>
                <a:cs typeface="Times New Roman" panose="02020603050405020304" pitchFamily="18" charset="0"/>
              </a:rPr>
              <a:t>Người</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kể</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chuyện</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3442016" y="1402519"/>
            <a:ext cx="7768904" cy="1323632"/>
          </a:xfrm>
          <a:prstGeom prst="rect">
            <a:avLst/>
          </a:prstGeom>
        </p:spPr>
        <p:txBody>
          <a:bodyPr wrap="square">
            <a:spAutoFit/>
          </a:bodyPr>
          <a:lstStyle/>
          <a:p>
            <a:pPr algn="just"/>
            <a:r>
              <a:rPr lang="en-US" sz="2667" b="1" dirty="0" err="1" smtClean="0">
                <a:solidFill>
                  <a:prstClr val="black"/>
                </a:solidFill>
                <a:latin typeface="Times New Roman" panose="02020603050405020304" pitchFamily="18" charset="0"/>
                <a:cs typeface="Times New Roman" panose="02020603050405020304" pitchFamily="18" charset="0"/>
              </a:rPr>
              <a:t>Giấu</a:t>
            </a:r>
            <a:r>
              <a:rPr lang="en-US" sz="2667" b="1" dirty="0" smtClean="0">
                <a:solidFill>
                  <a:prstClr val="black"/>
                </a:solidFill>
                <a:latin typeface="Times New Roman" panose="02020603050405020304" pitchFamily="18" charset="0"/>
                <a:cs typeface="Times New Roman" panose="02020603050405020304" pitchFamily="18" charset="0"/>
              </a:rPr>
              <a:t> </a:t>
            </a:r>
            <a:r>
              <a:rPr lang="en-US" sz="2667" b="1" dirty="0" err="1" smtClean="0">
                <a:solidFill>
                  <a:prstClr val="black"/>
                </a:solidFill>
                <a:latin typeface="Times New Roman" panose="02020603050405020304" pitchFamily="18" charset="0"/>
                <a:cs typeface="Times New Roman" panose="02020603050405020304" pitchFamily="18" charset="0"/>
              </a:rPr>
              <a:t>mình</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667" b="1" dirty="0" smtClean="0">
                <a:solidFill>
                  <a:prstClr val="black"/>
                </a:solidFill>
                <a:latin typeface="Times New Roman" panose="02020603050405020304" pitchFamily="18" charset="0"/>
                <a:cs typeface="Times New Roman" panose="02020603050405020304" pitchFamily="18" charset="0"/>
              </a:rPr>
              <a:t> </a:t>
            </a:r>
            <a:r>
              <a:rPr lang="en-US" sz="2667" b="1" dirty="0" err="1" smtClean="0">
                <a:solidFill>
                  <a:prstClr val="black"/>
                </a:solidFill>
                <a:latin typeface="Times New Roman" panose="02020603050405020304" pitchFamily="18" charset="0"/>
                <a:cs typeface="Times New Roman" panose="02020603050405020304" pitchFamily="18" charset="0"/>
              </a:rPr>
              <a:t>ngôi</a:t>
            </a:r>
            <a:r>
              <a:rPr lang="en-US" sz="2667" b="1" dirty="0" smtClean="0">
                <a:solidFill>
                  <a:prstClr val="black"/>
                </a:solidFill>
                <a:latin typeface="Times New Roman" panose="02020603050405020304" pitchFamily="18" charset="0"/>
                <a:cs typeface="Times New Roman" panose="02020603050405020304" pitchFamily="18" charset="0"/>
              </a:rPr>
              <a:t> </a:t>
            </a:r>
            <a:r>
              <a:rPr lang="en-US" sz="2667" b="1" dirty="0" err="1" smtClean="0">
                <a:solidFill>
                  <a:prstClr val="black"/>
                </a:solidFill>
                <a:latin typeface="Times New Roman" panose="02020603050405020304" pitchFamily="18" charset="0"/>
                <a:cs typeface="Times New Roman" panose="02020603050405020304" pitchFamily="18" charset="0"/>
              </a:rPr>
              <a:t>thứ</a:t>
            </a:r>
            <a:r>
              <a:rPr lang="en-US" sz="2667" b="1" dirty="0" smtClean="0">
                <a:solidFill>
                  <a:prstClr val="black"/>
                </a:solidFill>
                <a:latin typeface="Times New Roman" panose="02020603050405020304" pitchFamily="18" charset="0"/>
                <a:cs typeface="Times New Roman" panose="02020603050405020304" pitchFamily="18" charset="0"/>
              </a:rPr>
              <a:t> 3 </a:t>
            </a:r>
            <a:r>
              <a:rPr lang="en-US" sz="2667"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giúp</a:t>
            </a:r>
            <a:r>
              <a:rPr lang="en-US" sz="2667"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667"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chuyện</a:t>
            </a:r>
            <a:r>
              <a:rPr lang="en-US" sz="2667"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trở</a:t>
            </a:r>
            <a:r>
              <a:rPr lang="en-US" sz="2667"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667"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khách</a:t>
            </a:r>
            <a:r>
              <a:rPr lang="en-US" sz="2667"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quan</a:t>
            </a:r>
            <a:r>
              <a:rPr lang="en-US" sz="2667"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hơn</a:t>
            </a:r>
            <a:r>
              <a:rPr lang="en-US" sz="2667"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có</a:t>
            </a:r>
            <a:r>
              <a:rPr lang="en-US" sz="2667"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2667"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linh</a:t>
            </a:r>
            <a:r>
              <a:rPr lang="en-US" sz="2667"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hoạt</a:t>
            </a:r>
            <a:r>
              <a:rPr lang="en-US" sz="2667"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2667"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gì</a:t>
            </a:r>
            <a:r>
              <a:rPr lang="en-US" sz="2667"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xảy</a:t>
            </a:r>
            <a:r>
              <a:rPr lang="en-US" sz="2667"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ra</a:t>
            </a:r>
            <a:r>
              <a:rPr lang="en-US" sz="2667"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667"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2667"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2667"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endParaRPr lang="vi-VN" sz="2667" dirty="0">
              <a:solidFill>
                <a:prstClr val="black"/>
              </a:solidFill>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959497" y="2814169"/>
            <a:ext cx="2342503" cy="948081"/>
            <a:chOff x="0" y="0"/>
            <a:chExt cx="14423829" cy="4243521"/>
          </a:xfrm>
          <a:solidFill>
            <a:schemeClr val="bg2"/>
          </a:solidFill>
        </p:grpSpPr>
        <p:sp>
          <p:nvSpPr>
            <p:cNvPr id="18" name="Freeform 17"/>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19" name="Rectangle 18"/>
          <p:cNvSpPr/>
          <p:nvPr/>
        </p:nvSpPr>
        <p:spPr>
          <a:xfrm>
            <a:off x="1053850" y="3020789"/>
            <a:ext cx="2228439" cy="543675"/>
          </a:xfrm>
          <a:prstGeom prst="rect">
            <a:avLst/>
          </a:prstGeom>
        </p:spPr>
        <p:txBody>
          <a:bodyPr wrap="square">
            <a:spAutoFit/>
          </a:bodyPr>
          <a:lstStyle/>
          <a:p>
            <a:pPr algn="just"/>
            <a:r>
              <a:rPr lang="en-US" sz="2933" b="1" dirty="0" smtClean="0">
                <a:solidFill>
                  <a:prstClr val="black"/>
                </a:solidFill>
                <a:latin typeface="Times New Roman" panose="02020603050405020304" pitchFamily="18" charset="0"/>
                <a:cs typeface="Times New Roman" panose="02020603050405020304" pitchFamily="18" charset="0"/>
              </a:rPr>
              <a:t>b. </a:t>
            </a:r>
            <a:r>
              <a:rPr lang="en-US" sz="2933" b="1" dirty="0" err="1" smtClean="0">
                <a:solidFill>
                  <a:prstClr val="black"/>
                </a:solidFill>
                <a:latin typeface="Times New Roman" panose="02020603050405020304" pitchFamily="18" charset="0"/>
                <a:cs typeface="Times New Roman" panose="02020603050405020304" pitchFamily="18" charset="0"/>
              </a:rPr>
              <a:t>Nhân</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vật</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3449640" y="3061897"/>
            <a:ext cx="7768904" cy="502766"/>
          </a:xfrm>
          <a:prstGeom prst="rect">
            <a:avLst/>
          </a:prstGeom>
        </p:spPr>
        <p:txBody>
          <a:bodyPr wrap="square">
            <a:spAutoFit/>
          </a:bodyPr>
          <a:lstStyle/>
          <a:p>
            <a:pPr algn="just"/>
            <a:r>
              <a:rPr lang="en-US" sz="2667" dirty="0" smtClean="0">
                <a:solidFill>
                  <a:prstClr val="black"/>
                </a:solidFill>
                <a:latin typeface="Times New Roman" panose="02020603050405020304" pitchFamily="18" charset="0"/>
                <a:cs typeface="Times New Roman" panose="02020603050405020304" pitchFamily="18" charset="0"/>
              </a:rPr>
              <a:t>Con </a:t>
            </a:r>
            <a:r>
              <a:rPr lang="en-US" sz="2667" dirty="0" err="1" smtClean="0">
                <a:solidFill>
                  <a:prstClr val="black"/>
                </a:solidFill>
                <a:latin typeface="Times New Roman" panose="02020603050405020304" pitchFamily="18" charset="0"/>
                <a:cs typeface="Times New Roman" panose="02020603050405020304" pitchFamily="18" charset="0"/>
              </a:rPr>
              <a:t>cáo</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và</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Hoàng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tử</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bé</a:t>
            </a:r>
            <a:endParaRPr lang="vi-VN" sz="2667" b="1" dirty="0">
              <a:solidFill>
                <a:prstClr val="black"/>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959497" y="4079943"/>
            <a:ext cx="2342503" cy="948081"/>
            <a:chOff x="0" y="0"/>
            <a:chExt cx="14423829" cy="4243521"/>
          </a:xfrm>
          <a:solidFill>
            <a:schemeClr val="bg2"/>
          </a:solidFill>
        </p:grpSpPr>
        <p:sp>
          <p:nvSpPr>
            <p:cNvPr id="22" name="Freeform 21"/>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23" name="Rectangle 22"/>
          <p:cNvSpPr/>
          <p:nvPr/>
        </p:nvSpPr>
        <p:spPr>
          <a:xfrm>
            <a:off x="1053850" y="4092596"/>
            <a:ext cx="2228439" cy="995016"/>
          </a:xfrm>
          <a:prstGeom prst="rect">
            <a:avLst/>
          </a:prstGeom>
        </p:spPr>
        <p:txBody>
          <a:bodyPr wrap="square">
            <a:spAutoFit/>
          </a:bodyPr>
          <a:lstStyle/>
          <a:p>
            <a:pPr algn="ctr"/>
            <a:r>
              <a:rPr lang="en-US" sz="2933" b="1" dirty="0" smtClean="0">
                <a:solidFill>
                  <a:prstClr val="black"/>
                </a:solidFill>
                <a:latin typeface="Times New Roman" panose="02020603050405020304" pitchFamily="18" charset="0"/>
                <a:cs typeface="Times New Roman" panose="02020603050405020304" pitchFamily="18" charset="0"/>
              </a:rPr>
              <a:t>c. </a:t>
            </a:r>
            <a:r>
              <a:rPr lang="en-US" sz="2933" b="1" dirty="0" err="1" smtClean="0">
                <a:solidFill>
                  <a:prstClr val="black"/>
                </a:solidFill>
                <a:latin typeface="Times New Roman" panose="02020603050405020304" pitchFamily="18" charset="0"/>
                <a:cs typeface="Times New Roman" panose="02020603050405020304" pitchFamily="18" charset="0"/>
              </a:rPr>
              <a:t>Lời</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người</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kể</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chuyện</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3449640" y="4315782"/>
            <a:ext cx="7768904" cy="502766"/>
          </a:xfrm>
          <a:prstGeom prst="rect">
            <a:avLst/>
          </a:prstGeom>
        </p:spPr>
        <p:txBody>
          <a:bodyPr wrap="square">
            <a:spAutoFit/>
          </a:bodyPr>
          <a:lstStyle/>
          <a:p>
            <a:pPr algn="just"/>
            <a:r>
              <a:rPr lang="en-US" sz="2667" dirty="0" err="1" smtClean="0">
                <a:solidFill>
                  <a:prstClr val="black"/>
                </a:solidFill>
                <a:latin typeface="Times New Roman" panose="02020603050405020304" pitchFamily="18" charset="0"/>
                <a:cs typeface="Times New Roman" panose="02020603050405020304" pitchFamily="18" charset="0"/>
              </a:rPr>
              <a:t>Là</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phần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thuật</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lại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các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sự</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việc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trong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câu</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chuyện</a:t>
            </a:r>
            <a:endParaRPr lang="vi-VN" sz="2667" b="1" dirty="0">
              <a:solidFill>
                <a:prstClr val="black"/>
              </a:solidFill>
              <a:latin typeface="Times New Roman" panose="02020603050405020304" pitchFamily="18" charset="0"/>
              <a:cs typeface="Times New Roman" panose="02020603050405020304" pitchFamily="18" charset="0"/>
            </a:endParaRPr>
          </a:p>
        </p:txBody>
      </p:sp>
      <p:grpSp>
        <p:nvGrpSpPr>
          <p:cNvPr id="25" name="Group 24"/>
          <p:cNvGrpSpPr/>
          <p:nvPr/>
        </p:nvGrpSpPr>
        <p:grpSpPr>
          <a:xfrm>
            <a:off x="959497" y="5374210"/>
            <a:ext cx="2342503" cy="948081"/>
            <a:chOff x="0" y="0"/>
            <a:chExt cx="14423829" cy="4243521"/>
          </a:xfrm>
          <a:solidFill>
            <a:schemeClr val="bg2"/>
          </a:solidFill>
        </p:grpSpPr>
        <p:sp>
          <p:nvSpPr>
            <p:cNvPr id="26" name="Freeform 25"/>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27" name="Rectangle 26"/>
          <p:cNvSpPr/>
          <p:nvPr/>
        </p:nvSpPr>
        <p:spPr>
          <a:xfrm>
            <a:off x="1053850" y="5373007"/>
            <a:ext cx="2228439" cy="995016"/>
          </a:xfrm>
          <a:prstGeom prst="rect">
            <a:avLst/>
          </a:prstGeom>
        </p:spPr>
        <p:txBody>
          <a:bodyPr wrap="square">
            <a:spAutoFit/>
          </a:bodyPr>
          <a:lstStyle/>
          <a:p>
            <a:pPr algn="ctr"/>
            <a:r>
              <a:rPr lang="en-US" sz="2933" b="1" dirty="0" smtClean="0">
                <a:solidFill>
                  <a:prstClr val="black"/>
                </a:solidFill>
                <a:latin typeface="Times New Roman" panose="02020603050405020304" pitchFamily="18" charset="0"/>
                <a:cs typeface="Times New Roman" panose="02020603050405020304" pitchFamily="18" charset="0"/>
              </a:rPr>
              <a:t>d. </a:t>
            </a:r>
            <a:r>
              <a:rPr lang="en-US" sz="2933" b="1" dirty="0" err="1" smtClean="0">
                <a:solidFill>
                  <a:prstClr val="black"/>
                </a:solidFill>
                <a:latin typeface="Times New Roman" panose="02020603050405020304" pitchFamily="18" charset="0"/>
                <a:cs typeface="Times New Roman" panose="02020603050405020304" pitchFamily="18" charset="0"/>
              </a:rPr>
              <a:t>Lời</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nhân</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vật</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3449640" y="5540774"/>
            <a:ext cx="7768904" cy="502766"/>
          </a:xfrm>
          <a:prstGeom prst="rect">
            <a:avLst/>
          </a:prstGeom>
        </p:spPr>
        <p:txBody>
          <a:bodyPr wrap="square">
            <a:spAutoFit/>
          </a:bodyPr>
          <a:lstStyle/>
          <a:p>
            <a:pPr algn="just"/>
            <a:r>
              <a:rPr lang="en-US" sz="2667" dirty="0" err="1" smtClean="0">
                <a:solidFill>
                  <a:prstClr val="black"/>
                </a:solidFill>
                <a:latin typeface="Times New Roman" panose="02020603050405020304" pitchFamily="18" charset="0"/>
                <a:cs typeface="Times New Roman" panose="02020603050405020304" pitchFamily="18" charset="0"/>
              </a:rPr>
              <a:t>Lời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nói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trực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tiếp</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của</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nhân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vật</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trong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câu</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chuyện</a:t>
            </a:r>
            <a:endParaRPr lang="vi-VN" sz="2667"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775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4"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9000"/>
            <a:ext cx="5181600" cy="5181600"/>
          </a:xfrm>
          <a:prstGeom prst="rect">
            <a:avLst/>
          </a:prstGeom>
        </p:spPr>
      </p:pic>
      <p:sp>
        <p:nvSpPr>
          <p:cNvPr id="5" name="Rectangle 4"/>
          <p:cNvSpPr/>
          <p:nvPr/>
        </p:nvSpPr>
        <p:spPr>
          <a:xfrm>
            <a:off x="4705429" y="2597727"/>
            <a:ext cx="6915573" cy="3254865"/>
          </a:xfrm>
          <a:prstGeom prst="rect">
            <a:avLst/>
          </a:prstGeom>
        </p:spPr>
        <p:txBody>
          <a:bodyPr wrap="square">
            <a:spAutoFit/>
          </a:bodyPr>
          <a:lstStyle/>
          <a:p>
            <a:pPr algn="just">
              <a:lnSpc>
                <a:spcPct val="150000"/>
              </a:lnSpc>
              <a:tabLst>
                <a:tab pos="60116" algn="l"/>
                <a:tab pos="120233" algn="l"/>
              </a:tabLst>
            </a:pP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1.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Hãy</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ghi</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lại</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một</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số</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từ</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miêu</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tả</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cảm</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xúc</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em</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khi</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nghĩ</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về</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một</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bạn</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thân</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Điều</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gì</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đã</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khiến</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các</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em</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trở</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thành</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một</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đôi</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bạn</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thân</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p>
          <a:p>
            <a:pPr algn="just">
              <a:lnSpc>
                <a:spcPct val="150000"/>
              </a:lnSpc>
              <a:tabLst>
                <a:tab pos="60116" algn="l"/>
                <a:tab pos="120233" algn="l"/>
              </a:tabLst>
            </a:pP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2.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Em</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và</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bạn</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ấy</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đã</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làm</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quen</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với</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nhau</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như</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thế</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nào</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endParaRPr lang="en-US" sz="2800" dirty="0">
              <a:solidFill>
                <a:prstClr val="black"/>
              </a:solidFill>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2166213" y="-202410"/>
            <a:ext cx="6248942" cy="3078747"/>
          </a:xfrm>
          <a:prstGeom prst="rect">
            <a:avLst/>
          </a:prstGeom>
        </p:spPr>
      </p:pic>
    </p:spTree>
    <p:extLst>
      <p:ext uri="{BB962C8B-B14F-4D97-AF65-F5344CB8AC3E}">
        <p14:creationId xmlns:p14="http://schemas.microsoft.com/office/powerpoint/2010/main" val="42626109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11"/>
          <p:cNvPicPr>
            <a:picLocks noChangeAspect="1"/>
          </p:cNvPicPr>
          <p:nvPr/>
        </p:nvPicPr>
        <p:blipFill>
          <a:blip r:embed="rId3"/>
          <a:srcRect/>
          <a:stretch>
            <a:fillRect/>
          </a:stretch>
        </p:blipFill>
        <p:spPr>
          <a:xfrm>
            <a:off x="109246" y="3391102"/>
            <a:ext cx="2358703" cy="4046007"/>
          </a:xfrm>
          <a:prstGeom prst="rect">
            <a:avLst/>
          </a:prstGeom>
        </p:spPr>
      </p:pic>
      <p:pic>
        <p:nvPicPr>
          <p:cNvPr id="12" name="Picture 9"/>
          <p:cNvPicPr>
            <a:picLocks noChangeAspect="1"/>
          </p:cNvPicPr>
          <p:nvPr/>
        </p:nvPicPr>
        <p:blipFill>
          <a:blip r:embed="rId4"/>
          <a:srcRect/>
          <a:stretch>
            <a:fillRect/>
          </a:stretch>
        </p:blipFill>
        <p:spPr>
          <a:xfrm rot="-267628">
            <a:off x="6573687" y="-539128"/>
            <a:ext cx="6392236" cy="1398301"/>
          </a:xfrm>
          <a:prstGeom prst="rect">
            <a:avLst/>
          </a:prstGeom>
        </p:spPr>
      </p:pic>
      <p:pic>
        <p:nvPicPr>
          <p:cNvPr id="14" name="Picture 13"/>
          <p:cNvPicPr>
            <a:picLocks noChangeAspect="1"/>
          </p:cNvPicPr>
          <p:nvPr/>
        </p:nvPicPr>
        <p:blipFill>
          <a:blip r:embed="rId5"/>
          <a:srcRect/>
          <a:stretch>
            <a:fillRect/>
          </a:stretch>
        </p:blipFill>
        <p:spPr>
          <a:xfrm rot="-1791089">
            <a:off x="8330224" y="-110037"/>
            <a:ext cx="780454" cy="860005"/>
          </a:xfrm>
          <a:prstGeom prst="rect">
            <a:avLst/>
          </a:prstGeom>
        </p:spPr>
      </p:pic>
      <p:grpSp>
        <p:nvGrpSpPr>
          <p:cNvPr id="15" name="Group 2"/>
          <p:cNvGrpSpPr/>
          <p:nvPr/>
        </p:nvGrpSpPr>
        <p:grpSpPr>
          <a:xfrm>
            <a:off x="-1233055" y="1286170"/>
            <a:ext cx="13716000" cy="4800305"/>
            <a:chOff x="0" y="0"/>
            <a:chExt cx="17532556" cy="8889747"/>
          </a:xfrm>
        </p:grpSpPr>
        <p:sp>
          <p:nvSpPr>
            <p:cNvPr id="16"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grpSp>
        <p:nvGrpSpPr>
          <p:cNvPr id="17" name="Group 16"/>
          <p:cNvGrpSpPr/>
          <p:nvPr/>
        </p:nvGrpSpPr>
        <p:grpSpPr>
          <a:xfrm>
            <a:off x="560639" y="157541"/>
            <a:ext cx="5205776" cy="948081"/>
            <a:chOff x="0" y="0"/>
            <a:chExt cx="14423829" cy="4243521"/>
          </a:xfrm>
          <a:solidFill>
            <a:schemeClr val="bg2"/>
          </a:solidFill>
        </p:grpSpPr>
        <p:sp>
          <p:nvSpPr>
            <p:cNvPr id="18" name="Freeform 17"/>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19" name="Rectangle 18"/>
          <p:cNvSpPr/>
          <p:nvPr/>
        </p:nvSpPr>
        <p:spPr>
          <a:xfrm>
            <a:off x="580988" y="308799"/>
            <a:ext cx="4746963" cy="543675"/>
          </a:xfrm>
          <a:prstGeom prst="rect">
            <a:avLst/>
          </a:prstGeom>
        </p:spPr>
        <p:txBody>
          <a:bodyPr wrap="square">
            <a:spAutoFit/>
          </a:bodyPr>
          <a:lstStyle/>
          <a:p>
            <a:pPr algn="ctr"/>
            <a:r>
              <a:rPr lang="en-US" sz="2933" b="1" dirty="0" smtClean="0">
                <a:solidFill>
                  <a:prstClr val="black"/>
                </a:solidFill>
                <a:latin typeface="Times New Roman" panose="02020603050405020304" pitchFamily="18" charset="0"/>
                <a:cs typeface="Times New Roman" panose="02020603050405020304" pitchFamily="18" charset="0"/>
              </a:rPr>
              <a:t>e. </a:t>
            </a:r>
            <a:r>
              <a:rPr lang="en-US" sz="2933" b="1" dirty="0" err="1" smtClean="0">
                <a:solidFill>
                  <a:prstClr val="black"/>
                </a:solidFill>
                <a:latin typeface="Times New Roman" panose="02020603050405020304" pitchFamily="18" charset="0"/>
                <a:cs typeface="Times New Roman" panose="02020603050405020304" pitchFamily="18" charset="0"/>
              </a:rPr>
              <a:t>Các</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sự</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việc</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chính</a:t>
            </a:r>
            <a:endParaRPr lang="vi-VN" sz="2933" b="1" dirty="0">
              <a:solidFill>
                <a:prstClr val="black"/>
              </a:solidFill>
              <a:latin typeface="Times New Roman" panose="02020603050405020304" pitchFamily="18" charset="0"/>
              <a:cs typeface="Times New Roman" panose="02020603050405020304" pitchFamily="18" charset="0"/>
            </a:endParaRPr>
          </a:p>
        </p:txBody>
      </p:sp>
      <p:grpSp>
        <p:nvGrpSpPr>
          <p:cNvPr id="23" name="Group 22"/>
          <p:cNvGrpSpPr/>
          <p:nvPr/>
        </p:nvGrpSpPr>
        <p:grpSpPr>
          <a:xfrm>
            <a:off x="2804649" y="2693290"/>
            <a:ext cx="551443" cy="91440"/>
            <a:chOff x="2531184" y="1613405"/>
            <a:chExt cx="551443" cy="91440"/>
          </a:xfrm>
        </p:grpSpPr>
        <p:sp>
          <p:nvSpPr>
            <p:cNvPr id="69" name="Straight Connector 3"/>
            <p:cNvSpPr/>
            <p:nvPr/>
          </p:nvSpPr>
          <p:spPr>
            <a:xfrm>
              <a:off x="2531184" y="1613405"/>
              <a:ext cx="551443" cy="91440"/>
            </a:xfrm>
            <a:custGeom>
              <a:avLst/>
              <a:gdLst/>
              <a:ahLst/>
              <a:cxnLst/>
              <a:rect l="0" t="0" r="0" b="0"/>
              <a:pathLst>
                <a:path>
                  <a:moveTo>
                    <a:pt x="0" y="45720"/>
                  </a:moveTo>
                  <a:lnTo>
                    <a:pt x="551443" y="45720"/>
                  </a:lnTo>
                </a:path>
              </a:pathLst>
            </a:custGeom>
            <a:noFill/>
            <a:ln>
              <a:tailEnd type="arrow"/>
            </a:ln>
          </p:spPr>
          <p:style>
            <a:lnRef idx="1">
              <a:schemeClr val="accent3">
                <a:hueOff val="0"/>
                <a:satOff val="0"/>
                <a:lumOff val="0"/>
                <a:alphaOff val="0"/>
              </a:schemeClr>
            </a:lnRef>
            <a:fillRef idx="0">
              <a:scrgbClr r="0" g="0" b="0"/>
            </a:fillRef>
            <a:effectRef idx="0">
              <a:scrgbClr r="0" g="0" b="0"/>
            </a:effectRef>
            <a:fontRef idx="minor">
              <a:schemeClr val="tx1">
                <a:hueOff val="0"/>
                <a:satOff val="0"/>
                <a:lumOff val="0"/>
                <a:alphaOff val="0"/>
              </a:schemeClr>
            </a:fontRef>
          </p:style>
        </p:sp>
        <p:sp>
          <p:nvSpPr>
            <p:cNvPr id="70" name="Straight Connector 4"/>
            <p:cNvSpPr/>
            <p:nvPr/>
          </p:nvSpPr>
          <p:spPr>
            <a:xfrm>
              <a:off x="2792355" y="1656214"/>
              <a:ext cx="29102" cy="58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33" name="Group 32"/>
          <p:cNvGrpSpPr/>
          <p:nvPr/>
        </p:nvGrpSpPr>
        <p:grpSpPr>
          <a:xfrm>
            <a:off x="275827" y="1979823"/>
            <a:ext cx="2530622" cy="1518373"/>
            <a:chOff x="2362" y="899938"/>
            <a:chExt cx="2530622" cy="1518373"/>
          </a:xfrm>
        </p:grpSpPr>
        <p:sp>
          <p:nvSpPr>
            <p:cNvPr id="67" name="Rectangle 66"/>
            <p:cNvSpPr/>
            <p:nvPr/>
          </p:nvSpPr>
          <p:spPr>
            <a:xfrm>
              <a:off x="2362" y="899938"/>
              <a:ext cx="2530622" cy="1518373"/>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68" name="Rectangle 67"/>
            <p:cNvSpPr/>
            <p:nvPr/>
          </p:nvSpPr>
          <p:spPr>
            <a:xfrm>
              <a:off x="2362" y="899938"/>
              <a:ext cx="2530622" cy="15183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Hoàng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gặp</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Cáo</a:t>
              </a:r>
              <a:endParaRPr lang="en-US" sz="2800" kern="1200" dirty="0"/>
            </a:p>
          </p:txBody>
        </p:sp>
      </p:grpSp>
      <p:grpSp>
        <p:nvGrpSpPr>
          <p:cNvPr id="34" name="Group 33"/>
          <p:cNvGrpSpPr/>
          <p:nvPr/>
        </p:nvGrpSpPr>
        <p:grpSpPr>
          <a:xfrm>
            <a:off x="5917315" y="2693290"/>
            <a:ext cx="551443" cy="91440"/>
            <a:chOff x="5643850" y="1613405"/>
            <a:chExt cx="551443" cy="91440"/>
          </a:xfrm>
        </p:grpSpPr>
        <p:sp>
          <p:nvSpPr>
            <p:cNvPr id="65" name="Straight Connector 7"/>
            <p:cNvSpPr/>
            <p:nvPr/>
          </p:nvSpPr>
          <p:spPr>
            <a:xfrm>
              <a:off x="5643850" y="1613405"/>
              <a:ext cx="551443" cy="91440"/>
            </a:xfrm>
            <a:custGeom>
              <a:avLst/>
              <a:gdLst/>
              <a:ahLst/>
              <a:cxnLst/>
              <a:rect l="0" t="0" r="0" b="0"/>
              <a:pathLst>
                <a:path>
                  <a:moveTo>
                    <a:pt x="0" y="45720"/>
                  </a:moveTo>
                  <a:lnTo>
                    <a:pt x="551443" y="45720"/>
                  </a:lnTo>
                </a:path>
              </a:pathLst>
            </a:custGeom>
            <a:noFill/>
            <a:ln>
              <a:tailEnd type="arrow"/>
            </a:ln>
          </p:spPr>
          <p:style>
            <a:lnRef idx="1">
              <a:schemeClr val="accent3">
                <a:hueOff val="2250053"/>
                <a:satOff val="-3376"/>
                <a:lumOff val="-549"/>
                <a:alphaOff val="0"/>
              </a:schemeClr>
            </a:lnRef>
            <a:fillRef idx="0">
              <a:scrgbClr r="0" g="0" b="0"/>
            </a:fillRef>
            <a:effectRef idx="0">
              <a:scrgbClr r="0" g="0" b="0"/>
            </a:effectRef>
            <a:fontRef idx="minor">
              <a:schemeClr val="tx1">
                <a:hueOff val="0"/>
                <a:satOff val="0"/>
                <a:lumOff val="0"/>
                <a:alphaOff val="0"/>
              </a:schemeClr>
            </a:fontRef>
          </p:style>
        </p:sp>
        <p:sp>
          <p:nvSpPr>
            <p:cNvPr id="66" name="Straight Connector 8"/>
            <p:cNvSpPr/>
            <p:nvPr/>
          </p:nvSpPr>
          <p:spPr>
            <a:xfrm>
              <a:off x="5905020" y="1656214"/>
              <a:ext cx="29102" cy="58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35" name="Group 34"/>
          <p:cNvGrpSpPr/>
          <p:nvPr/>
        </p:nvGrpSpPr>
        <p:grpSpPr>
          <a:xfrm>
            <a:off x="3388493" y="1979823"/>
            <a:ext cx="2530622" cy="1518373"/>
            <a:chOff x="3115028" y="899938"/>
            <a:chExt cx="2530622" cy="1518373"/>
          </a:xfrm>
        </p:grpSpPr>
        <p:sp>
          <p:nvSpPr>
            <p:cNvPr id="63" name="Rectangle 62"/>
            <p:cNvSpPr/>
            <p:nvPr/>
          </p:nvSpPr>
          <p:spPr>
            <a:xfrm>
              <a:off x="3115028" y="899938"/>
              <a:ext cx="2530622" cy="1518373"/>
            </a:xfrm>
            <a:prstGeom prst="rect">
              <a:avLst/>
            </a:prstGeom>
          </p:spPr>
          <p:style>
            <a:lnRef idx="2">
              <a:schemeClr val="lt1">
                <a:hueOff val="0"/>
                <a:satOff val="0"/>
                <a:lumOff val="0"/>
                <a:alphaOff val="0"/>
              </a:schemeClr>
            </a:lnRef>
            <a:fillRef idx="1">
              <a:schemeClr val="accent3">
                <a:hueOff val="1875044"/>
                <a:satOff val="-2813"/>
                <a:lumOff val="-458"/>
                <a:alphaOff val="0"/>
              </a:schemeClr>
            </a:fillRef>
            <a:effectRef idx="0">
              <a:schemeClr val="accent3">
                <a:hueOff val="1875044"/>
                <a:satOff val="-2813"/>
                <a:lumOff val="-458"/>
                <a:alphaOff val="0"/>
              </a:schemeClr>
            </a:effectRef>
            <a:fontRef idx="minor">
              <a:schemeClr val="lt1"/>
            </a:fontRef>
          </p:style>
        </p:sp>
        <p:sp>
          <p:nvSpPr>
            <p:cNvPr id="64" name="Rectangle 63"/>
            <p:cNvSpPr/>
            <p:nvPr/>
          </p:nvSpPr>
          <p:spPr>
            <a:xfrm>
              <a:off x="3115028" y="899938"/>
              <a:ext cx="2530622" cy="15183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Cáo</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và</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Hoàng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tử</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bé</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nói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chuyện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với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nhau</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Cáo</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giải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thích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về</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Cảm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hóa</a:t>
              </a:r>
              <a:r>
                <a:rPr lang="en-US" sz="2200" kern="1200" dirty="0" smtClean="0">
                  <a:latin typeface="Times New Roman" panose="02020603050405020304" pitchFamily="18" charset="0"/>
                  <a:cs typeface="Times New Roman" panose="02020603050405020304" pitchFamily="18" charset="0"/>
                </a:rPr>
                <a:t>”.</a:t>
              </a:r>
              <a:endParaRPr lang="en-US" sz="2200" kern="1200" dirty="0"/>
            </a:p>
          </p:txBody>
        </p:sp>
      </p:grpSp>
      <p:grpSp>
        <p:nvGrpSpPr>
          <p:cNvPr id="36" name="Group 35"/>
          <p:cNvGrpSpPr/>
          <p:nvPr/>
        </p:nvGrpSpPr>
        <p:grpSpPr>
          <a:xfrm>
            <a:off x="9029980" y="2693290"/>
            <a:ext cx="551443" cy="91440"/>
            <a:chOff x="8756515" y="1613405"/>
            <a:chExt cx="551443" cy="91440"/>
          </a:xfrm>
        </p:grpSpPr>
        <p:sp>
          <p:nvSpPr>
            <p:cNvPr id="61" name="Straight Connector 11"/>
            <p:cNvSpPr/>
            <p:nvPr/>
          </p:nvSpPr>
          <p:spPr>
            <a:xfrm>
              <a:off x="8756515" y="1613405"/>
              <a:ext cx="551443" cy="91440"/>
            </a:xfrm>
            <a:custGeom>
              <a:avLst/>
              <a:gdLst/>
              <a:ahLst/>
              <a:cxnLst/>
              <a:rect l="0" t="0" r="0" b="0"/>
              <a:pathLst>
                <a:path>
                  <a:moveTo>
                    <a:pt x="0" y="45720"/>
                  </a:moveTo>
                  <a:lnTo>
                    <a:pt x="551443" y="45720"/>
                  </a:lnTo>
                </a:path>
              </a:pathLst>
            </a:custGeom>
            <a:noFill/>
            <a:ln>
              <a:tailEnd type="arrow"/>
            </a:ln>
          </p:spPr>
          <p:style>
            <a:lnRef idx="1">
              <a:schemeClr val="accent3">
                <a:hueOff val="4500106"/>
                <a:satOff val="-6752"/>
                <a:lumOff val="-1098"/>
                <a:alphaOff val="0"/>
              </a:schemeClr>
            </a:lnRef>
            <a:fillRef idx="0">
              <a:scrgbClr r="0" g="0" b="0"/>
            </a:fillRef>
            <a:effectRef idx="0">
              <a:scrgbClr r="0" g="0" b="0"/>
            </a:effectRef>
            <a:fontRef idx="minor">
              <a:schemeClr val="tx1">
                <a:hueOff val="0"/>
                <a:satOff val="0"/>
                <a:lumOff val="0"/>
                <a:alphaOff val="0"/>
              </a:schemeClr>
            </a:fontRef>
          </p:style>
        </p:sp>
        <p:sp>
          <p:nvSpPr>
            <p:cNvPr id="62" name="Straight Connector 12"/>
            <p:cNvSpPr/>
            <p:nvPr/>
          </p:nvSpPr>
          <p:spPr>
            <a:xfrm>
              <a:off x="9017686" y="1656214"/>
              <a:ext cx="29102" cy="58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37" name="Group 36"/>
          <p:cNvGrpSpPr/>
          <p:nvPr/>
        </p:nvGrpSpPr>
        <p:grpSpPr>
          <a:xfrm>
            <a:off x="6501158" y="1979823"/>
            <a:ext cx="2530622" cy="1518373"/>
            <a:chOff x="6227693" y="899938"/>
            <a:chExt cx="2530622" cy="1518373"/>
          </a:xfrm>
        </p:grpSpPr>
        <p:sp>
          <p:nvSpPr>
            <p:cNvPr id="59" name="Rectangle 58"/>
            <p:cNvSpPr/>
            <p:nvPr/>
          </p:nvSpPr>
          <p:spPr>
            <a:xfrm>
              <a:off x="6227693" y="899938"/>
              <a:ext cx="2530622" cy="1518373"/>
            </a:xfrm>
            <a:prstGeom prst="rect">
              <a:avLst/>
            </a:prstGeom>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sp>
        <p:sp>
          <p:nvSpPr>
            <p:cNvPr id="60" name="Rectangle 59"/>
            <p:cNvSpPr/>
            <p:nvPr/>
          </p:nvSpPr>
          <p:spPr>
            <a:xfrm>
              <a:off x="6227693" y="899938"/>
              <a:ext cx="2530622" cy="15183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Cáo</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và</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Hoàng</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tử</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bé</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kể</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cho</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nhau</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nghe</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về</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hoàn</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cảnh</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của</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mình</a:t>
              </a:r>
              <a:r>
                <a:rPr lang="en-US" sz="2300" kern="1200" dirty="0" smtClean="0">
                  <a:latin typeface="Times New Roman" panose="02020603050405020304" pitchFamily="18" charset="0"/>
                  <a:cs typeface="Times New Roman" panose="02020603050405020304" pitchFamily="18" charset="0"/>
                </a:rPr>
                <a:t>.</a:t>
              </a:r>
              <a:endParaRPr lang="en-US" sz="2300" kern="1200" dirty="0"/>
            </a:p>
          </p:txBody>
        </p:sp>
      </p:grpSp>
      <p:grpSp>
        <p:nvGrpSpPr>
          <p:cNvPr id="38" name="Group 37"/>
          <p:cNvGrpSpPr/>
          <p:nvPr/>
        </p:nvGrpSpPr>
        <p:grpSpPr>
          <a:xfrm>
            <a:off x="1541138" y="3496396"/>
            <a:ext cx="9337996" cy="551443"/>
            <a:chOff x="1267673" y="2416511"/>
            <a:chExt cx="9337996" cy="551443"/>
          </a:xfrm>
        </p:grpSpPr>
        <p:sp>
          <p:nvSpPr>
            <p:cNvPr id="57" name="Straight Connector 15"/>
            <p:cNvSpPr/>
            <p:nvPr/>
          </p:nvSpPr>
          <p:spPr>
            <a:xfrm>
              <a:off x="1267673" y="2416511"/>
              <a:ext cx="9337996" cy="551443"/>
            </a:xfrm>
            <a:custGeom>
              <a:avLst/>
              <a:gdLst/>
              <a:ahLst/>
              <a:cxnLst/>
              <a:rect l="0" t="0" r="0" b="0"/>
              <a:pathLst>
                <a:path>
                  <a:moveTo>
                    <a:pt x="9337996" y="0"/>
                  </a:moveTo>
                  <a:lnTo>
                    <a:pt x="9337996" y="292821"/>
                  </a:lnTo>
                  <a:lnTo>
                    <a:pt x="0" y="292821"/>
                  </a:lnTo>
                  <a:lnTo>
                    <a:pt x="0" y="551443"/>
                  </a:lnTo>
                </a:path>
              </a:pathLst>
            </a:custGeom>
            <a:noFill/>
            <a:ln>
              <a:tailEnd type="arrow"/>
            </a:ln>
          </p:spPr>
          <p:style>
            <a:lnRef idx="1">
              <a:schemeClr val="accent3">
                <a:hueOff val="6750158"/>
                <a:satOff val="-10128"/>
                <a:lumOff val="-1647"/>
                <a:alphaOff val="0"/>
              </a:schemeClr>
            </a:lnRef>
            <a:fillRef idx="0">
              <a:scrgbClr r="0" g="0" b="0"/>
            </a:fillRef>
            <a:effectRef idx="0">
              <a:scrgbClr r="0" g="0" b="0"/>
            </a:effectRef>
            <a:fontRef idx="minor">
              <a:schemeClr val="tx1">
                <a:hueOff val="0"/>
                <a:satOff val="0"/>
                <a:lumOff val="0"/>
                <a:alphaOff val="0"/>
              </a:schemeClr>
            </a:fontRef>
          </p:style>
        </p:sp>
        <p:sp>
          <p:nvSpPr>
            <p:cNvPr id="58" name="Straight Connector 16"/>
            <p:cNvSpPr/>
            <p:nvPr/>
          </p:nvSpPr>
          <p:spPr>
            <a:xfrm>
              <a:off x="5702769" y="2689323"/>
              <a:ext cx="467805" cy="58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39" name="Group 38"/>
          <p:cNvGrpSpPr/>
          <p:nvPr/>
        </p:nvGrpSpPr>
        <p:grpSpPr>
          <a:xfrm>
            <a:off x="9613824" y="1979823"/>
            <a:ext cx="2530622" cy="1518373"/>
            <a:chOff x="9340359" y="899938"/>
            <a:chExt cx="2530622" cy="1518373"/>
          </a:xfrm>
        </p:grpSpPr>
        <p:sp>
          <p:nvSpPr>
            <p:cNvPr id="55" name="Rectangle 54"/>
            <p:cNvSpPr/>
            <p:nvPr/>
          </p:nvSpPr>
          <p:spPr>
            <a:xfrm>
              <a:off x="9340359" y="899938"/>
              <a:ext cx="2530622" cy="1518373"/>
            </a:xfrm>
            <a:prstGeom prst="rect">
              <a:avLst/>
            </a:prstGeom>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56" name="Rectangle 55"/>
            <p:cNvSpPr/>
            <p:nvPr/>
          </p:nvSpPr>
          <p:spPr>
            <a:xfrm>
              <a:off x="9340359" y="899938"/>
              <a:ext cx="2530622" cy="15183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Cáo</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chỉ</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cho</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Hoàng</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tử</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bé</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cách</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cảm</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hóa</a:t>
              </a:r>
              <a:r>
                <a:rPr lang="en-US" sz="2700" kern="1200" dirty="0" smtClean="0">
                  <a:latin typeface="Times New Roman" panose="02020603050405020304" pitchFamily="18" charset="0"/>
                  <a:cs typeface="Times New Roman" panose="02020603050405020304" pitchFamily="18" charset="0"/>
                </a:rPr>
                <a:t>”</a:t>
              </a:r>
              <a:endParaRPr lang="en-US" sz="2700" kern="1200" dirty="0"/>
            </a:p>
          </p:txBody>
        </p:sp>
      </p:grpSp>
      <p:grpSp>
        <p:nvGrpSpPr>
          <p:cNvPr id="40" name="Group 39"/>
          <p:cNvGrpSpPr/>
          <p:nvPr/>
        </p:nvGrpSpPr>
        <p:grpSpPr>
          <a:xfrm>
            <a:off x="2804649" y="4793706"/>
            <a:ext cx="551443" cy="91440"/>
            <a:chOff x="2531184" y="3713821"/>
            <a:chExt cx="551443" cy="91440"/>
          </a:xfrm>
        </p:grpSpPr>
        <p:sp>
          <p:nvSpPr>
            <p:cNvPr id="53" name="Straight Connector 19"/>
            <p:cNvSpPr/>
            <p:nvPr/>
          </p:nvSpPr>
          <p:spPr>
            <a:xfrm>
              <a:off x="2531184" y="3713821"/>
              <a:ext cx="551443" cy="91440"/>
            </a:xfrm>
            <a:custGeom>
              <a:avLst/>
              <a:gdLst/>
              <a:ahLst/>
              <a:cxnLst/>
              <a:rect l="0" t="0" r="0" b="0"/>
              <a:pathLst>
                <a:path>
                  <a:moveTo>
                    <a:pt x="0" y="45720"/>
                  </a:moveTo>
                  <a:lnTo>
                    <a:pt x="551443" y="45720"/>
                  </a:lnTo>
                </a:path>
              </a:pathLst>
            </a:custGeom>
            <a:noFill/>
            <a:ln>
              <a:tailEnd type="arrow"/>
            </a:ln>
          </p:spPr>
          <p:style>
            <a:lnRef idx="1">
              <a:schemeClr val="accent3">
                <a:hueOff val="9000211"/>
                <a:satOff val="-13504"/>
                <a:lumOff val="-2196"/>
                <a:alphaOff val="0"/>
              </a:schemeClr>
            </a:lnRef>
            <a:fillRef idx="0">
              <a:scrgbClr r="0" g="0" b="0"/>
            </a:fillRef>
            <a:effectRef idx="0">
              <a:scrgbClr r="0" g="0" b="0"/>
            </a:effectRef>
            <a:fontRef idx="minor">
              <a:schemeClr val="tx1">
                <a:hueOff val="0"/>
                <a:satOff val="0"/>
                <a:lumOff val="0"/>
                <a:alphaOff val="0"/>
              </a:schemeClr>
            </a:fontRef>
          </p:style>
        </p:sp>
        <p:sp>
          <p:nvSpPr>
            <p:cNvPr id="54" name="Straight Connector 20"/>
            <p:cNvSpPr/>
            <p:nvPr/>
          </p:nvSpPr>
          <p:spPr>
            <a:xfrm>
              <a:off x="2792355" y="3756631"/>
              <a:ext cx="29102" cy="58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41" name="Group 40"/>
          <p:cNvGrpSpPr/>
          <p:nvPr/>
        </p:nvGrpSpPr>
        <p:grpSpPr>
          <a:xfrm>
            <a:off x="275827" y="4080240"/>
            <a:ext cx="2530622" cy="1518373"/>
            <a:chOff x="2362" y="3000355"/>
            <a:chExt cx="2530622" cy="1518373"/>
          </a:xfrm>
        </p:grpSpPr>
        <p:sp>
          <p:nvSpPr>
            <p:cNvPr id="51" name="Rectangle 50"/>
            <p:cNvSpPr/>
            <p:nvPr/>
          </p:nvSpPr>
          <p:spPr>
            <a:xfrm>
              <a:off x="2362" y="3000355"/>
              <a:ext cx="2530622" cy="1518373"/>
            </a:xfrm>
            <a:prstGeom prst="rect">
              <a:avLst/>
            </a:prstGeom>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sp>
        <p:sp>
          <p:nvSpPr>
            <p:cNvPr id="52" name="Rectangle 51"/>
            <p:cNvSpPr/>
            <p:nvPr/>
          </p:nvSpPr>
          <p:spPr>
            <a:xfrm>
              <a:off x="2362" y="3000355"/>
              <a:ext cx="2530622" cy="15183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Hoàng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hóa</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Cáo</a:t>
              </a:r>
              <a:endParaRPr lang="en-US" sz="2800" kern="1200" dirty="0"/>
            </a:p>
          </p:txBody>
        </p:sp>
      </p:grpSp>
      <p:grpSp>
        <p:nvGrpSpPr>
          <p:cNvPr id="42" name="Group 41"/>
          <p:cNvGrpSpPr/>
          <p:nvPr/>
        </p:nvGrpSpPr>
        <p:grpSpPr>
          <a:xfrm>
            <a:off x="5917315" y="4692508"/>
            <a:ext cx="579684" cy="146917"/>
            <a:chOff x="5643850" y="3612623"/>
            <a:chExt cx="579684" cy="146917"/>
          </a:xfrm>
        </p:grpSpPr>
        <p:sp>
          <p:nvSpPr>
            <p:cNvPr id="49" name="Straight Connector 23"/>
            <p:cNvSpPr/>
            <p:nvPr/>
          </p:nvSpPr>
          <p:spPr>
            <a:xfrm>
              <a:off x="5643850" y="3612623"/>
              <a:ext cx="579684" cy="146917"/>
            </a:xfrm>
            <a:custGeom>
              <a:avLst/>
              <a:gdLst/>
              <a:ahLst/>
              <a:cxnLst/>
              <a:rect l="0" t="0" r="0" b="0"/>
              <a:pathLst>
                <a:path>
                  <a:moveTo>
                    <a:pt x="0" y="146917"/>
                  </a:moveTo>
                  <a:lnTo>
                    <a:pt x="306942" y="146917"/>
                  </a:lnTo>
                  <a:lnTo>
                    <a:pt x="306942" y="0"/>
                  </a:lnTo>
                  <a:lnTo>
                    <a:pt x="579684" y="0"/>
                  </a:lnTo>
                </a:path>
              </a:pathLst>
            </a:custGeom>
            <a:noFill/>
            <a:ln>
              <a:tailEnd type="arrow"/>
            </a:ln>
          </p:spPr>
          <p:style>
            <a:lnRef idx="1">
              <a:schemeClr val="accent3">
                <a:hueOff val="11250264"/>
                <a:satOff val="-16880"/>
                <a:lumOff val="-2745"/>
                <a:alphaOff val="0"/>
              </a:schemeClr>
            </a:lnRef>
            <a:fillRef idx="0">
              <a:scrgbClr r="0" g="0" b="0"/>
            </a:fillRef>
            <a:effectRef idx="0">
              <a:scrgbClr r="0" g="0" b="0"/>
            </a:effectRef>
            <a:fontRef idx="minor">
              <a:schemeClr val="tx1">
                <a:hueOff val="0"/>
                <a:satOff val="0"/>
                <a:lumOff val="0"/>
                <a:alphaOff val="0"/>
              </a:schemeClr>
            </a:fontRef>
          </p:style>
        </p:sp>
        <p:sp>
          <p:nvSpPr>
            <p:cNvPr id="50" name="Straight Connector 24"/>
            <p:cNvSpPr/>
            <p:nvPr/>
          </p:nvSpPr>
          <p:spPr>
            <a:xfrm>
              <a:off x="5917999" y="3683172"/>
              <a:ext cx="31386" cy="58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43" name="Group 42"/>
          <p:cNvGrpSpPr/>
          <p:nvPr/>
        </p:nvGrpSpPr>
        <p:grpSpPr>
          <a:xfrm>
            <a:off x="3388493" y="4080240"/>
            <a:ext cx="2530622" cy="1518373"/>
            <a:chOff x="3115028" y="3000355"/>
            <a:chExt cx="2530622" cy="1518373"/>
          </a:xfrm>
        </p:grpSpPr>
        <p:sp>
          <p:nvSpPr>
            <p:cNvPr id="47" name="Rectangle 46"/>
            <p:cNvSpPr/>
            <p:nvPr/>
          </p:nvSpPr>
          <p:spPr>
            <a:xfrm>
              <a:off x="3115028" y="3000355"/>
              <a:ext cx="2530622" cy="1518373"/>
            </a:xfrm>
            <a:prstGeom prst="rect">
              <a:avLst/>
            </a:prstGeom>
          </p:spPr>
          <p:style>
            <a:lnRef idx="2">
              <a:schemeClr val="lt1">
                <a:hueOff val="0"/>
                <a:satOff val="0"/>
                <a:lumOff val="0"/>
                <a:alphaOff val="0"/>
              </a:schemeClr>
            </a:lnRef>
            <a:fillRef idx="1">
              <a:schemeClr val="accent3">
                <a:hueOff val="9375220"/>
                <a:satOff val="-14067"/>
                <a:lumOff val="-2288"/>
                <a:alphaOff val="0"/>
              </a:schemeClr>
            </a:fillRef>
            <a:effectRef idx="0">
              <a:schemeClr val="accent3">
                <a:hueOff val="9375220"/>
                <a:satOff val="-14067"/>
                <a:lumOff val="-2288"/>
                <a:alphaOff val="0"/>
              </a:schemeClr>
            </a:effectRef>
            <a:fontRef idx="minor">
              <a:schemeClr val="lt1"/>
            </a:fontRef>
          </p:style>
        </p:sp>
        <p:sp>
          <p:nvSpPr>
            <p:cNvPr id="48" name="Rectangle 47"/>
            <p:cNvSpPr/>
            <p:nvPr/>
          </p:nvSpPr>
          <p:spPr>
            <a:xfrm>
              <a:off x="3115028" y="3000355"/>
              <a:ext cx="2530622" cy="15183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Hoàng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thăm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vườn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hồng</a:t>
              </a:r>
              <a:r>
                <a:rPr lang="en-US" sz="2800" kern="1200" dirty="0" smtClean="0">
                  <a:latin typeface="Times New Roman" panose="02020603050405020304" pitchFamily="18" charset="0"/>
                  <a:cs typeface="Times New Roman" panose="02020603050405020304" pitchFamily="18" charset="0"/>
                </a:rPr>
                <a:t>.</a:t>
              </a:r>
              <a:endParaRPr lang="en-US" sz="2800" kern="1200" dirty="0"/>
            </a:p>
          </p:txBody>
        </p:sp>
      </p:grpSp>
      <p:grpSp>
        <p:nvGrpSpPr>
          <p:cNvPr id="44" name="Group 43"/>
          <p:cNvGrpSpPr/>
          <p:nvPr/>
        </p:nvGrpSpPr>
        <p:grpSpPr>
          <a:xfrm>
            <a:off x="6528993" y="4034519"/>
            <a:ext cx="3052023" cy="1518373"/>
            <a:chOff x="6255935" y="2853437"/>
            <a:chExt cx="2530622" cy="1518373"/>
          </a:xfrm>
        </p:grpSpPr>
        <p:sp>
          <p:nvSpPr>
            <p:cNvPr id="45" name="Rectangle 44"/>
            <p:cNvSpPr/>
            <p:nvPr/>
          </p:nvSpPr>
          <p:spPr>
            <a:xfrm>
              <a:off x="6255935" y="2853437"/>
              <a:ext cx="2530622" cy="1518373"/>
            </a:xfrm>
            <a:prstGeom prst="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46" name="Rectangle 45"/>
            <p:cNvSpPr/>
            <p:nvPr/>
          </p:nvSpPr>
          <p:spPr>
            <a:xfrm>
              <a:off x="6255935" y="2853437"/>
              <a:ext cx="2530622" cy="15183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Hoàng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bé</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từ</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biệt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quyết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định</a:t>
              </a:r>
              <a:r>
                <a:rPr lang="en-US" sz="2400" kern="1200" dirty="0" smtClean="0">
                  <a:latin typeface="Times New Roman" panose="02020603050405020304" pitchFamily="18" charset="0"/>
                  <a:cs typeface="Times New Roman" panose="02020603050405020304" pitchFamily="18" charset="0"/>
                </a:rPr>
                <a:t> quay </a:t>
              </a:r>
              <a:r>
                <a:rPr lang="en-US" sz="2400" kern="1200" dirty="0" err="1" smtClean="0">
                  <a:latin typeface="Times New Roman" panose="02020603050405020304" pitchFamily="18" charset="0"/>
                  <a:cs typeface="Times New Roman" panose="02020603050405020304" pitchFamily="18" charset="0"/>
                </a:rPr>
                <a:t>trở</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hành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tinh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mình</a:t>
              </a:r>
              <a:r>
                <a:rPr lang="en-US" sz="2400" kern="1200" dirty="0" smtClean="0">
                  <a:latin typeface="Times New Roman" panose="02020603050405020304" pitchFamily="18" charset="0"/>
                  <a:cs typeface="Times New Roman" panose="02020603050405020304" pitchFamily="18" charset="0"/>
                </a:rPr>
                <a:t>.</a:t>
              </a:r>
              <a:endParaRPr lang="en-US" sz="2400" kern="1200" dirty="0"/>
            </a:p>
          </p:txBody>
        </p:sp>
      </p:grpSp>
    </p:spTree>
    <p:extLst>
      <p:ext uri="{BB962C8B-B14F-4D97-AF65-F5344CB8AC3E}">
        <p14:creationId xmlns:p14="http://schemas.microsoft.com/office/powerpoint/2010/main" val="366316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circle(in)">
                                      <p:cBhvr>
                                        <p:cTn id="20" dur="2000"/>
                                        <p:tgtEl>
                                          <p:spTgt spid="23"/>
                                        </p:tgtEl>
                                      </p:cBhvr>
                                    </p:animEffect>
                                  </p:childTnLst>
                                </p:cTn>
                              </p:par>
                              <p:par>
                                <p:cTn id="21" presetID="6" presetClass="entr" presetSubtype="16"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circle(in)">
                                      <p:cBhvr>
                                        <p:cTn id="23" dur="20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1000"/>
                                        <p:tgtEl>
                                          <p:spTgt spid="37"/>
                                        </p:tgtEl>
                                      </p:cBhvr>
                                    </p:animEffect>
                                    <p:anim calcmode="lin" valueType="num">
                                      <p:cBhvr>
                                        <p:cTn id="34" dur="1000" fill="hold"/>
                                        <p:tgtEl>
                                          <p:spTgt spid="37"/>
                                        </p:tgtEl>
                                        <p:attrNameLst>
                                          <p:attrName>ppt_x</p:attrName>
                                        </p:attrNameLst>
                                      </p:cBhvr>
                                      <p:tavLst>
                                        <p:tav tm="0">
                                          <p:val>
                                            <p:strVal val="#ppt_x"/>
                                          </p:val>
                                        </p:tav>
                                        <p:tav tm="100000">
                                          <p:val>
                                            <p:strVal val="#ppt_x"/>
                                          </p:val>
                                        </p:tav>
                                      </p:tavLst>
                                    </p:anim>
                                    <p:anim calcmode="lin" valueType="num">
                                      <p:cBhvr>
                                        <p:cTn id="3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down)">
                                      <p:cBhvr>
                                        <p:cTn id="40" dur="580">
                                          <p:stCondLst>
                                            <p:cond delay="0"/>
                                          </p:stCondLst>
                                        </p:cTn>
                                        <p:tgtEl>
                                          <p:spTgt spid="36"/>
                                        </p:tgtEl>
                                      </p:cBhvr>
                                    </p:animEffect>
                                    <p:anim calcmode="lin" valueType="num">
                                      <p:cBhvr>
                                        <p:cTn id="41"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46" dur="26">
                                          <p:stCondLst>
                                            <p:cond delay="650"/>
                                          </p:stCondLst>
                                        </p:cTn>
                                        <p:tgtEl>
                                          <p:spTgt spid="36"/>
                                        </p:tgtEl>
                                      </p:cBhvr>
                                      <p:to x="100000" y="60000"/>
                                    </p:animScale>
                                    <p:animScale>
                                      <p:cBhvr>
                                        <p:cTn id="47" dur="166" decel="50000">
                                          <p:stCondLst>
                                            <p:cond delay="676"/>
                                          </p:stCondLst>
                                        </p:cTn>
                                        <p:tgtEl>
                                          <p:spTgt spid="36"/>
                                        </p:tgtEl>
                                      </p:cBhvr>
                                      <p:to x="100000" y="100000"/>
                                    </p:animScale>
                                    <p:animScale>
                                      <p:cBhvr>
                                        <p:cTn id="48" dur="26">
                                          <p:stCondLst>
                                            <p:cond delay="1312"/>
                                          </p:stCondLst>
                                        </p:cTn>
                                        <p:tgtEl>
                                          <p:spTgt spid="36"/>
                                        </p:tgtEl>
                                      </p:cBhvr>
                                      <p:to x="100000" y="80000"/>
                                    </p:animScale>
                                    <p:animScale>
                                      <p:cBhvr>
                                        <p:cTn id="49" dur="166" decel="50000">
                                          <p:stCondLst>
                                            <p:cond delay="1338"/>
                                          </p:stCondLst>
                                        </p:cTn>
                                        <p:tgtEl>
                                          <p:spTgt spid="36"/>
                                        </p:tgtEl>
                                      </p:cBhvr>
                                      <p:to x="100000" y="100000"/>
                                    </p:animScale>
                                    <p:animScale>
                                      <p:cBhvr>
                                        <p:cTn id="50" dur="26">
                                          <p:stCondLst>
                                            <p:cond delay="1642"/>
                                          </p:stCondLst>
                                        </p:cTn>
                                        <p:tgtEl>
                                          <p:spTgt spid="36"/>
                                        </p:tgtEl>
                                      </p:cBhvr>
                                      <p:to x="100000" y="90000"/>
                                    </p:animScale>
                                    <p:animScale>
                                      <p:cBhvr>
                                        <p:cTn id="51" dur="166" decel="50000">
                                          <p:stCondLst>
                                            <p:cond delay="1668"/>
                                          </p:stCondLst>
                                        </p:cTn>
                                        <p:tgtEl>
                                          <p:spTgt spid="36"/>
                                        </p:tgtEl>
                                      </p:cBhvr>
                                      <p:to x="100000" y="100000"/>
                                    </p:animScale>
                                    <p:animScale>
                                      <p:cBhvr>
                                        <p:cTn id="52" dur="26">
                                          <p:stCondLst>
                                            <p:cond delay="1808"/>
                                          </p:stCondLst>
                                        </p:cTn>
                                        <p:tgtEl>
                                          <p:spTgt spid="36"/>
                                        </p:tgtEl>
                                      </p:cBhvr>
                                      <p:to x="100000" y="95000"/>
                                    </p:animScale>
                                    <p:animScale>
                                      <p:cBhvr>
                                        <p:cTn id="53" dur="166" decel="50000">
                                          <p:stCondLst>
                                            <p:cond delay="1834"/>
                                          </p:stCondLst>
                                        </p:cTn>
                                        <p:tgtEl>
                                          <p:spTgt spid="36"/>
                                        </p:tgtEl>
                                      </p:cBhvr>
                                      <p:to x="100000" y="100000"/>
                                    </p:animScale>
                                  </p:childTnLst>
                                </p:cTn>
                              </p:par>
                              <p:par>
                                <p:cTn id="54" presetID="26" presetClass="entr" presetSubtype="0" fill="hold" nodeType="with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wipe(down)">
                                      <p:cBhvr>
                                        <p:cTn id="56" dur="580">
                                          <p:stCondLst>
                                            <p:cond delay="0"/>
                                          </p:stCondLst>
                                        </p:cTn>
                                        <p:tgtEl>
                                          <p:spTgt spid="39"/>
                                        </p:tgtEl>
                                      </p:cBhvr>
                                    </p:animEffect>
                                    <p:anim calcmode="lin" valueType="num">
                                      <p:cBhvr>
                                        <p:cTn id="57"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62" dur="26">
                                          <p:stCondLst>
                                            <p:cond delay="650"/>
                                          </p:stCondLst>
                                        </p:cTn>
                                        <p:tgtEl>
                                          <p:spTgt spid="39"/>
                                        </p:tgtEl>
                                      </p:cBhvr>
                                      <p:to x="100000" y="60000"/>
                                    </p:animScale>
                                    <p:animScale>
                                      <p:cBhvr>
                                        <p:cTn id="63" dur="166" decel="50000">
                                          <p:stCondLst>
                                            <p:cond delay="676"/>
                                          </p:stCondLst>
                                        </p:cTn>
                                        <p:tgtEl>
                                          <p:spTgt spid="39"/>
                                        </p:tgtEl>
                                      </p:cBhvr>
                                      <p:to x="100000" y="100000"/>
                                    </p:animScale>
                                    <p:animScale>
                                      <p:cBhvr>
                                        <p:cTn id="64" dur="26">
                                          <p:stCondLst>
                                            <p:cond delay="1312"/>
                                          </p:stCondLst>
                                        </p:cTn>
                                        <p:tgtEl>
                                          <p:spTgt spid="39"/>
                                        </p:tgtEl>
                                      </p:cBhvr>
                                      <p:to x="100000" y="80000"/>
                                    </p:animScale>
                                    <p:animScale>
                                      <p:cBhvr>
                                        <p:cTn id="65" dur="166" decel="50000">
                                          <p:stCondLst>
                                            <p:cond delay="1338"/>
                                          </p:stCondLst>
                                        </p:cTn>
                                        <p:tgtEl>
                                          <p:spTgt spid="39"/>
                                        </p:tgtEl>
                                      </p:cBhvr>
                                      <p:to x="100000" y="100000"/>
                                    </p:animScale>
                                    <p:animScale>
                                      <p:cBhvr>
                                        <p:cTn id="66" dur="26">
                                          <p:stCondLst>
                                            <p:cond delay="1642"/>
                                          </p:stCondLst>
                                        </p:cTn>
                                        <p:tgtEl>
                                          <p:spTgt spid="39"/>
                                        </p:tgtEl>
                                      </p:cBhvr>
                                      <p:to x="100000" y="90000"/>
                                    </p:animScale>
                                    <p:animScale>
                                      <p:cBhvr>
                                        <p:cTn id="67" dur="166" decel="50000">
                                          <p:stCondLst>
                                            <p:cond delay="1668"/>
                                          </p:stCondLst>
                                        </p:cTn>
                                        <p:tgtEl>
                                          <p:spTgt spid="39"/>
                                        </p:tgtEl>
                                      </p:cBhvr>
                                      <p:to x="100000" y="100000"/>
                                    </p:animScale>
                                    <p:animScale>
                                      <p:cBhvr>
                                        <p:cTn id="68" dur="26">
                                          <p:stCondLst>
                                            <p:cond delay="1808"/>
                                          </p:stCondLst>
                                        </p:cTn>
                                        <p:tgtEl>
                                          <p:spTgt spid="39"/>
                                        </p:tgtEl>
                                      </p:cBhvr>
                                      <p:to x="100000" y="95000"/>
                                    </p:animScale>
                                    <p:animScale>
                                      <p:cBhvr>
                                        <p:cTn id="69" dur="166" decel="50000">
                                          <p:stCondLst>
                                            <p:cond delay="1834"/>
                                          </p:stCondLst>
                                        </p:cTn>
                                        <p:tgtEl>
                                          <p:spTgt spid="39"/>
                                        </p:tgtEl>
                                      </p:cBhvr>
                                      <p:to x="100000" y="100000"/>
                                    </p:animScale>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wipe(down)">
                                      <p:cBhvr>
                                        <p:cTn id="74" dur="500"/>
                                        <p:tgtEl>
                                          <p:spTgt spid="38"/>
                                        </p:tgtEl>
                                      </p:cBhvr>
                                    </p:animEffect>
                                  </p:childTnLst>
                                </p:cTn>
                              </p:par>
                              <p:par>
                                <p:cTn id="75" presetID="22" presetClass="entr" presetSubtype="4" fill="hold" nodeType="with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wipe(down)">
                                      <p:cBhvr>
                                        <p:cTn id="77" dur="500"/>
                                        <p:tgtEl>
                                          <p:spTgt spid="41"/>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nodeType="clickEffect">
                                  <p:stCondLst>
                                    <p:cond delay="0"/>
                                  </p:stCondLst>
                                  <p:childTnLst>
                                    <p:set>
                                      <p:cBhvr>
                                        <p:cTn id="81" dur="1" fill="hold">
                                          <p:stCondLst>
                                            <p:cond delay="0"/>
                                          </p:stCondLst>
                                        </p:cTn>
                                        <p:tgtEl>
                                          <p:spTgt spid="40"/>
                                        </p:tgtEl>
                                        <p:attrNameLst>
                                          <p:attrName>style.visibility</p:attrName>
                                        </p:attrNameLst>
                                      </p:cBhvr>
                                      <p:to>
                                        <p:strVal val="visible"/>
                                      </p:to>
                                    </p:set>
                                    <p:anim calcmode="lin" valueType="num">
                                      <p:cBhvr>
                                        <p:cTn id="82" dur="500" fill="hold"/>
                                        <p:tgtEl>
                                          <p:spTgt spid="40"/>
                                        </p:tgtEl>
                                        <p:attrNameLst>
                                          <p:attrName>ppt_w</p:attrName>
                                        </p:attrNameLst>
                                      </p:cBhvr>
                                      <p:tavLst>
                                        <p:tav tm="0">
                                          <p:val>
                                            <p:fltVal val="0"/>
                                          </p:val>
                                        </p:tav>
                                        <p:tav tm="100000">
                                          <p:val>
                                            <p:strVal val="#ppt_w"/>
                                          </p:val>
                                        </p:tav>
                                      </p:tavLst>
                                    </p:anim>
                                    <p:anim calcmode="lin" valueType="num">
                                      <p:cBhvr>
                                        <p:cTn id="83" dur="500" fill="hold"/>
                                        <p:tgtEl>
                                          <p:spTgt spid="40"/>
                                        </p:tgtEl>
                                        <p:attrNameLst>
                                          <p:attrName>ppt_h</p:attrName>
                                        </p:attrNameLst>
                                      </p:cBhvr>
                                      <p:tavLst>
                                        <p:tav tm="0">
                                          <p:val>
                                            <p:fltVal val="0"/>
                                          </p:val>
                                        </p:tav>
                                        <p:tav tm="100000">
                                          <p:val>
                                            <p:strVal val="#ppt_h"/>
                                          </p:val>
                                        </p:tav>
                                      </p:tavLst>
                                    </p:anim>
                                    <p:animEffect transition="in" filter="fade">
                                      <p:cBhvr>
                                        <p:cTn id="84" dur="500"/>
                                        <p:tgtEl>
                                          <p:spTgt spid="40"/>
                                        </p:tgtEl>
                                      </p:cBhvr>
                                    </p:animEffect>
                                  </p:childTnLst>
                                </p:cTn>
                              </p:par>
                              <p:par>
                                <p:cTn id="85" presetID="53" presetClass="entr" presetSubtype="16" fill="hold" nodeType="withEffect">
                                  <p:stCondLst>
                                    <p:cond delay="0"/>
                                  </p:stCondLst>
                                  <p:childTnLst>
                                    <p:set>
                                      <p:cBhvr>
                                        <p:cTn id="86" dur="1" fill="hold">
                                          <p:stCondLst>
                                            <p:cond delay="0"/>
                                          </p:stCondLst>
                                        </p:cTn>
                                        <p:tgtEl>
                                          <p:spTgt spid="43"/>
                                        </p:tgtEl>
                                        <p:attrNameLst>
                                          <p:attrName>style.visibility</p:attrName>
                                        </p:attrNameLst>
                                      </p:cBhvr>
                                      <p:to>
                                        <p:strVal val="visible"/>
                                      </p:to>
                                    </p:set>
                                    <p:anim calcmode="lin" valueType="num">
                                      <p:cBhvr>
                                        <p:cTn id="87" dur="500" fill="hold"/>
                                        <p:tgtEl>
                                          <p:spTgt spid="43"/>
                                        </p:tgtEl>
                                        <p:attrNameLst>
                                          <p:attrName>ppt_w</p:attrName>
                                        </p:attrNameLst>
                                      </p:cBhvr>
                                      <p:tavLst>
                                        <p:tav tm="0">
                                          <p:val>
                                            <p:fltVal val="0"/>
                                          </p:val>
                                        </p:tav>
                                        <p:tav tm="100000">
                                          <p:val>
                                            <p:strVal val="#ppt_w"/>
                                          </p:val>
                                        </p:tav>
                                      </p:tavLst>
                                    </p:anim>
                                    <p:anim calcmode="lin" valueType="num">
                                      <p:cBhvr>
                                        <p:cTn id="88" dur="500" fill="hold"/>
                                        <p:tgtEl>
                                          <p:spTgt spid="43"/>
                                        </p:tgtEl>
                                        <p:attrNameLst>
                                          <p:attrName>ppt_h</p:attrName>
                                        </p:attrNameLst>
                                      </p:cBhvr>
                                      <p:tavLst>
                                        <p:tav tm="0">
                                          <p:val>
                                            <p:fltVal val="0"/>
                                          </p:val>
                                        </p:tav>
                                        <p:tav tm="100000">
                                          <p:val>
                                            <p:strVal val="#ppt_h"/>
                                          </p:val>
                                        </p:tav>
                                      </p:tavLst>
                                    </p:anim>
                                    <p:animEffect transition="in" filter="fade">
                                      <p:cBhvr>
                                        <p:cTn id="89" dur="500"/>
                                        <p:tgtEl>
                                          <p:spTgt spid="43"/>
                                        </p:tgtEl>
                                      </p:cBhvr>
                                    </p:animEffect>
                                  </p:childTnLst>
                                </p:cTn>
                              </p:par>
                            </p:childTnLst>
                          </p:cTn>
                        </p:par>
                      </p:childTnLst>
                    </p:cTn>
                  </p:par>
                  <p:par>
                    <p:cTn id="90" fill="hold">
                      <p:stCondLst>
                        <p:cond delay="indefinite"/>
                      </p:stCondLst>
                      <p:childTnLst>
                        <p:par>
                          <p:cTn id="91" fill="hold">
                            <p:stCondLst>
                              <p:cond delay="0"/>
                            </p:stCondLst>
                            <p:childTnLst>
                              <p:par>
                                <p:cTn id="92" presetID="31" presetClass="entr" presetSubtype="0" fill="hold" nodeType="clickEffect">
                                  <p:stCondLst>
                                    <p:cond delay="0"/>
                                  </p:stCondLst>
                                  <p:childTnLst>
                                    <p:set>
                                      <p:cBhvr>
                                        <p:cTn id="93" dur="1" fill="hold">
                                          <p:stCondLst>
                                            <p:cond delay="0"/>
                                          </p:stCondLst>
                                        </p:cTn>
                                        <p:tgtEl>
                                          <p:spTgt spid="42"/>
                                        </p:tgtEl>
                                        <p:attrNameLst>
                                          <p:attrName>style.visibility</p:attrName>
                                        </p:attrNameLst>
                                      </p:cBhvr>
                                      <p:to>
                                        <p:strVal val="visible"/>
                                      </p:to>
                                    </p:set>
                                    <p:anim calcmode="lin" valueType="num">
                                      <p:cBhvr>
                                        <p:cTn id="94" dur="1000" fill="hold"/>
                                        <p:tgtEl>
                                          <p:spTgt spid="42"/>
                                        </p:tgtEl>
                                        <p:attrNameLst>
                                          <p:attrName>ppt_w</p:attrName>
                                        </p:attrNameLst>
                                      </p:cBhvr>
                                      <p:tavLst>
                                        <p:tav tm="0">
                                          <p:val>
                                            <p:fltVal val="0"/>
                                          </p:val>
                                        </p:tav>
                                        <p:tav tm="100000">
                                          <p:val>
                                            <p:strVal val="#ppt_w"/>
                                          </p:val>
                                        </p:tav>
                                      </p:tavLst>
                                    </p:anim>
                                    <p:anim calcmode="lin" valueType="num">
                                      <p:cBhvr>
                                        <p:cTn id="95" dur="1000" fill="hold"/>
                                        <p:tgtEl>
                                          <p:spTgt spid="42"/>
                                        </p:tgtEl>
                                        <p:attrNameLst>
                                          <p:attrName>ppt_h</p:attrName>
                                        </p:attrNameLst>
                                      </p:cBhvr>
                                      <p:tavLst>
                                        <p:tav tm="0">
                                          <p:val>
                                            <p:fltVal val="0"/>
                                          </p:val>
                                        </p:tav>
                                        <p:tav tm="100000">
                                          <p:val>
                                            <p:strVal val="#ppt_h"/>
                                          </p:val>
                                        </p:tav>
                                      </p:tavLst>
                                    </p:anim>
                                    <p:anim calcmode="lin" valueType="num">
                                      <p:cBhvr>
                                        <p:cTn id="96" dur="1000" fill="hold"/>
                                        <p:tgtEl>
                                          <p:spTgt spid="42"/>
                                        </p:tgtEl>
                                        <p:attrNameLst>
                                          <p:attrName>style.rotation</p:attrName>
                                        </p:attrNameLst>
                                      </p:cBhvr>
                                      <p:tavLst>
                                        <p:tav tm="0">
                                          <p:val>
                                            <p:fltVal val="90"/>
                                          </p:val>
                                        </p:tav>
                                        <p:tav tm="100000">
                                          <p:val>
                                            <p:fltVal val="0"/>
                                          </p:val>
                                        </p:tav>
                                      </p:tavLst>
                                    </p:anim>
                                    <p:animEffect transition="in" filter="fade">
                                      <p:cBhvr>
                                        <p:cTn id="97" dur="1000"/>
                                        <p:tgtEl>
                                          <p:spTgt spid="42"/>
                                        </p:tgtEl>
                                      </p:cBhvr>
                                    </p:animEffect>
                                  </p:childTnLst>
                                </p:cTn>
                              </p:par>
                              <p:par>
                                <p:cTn id="98" presetID="31" presetClass="entr" presetSubtype="0" fill="hold" nodeType="with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fltVal val="0"/>
                                          </p:val>
                                        </p:tav>
                                        <p:tav tm="100000">
                                          <p:val>
                                            <p:strVal val="#ppt_w"/>
                                          </p:val>
                                        </p:tav>
                                      </p:tavLst>
                                    </p:anim>
                                    <p:anim calcmode="lin" valueType="num">
                                      <p:cBhvr>
                                        <p:cTn id="101" dur="1000" fill="hold"/>
                                        <p:tgtEl>
                                          <p:spTgt spid="44"/>
                                        </p:tgtEl>
                                        <p:attrNameLst>
                                          <p:attrName>ppt_h</p:attrName>
                                        </p:attrNameLst>
                                      </p:cBhvr>
                                      <p:tavLst>
                                        <p:tav tm="0">
                                          <p:val>
                                            <p:fltVal val="0"/>
                                          </p:val>
                                        </p:tav>
                                        <p:tav tm="100000">
                                          <p:val>
                                            <p:strVal val="#ppt_h"/>
                                          </p:val>
                                        </p:tav>
                                      </p:tavLst>
                                    </p:anim>
                                    <p:anim calcmode="lin" valueType="num">
                                      <p:cBhvr>
                                        <p:cTn id="102" dur="1000" fill="hold"/>
                                        <p:tgtEl>
                                          <p:spTgt spid="44"/>
                                        </p:tgtEl>
                                        <p:attrNameLst>
                                          <p:attrName>style.rotation</p:attrName>
                                        </p:attrNameLst>
                                      </p:cBhvr>
                                      <p:tavLst>
                                        <p:tav tm="0">
                                          <p:val>
                                            <p:fltVal val="90"/>
                                          </p:val>
                                        </p:tav>
                                        <p:tav tm="100000">
                                          <p:val>
                                            <p:fltVal val="0"/>
                                          </p:val>
                                        </p:tav>
                                      </p:tavLst>
                                    </p:anim>
                                    <p:animEffect transition="in" filter="fade">
                                      <p:cBhvr>
                                        <p:cTn id="103"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p:cNvPicPr>
          <p:nvPr/>
        </p:nvPicPr>
        <p:blipFill>
          <a:blip r:embed="rId3"/>
          <a:srcRect l="6032" r="6032"/>
          <a:stretch>
            <a:fillRect/>
          </a:stretch>
        </p:blipFill>
        <p:spPr>
          <a:xfrm rot="-5468492">
            <a:off x="4614733" y="-125078"/>
            <a:ext cx="8071517" cy="7331638"/>
          </a:xfrm>
          <a:prstGeom prst="rect">
            <a:avLst/>
          </a:prstGeom>
        </p:spPr>
      </p:pic>
      <p:pic>
        <p:nvPicPr>
          <p:cNvPr id="12" name="Picture 7"/>
          <p:cNvPicPr>
            <a:picLocks noChangeAspect="1"/>
          </p:cNvPicPr>
          <p:nvPr/>
        </p:nvPicPr>
        <p:blipFill>
          <a:blip r:embed="rId4"/>
          <a:srcRect/>
          <a:stretch>
            <a:fillRect/>
          </a:stretch>
        </p:blipFill>
        <p:spPr>
          <a:xfrm>
            <a:off x="2226006" y="6406811"/>
            <a:ext cx="6188685" cy="940479"/>
          </a:xfrm>
          <a:prstGeom prst="rect">
            <a:avLst/>
          </a:prstGeom>
        </p:spPr>
      </p:pic>
      <p:pic>
        <p:nvPicPr>
          <p:cNvPr id="13" name="Picture 10"/>
          <p:cNvPicPr>
            <a:picLocks noChangeAspect="1"/>
          </p:cNvPicPr>
          <p:nvPr/>
        </p:nvPicPr>
        <p:blipFill>
          <a:blip r:embed="rId5"/>
          <a:srcRect/>
          <a:stretch>
            <a:fillRect/>
          </a:stretch>
        </p:blipFill>
        <p:spPr>
          <a:xfrm rot="-2376132">
            <a:off x="-172151" y="-352710"/>
            <a:ext cx="1111212" cy="1209482"/>
          </a:xfrm>
          <a:prstGeom prst="rect">
            <a:avLst/>
          </a:prstGeom>
        </p:spPr>
      </p:pic>
      <p:pic>
        <p:nvPicPr>
          <p:cNvPr id="2" name="Picture 1"/>
          <p:cNvPicPr>
            <a:picLocks noChangeAspect="1"/>
          </p:cNvPicPr>
          <p:nvPr/>
        </p:nvPicPr>
        <p:blipFill>
          <a:blip r:embed="rId6"/>
          <a:stretch>
            <a:fillRect/>
          </a:stretch>
        </p:blipFill>
        <p:spPr>
          <a:xfrm>
            <a:off x="3263639" y="0"/>
            <a:ext cx="4944285" cy="1609483"/>
          </a:xfrm>
          <a:prstGeom prst="rect">
            <a:avLst/>
          </a:prstGeom>
        </p:spPr>
      </p:pic>
      <p:sp>
        <p:nvSpPr>
          <p:cNvPr id="29" name="TextBox 28"/>
          <p:cNvSpPr txBox="1">
            <a:spLocks noChangeArrowheads="1"/>
          </p:cNvSpPr>
          <p:nvPr/>
        </p:nvSpPr>
        <p:spPr bwMode="auto">
          <a:xfrm>
            <a:off x="646740" y="2315259"/>
            <a:ext cx="208260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2800" dirty="0" smtClean="0">
                <a:solidFill>
                  <a:prstClr val="black"/>
                </a:solidFill>
                <a:latin typeface="Times New Roman" panose="02020603050405020304" pitchFamily="18" charset="0"/>
                <a:cs typeface="Times New Roman" panose="02020603050405020304" pitchFamily="18" charset="0"/>
              </a:rPr>
              <a:t>a. </a:t>
            </a:r>
            <a:r>
              <a:rPr lang="en-US" altLang="en-US" sz="2800" dirty="0" err="1" smtClean="0">
                <a:solidFill>
                  <a:prstClr val="black"/>
                </a:solidFill>
                <a:latin typeface="Times New Roman" panose="02020603050405020304" pitchFamily="18" charset="0"/>
                <a:cs typeface="Times New Roman" panose="02020603050405020304" pitchFamily="18" charset="0"/>
              </a:rPr>
              <a:t>Khi</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gặp</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gỡ</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Hoàng</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tử</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bé</a:t>
            </a:r>
            <a:endParaRPr lang="en-US" altLang="en-US" sz="2800" dirty="0">
              <a:solidFill>
                <a:prstClr val="black"/>
              </a:solidFill>
              <a:latin typeface="Times New Roman" panose="02020603050405020304" pitchFamily="18" charset="0"/>
              <a:cs typeface="Times New Roman" panose="02020603050405020304" pitchFamily="18" charset="0"/>
            </a:endParaRPr>
          </a:p>
        </p:txBody>
      </p:sp>
      <p:sp>
        <p:nvSpPr>
          <p:cNvPr id="30" name="TextBox 29"/>
          <p:cNvSpPr txBox="1">
            <a:spLocks noChangeArrowheads="1"/>
          </p:cNvSpPr>
          <p:nvPr/>
        </p:nvSpPr>
        <p:spPr bwMode="auto">
          <a:xfrm>
            <a:off x="3161340" y="2315259"/>
            <a:ext cx="208260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2800" dirty="0" smtClean="0">
                <a:solidFill>
                  <a:prstClr val="black"/>
                </a:solidFill>
                <a:latin typeface="Times New Roman" panose="02020603050405020304" pitchFamily="18" charset="0"/>
                <a:cs typeface="Times New Roman" panose="02020603050405020304" pitchFamily="18" charset="0"/>
              </a:rPr>
              <a:t>b. </a:t>
            </a:r>
            <a:r>
              <a:rPr lang="en-US" altLang="en-US" sz="2800" dirty="0" err="1" smtClean="0">
                <a:solidFill>
                  <a:prstClr val="black"/>
                </a:solidFill>
                <a:latin typeface="Times New Roman" panose="02020603050405020304" pitchFamily="18" charset="0"/>
                <a:cs typeface="Times New Roman" panose="02020603050405020304" pitchFamily="18" charset="0"/>
              </a:rPr>
              <a:t>Khi</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trò</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chuyện</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với</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Hoàng</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tử</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bé</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về</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sự</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cảm</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hóa</a:t>
            </a:r>
            <a:r>
              <a:rPr lang="en-US" altLang="en-US" sz="2800" dirty="0" smtClean="0">
                <a:solidFill>
                  <a:prstClr val="black"/>
                </a:solidFill>
                <a:latin typeface="Times New Roman" panose="02020603050405020304" pitchFamily="18" charset="0"/>
                <a:cs typeface="Times New Roman" panose="02020603050405020304" pitchFamily="18" charset="0"/>
              </a:rPr>
              <a:t>”</a:t>
            </a:r>
            <a:endParaRPr lang="en-US" altLang="en-US" sz="2800" dirty="0">
              <a:solidFill>
                <a:prstClr val="black"/>
              </a:solidFill>
              <a:latin typeface="Times New Roman" panose="02020603050405020304" pitchFamily="18" charset="0"/>
              <a:cs typeface="Times New Roman" panose="02020603050405020304" pitchFamily="18" charset="0"/>
            </a:endParaRPr>
          </a:p>
        </p:txBody>
      </p:sp>
      <p:sp>
        <p:nvSpPr>
          <p:cNvPr id="31" name="TextBox 30"/>
          <p:cNvSpPr txBox="1">
            <a:spLocks noChangeArrowheads="1"/>
          </p:cNvSpPr>
          <p:nvPr/>
        </p:nvSpPr>
        <p:spPr bwMode="auto">
          <a:xfrm>
            <a:off x="5675940" y="2315259"/>
            <a:ext cx="241511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2800" dirty="0" smtClean="0">
                <a:solidFill>
                  <a:prstClr val="black"/>
                </a:solidFill>
                <a:latin typeface="Times New Roman" panose="02020603050405020304" pitchFamily="18" charset="0"/>
                <a:cs typeface="Times New Roman" panose="02020603050405020304" pitchFamily="18" charset="0"/>
              </a:rPr>
              <a:t>c. </a:t>
            </a:r>
            <a:r>
              <a:rPr lang="en-US" altLang="en-US" sz="2800" dirty="0" err="1" smtClean="0">
                <a:solidFill>
                  <a:prstClr val="black"/>
                </a:solidFill>
                <a:latin typeface="Times New Roman" panose="02020603050405020304" pitchFamily="18" charset="0"/>
                <a:cs typeface="Times New Roman" panose="02020603050405020304" pitchFamily="18" charset="0"/>
              </a:rPr>
              <a:t>Khi</a:t>
            </a:r>
            <a:r>
              <a:rPr lang="en-US" altLang="en-US" sz="2800" dirty="0" smtClean="0">
                <a:solidFill>
                  <a:prstClr val="black"/>
                </a:solidFill>
                <a:latin typeface="Times New Roman" panose="02020603050405020304" pitchFamily="18" charset="0"/>
                <a:cs typeface="Times New Roman" panose="02020603050405020304" pitchFamily="18" charset="0"/>
              </a:rPr>
              <a:t> chia </a:t>
            </a:r>
            <a:r>
              <a:rPr lang="en-US" altLang="en-US" sz="2800" dirty="0" err="1" smtClean="0">
                <a:solidFill>
                  <a:prstClr val="black"/>
                </a:solidFill>
                <a:latin typeface="Times New Roman" panose="02020603050405020304" pitchFamily="18" charset="0"/>
                <a:cs typeface="Times New Roman" panose="02020603050405020304" pitchFamily="18" charset="0"/>
              </a:rPr>
              <a:t>tay</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Hoàng</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tử</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bé</a:t>
            </a:r>
            <a:endParaRPr lang="en-US" altLang="en-US" sz="2800" dirty="0">
              <a:solidFill>
                <a:prstClr val="black"/>
              </a:solidFill>
              <a:latin typeface="Times New Roman" panose="02020603050405020304" pitchFamily="18" charset="0"/>
              <a:cs typeface="Times New Roman" panose="02020603050405020304" pitchFamily="18" charset="0"/>
            </a:endParaRPr>
          </a:p>
        </p:txBody>
      </p:sp>
      <p:sp>
        <p:nvSpPr>
          <p:cNvPr id="32" name="Rounded Rectangle 31"/>
          <p:cNvSpPr/>
          <p:nvPr/>
        </p:nvSpPr>
        <p:spPr>
          <a:xfrm>
            <a:off x="745590" y="1760302"/>
            <a:ext cx="1983755" cy="416095"/>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ounded Rectangle 32"/>
          <p:cNvSpPr/>
          <p:nvPr/>
        </p:nvSpPr>
        <p:spPr>
          <a:xfrm>
            <a:off x="3161340" y="1760302"/>
            <a:ext cx="1983755" cy="416095"/>
          </a:xfrm>
          <a:prstGeom prst="roundRect">
            <a:avLst/>
          </a:prstGeom>
          <a:solidFill>
            <a:srgbClr val="FFE28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ounded Rectangle 33"/>
          <p:cNvSpPr/>
          <p:nvPr/>
        </p:nvSpPr>
        <p:spPr>
          <a:xfrm>
            <a:off x="5675940" y="1760302"/>
            <a:ext cx="2316264" cy="416095"/>
          </a:xfrm>
          <a:prstGeom prst="round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5" name="Picture 1"/>
          <p:cNvPicPr>
            <a:picLocks noChangeAspect="1"/>
          </p:cNvPicPr>
          <p:nvPr/>
        </p:nvPicPr>
        <p:blipFill>
          <a:blip r:embed="rId7"/>
          <a:srcRect/>
          <a:stretch>
            <a:fillRect/>
          </a:stretch>
        </p:blipFill>
        <p:spPr bwMode="auto">
          <a:xfrm>
            <a:off x="8414691" y="3722910"/>
            <a:ext cx="3459725" cy="2230357"/>
          </a:xfrm>
          <a:prstGeom prst="rect">
            <a:avLst/>
          </a:prstGeom>
          <a:noFill/>
          <a:ln w="9525">
            <a:noFill/>
            <a:miter lim="800000"/>
            <a:headEnd/>
            <a:tailEnd/>
          </a:ln>
        </p:spPr>
      </p:pic>
      <p:pic>
        <p:nvPicPr>
          <p:cNvPr id="36" name="Picture 9"/>
          <p:cNvPicPr>
            <a:picLocks noChangeAspect="1"/>
          </p:cNvPicPr>
          <p:nvPr/>
        </p:nvPicPr>
        <p:blipFill>
          <a:blip r:embed="rId8"/>
          <a:srcRect/>
          <a:stretch>
            <a:fillRect/>
          </a:stretch>
        </p:blipFill>
        <p:spPr>
          <a:xfrm rot="4825249">
            <a:off x="8767077" y="2652120"/>
            <a:ext cx="6392236" cy="1398301"/>
          </a:xfrm>
          <a:prstGeom prst="rect">
            <a:avLst/>
          </a:prstGeom>
        </p:spPr>
      </p:pic>
      <p:pic>
        <p:nvPicPr>
          <p:cNvPr id="37" name="Picture 36"/>
          <p:cNvPicPr>
            <a:picLocks noChangeAspect="1"/>
          </p:cNvPicPr>
          <p:nvPr/>
        </p:nvPicPr>
        <p:blipFill>
          <a:blip r:embed="rId9"/>
          <a:srcRect/>
          <a:stretch>
            <a:fillRect/>
          </a:stretch>
        </p:blipFill>
        <p:spPr bwMode="auto">
          <a:xfrm>
            <a:off x="8326175" y="1240567"/>
            <a:ext cx="3392944" cy="2255571"/>
          </a:xfrm>
          <a:prstGeom prst="rect">
            <a:avLst/>
          </a:prstGeom>
          <a:noFill/>
          <a:ln w="9525">
            <a:noFill/>
            <a:miter lim="800000"/>
            <a:headEnd/>
            <a:tailEnd/>
          </a:ln>
        </p:spPr>
      </p:pic>
    </p:spTree>
    <p:extLst>
      <p:ext uri="{BB962C8B-B14F-4D97-AF65-F5344CB8AC3E}">
        <p14:creationId xmlns:p14="http://schemas.microsoft.com/office/powerpoint/2010/main" val="425051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
          <p:cNvGrpSpPr/>
          <p:nvPr/>
        </p:nvGrpSpPr>
        <p:grpSpPr>
          <a:xfrm>
            <a:off x="558800" y="415637"/>
            <a:ext cx="11259126" cy="5987473"/>
            <a:chOff x="0" y="0"/>
            <a:chExt cx="17532556" cy="8889747"/>
          </a:xfrm>
        </p:grpSpPr>
        <p:sp>
          <p:nvSpPr>
            <p:cNvPr id="24"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13" name="Picture 13"/>
          <p:cNvPicPr>
            <a:picLocks noChangeAspect="1"/>
          </p:cNvPicPr>
          <p:nvPr/>
        </p:nvPicPr>
        <p:blipFill>
          <a:blip r:embed="rId3"/>
          <a:srcRect/>
          <a:stretch>
            <a:fillRect/>
          </a:stretch>
        </p:blipFill>
        <p:spPr>
          <a:xfrm rot="874359">
            <a:off x="6290365" y="-2806739"/>
            <a:ext cx="6859794" cy="3687139"/>
          </a:xfrm>
          <a:prstGeom prst="rect">
            <a:avLst/>
          </a:prstGeom>
        </p:spPr>
      </p:pic>
      <p:sp>
        <p:nvSpPr>
          <p:cNvPr id="14" name="TextBox 13"/>
          <p:cNvSpPr txBox="1">
            <a:spLocks noChangeArrowheads="1"/>
          </p:cNvSpPr>
          <p:nvPr/>
        </p:nvSpPr>
        <p:spPr bwMode="auto">
          <a:xfrm>
            <a:off x="535904" y="458749"/>
            <a:ext cx="67377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3600" b="1" dirty="0" smtClean="0">
                <a:solidFill>
                  <a:prstClr val="black"/>
                </a:solidFill>
                <a:latin typeface="Times New Roman" panose="02020603050405020304" pitchFamily="18" charset="0"/>
                <a:cs typeface="Times New Roman" panose="02020603050405020304" pitchFamily="18" charset="0"/>
              </a:rPr>
              <a:t>a. </a:t>
            </a:r>
            <a:r>
              <a:rPr lang="en-US" altLang="en-US" sz="3600" b="1" dirty="0" err="1" smtClean="0">
                <a:solidFill>
                  <a:prstClr val="black"/>
                </a:solidFill>
                <a:latin typeface="Times New Roman" panose="02020603050405020304" pitchFamily="18" charset="0"/>
                <a:cs typeface="Times New Roman" panose="02020603050405020304" pitchFamily="18" charset="0"/>
              </a:rPr>
              <a:t>Khi</a:t>
            </a:r>
            <a:r>
              <a:rPr lang="en-US" altLang="en-US" sz="3600" b="1" dirty="0" smtClean="0">
                <a:solidFill>
                  <a:prstClr val="black"/>
                </a:solidFill>
                <a:latin typeface="Times New Roman" panose="02020603050405020304" pitchFamily="18" charset="0"/>
                <a:cs typeface="Times New Roman" panose="02020603050405020304" pitchFamily="18" charset="0"/>
              </a:rPr>
              <a:t> </a:t>
            </a:r>
            <a:r>
              <a:rPr lang="en-US" altLang="en-US" sz="3600" b="1" dirty="0" err="1" smtClean="0">
                <a:solidFill>
                  <a:prstClr val="black"/>
                </a:solidFill>
                <a:latin typeface="Times New Roman" panose="02020603050405020304" pitchFamily="18" charset="0"/>
                <a:cs typeface="Times New Roman" panose="02020603050405020304" pitchFamily="18" charset="0"/>
              </a:rPr>
              <a:t>gặp</a:t>
            </a:r>
            <a:r>
              <a:rPr lang="en-US" altLang="en-US" sz="3600" b="1" dirty="0" smtClean="0">
                <a:solidFill>
                  <a:prstClr val="black"/>
                </a:solidFill>
                <a:latin typeface="Times New Roman" panose="02020603050405020304" pitchFamily="18" charset="0"/>
                <a:cs typeface="Times New Roman" panose="02020603050405020304" pitchFamily="18" charset="0"/>
              </a:rPr>
              <a:t> </a:t>
            </a:r>
            <a:r>
              <a:rPr lang="en-US" altLang="en-US" sz="3600" b="1" dirty="0" err="1" smtClean="0">
                <a:solidFill>
                  <a:prstClr val="black"/>
                </a:solidFill>
                <a:latin typeface="Times New Roman" panose="02020603050405020304" pitchFamily="18" charset="0"/>
                <a:cs typeface="Times New Roman" panose="02020603050405020304" pitchFamily="18" charset="0"/>
              </a:rPr>
              <a:t>gỡ</a:t>
            </a:r>
            <a:r>
              <a:rPr lang="en-US" altLang="en-US" sz="3600" b="1" dirty="0" smtClean="0">
                <a:solidFill>
                  <a:prstClr val="black"/>
                </a:solidFill>
                <a:latin typeface="Times New Roman" panose="02020603050405020304" pitchFamily="18" charset="0"/>
                <a:cs typeface="Times New Roman" panose="02020603050405020304" pitchFamily="18" charset="0"/>
              </a:rPr>
              <a:t> </a:t>
            </a:r>
            <a:r>
              <a:rPr lang="en-US" altLang="en-US" sz="3600" b="1" dirty="0" err="1" smtClean="0">
                <a:solidFill>
                  <a:prstClr val="black"/>
                </a:solidFill>
                <a:latin typeface="Times New Roman" panose="02020603050405020304" pitchFamily="18" charset="0"/>
                <a:cs typeface="Times New Roman" panose="02020603050405020304" pitchFamily="18" charset="0"/>
              </a:rPr>
              <a:t>Hoàng</a:t>
            </a:r>
            <a:r>
              <a:rPr lang="en-US" altLang="en-US" sz="3600" b="1" dirty="0" smtClean="0">
                <a:solidFill>
                  <a:prstClr val="black"/>
                </a:solidFill>
                <a:latin typeface="Times New Roman" panose="02020603050405020304" pitchFamily="18" charset="0"/>
                <a:cs typeface="Times New Roman" panose="02020603050405020304" pitchFamily="18" charset="0"/>
              </a:rPr>
              <a:t> </a:t>
            </a:r>
            <a:r>
              <a:rPr lang="en-US" altLang="en-US" sz="3600" b="1" dirty="0" err="1" smtClean="0">
                <a:solidFill>
                  <a:prstClr val="black"/>
                </a:solidFill>
                <a:latin typeface="Times New Roman" panose="02020603050405020304" pitchFamily="18" charset="0"/>
                <a:cs typeface="Times New Roman" panose="02020603050405020304" pitchFamily="18" charset="0"/>
              </a:rPr>
              <a:t>tử</a:t>
            </a:r>
            <a:r>
              <a:rPr lang="en-US" altLang="en-US" sz="3600" b="1" dirty="0" smtClean="0">
                <a:solidFill>
                  <a:prstClr val="black"/>
                </a:solidFill>
                <a:latin typeface="Times New Roman" panose="02020603050405020304" pitchFamily="18" charset="0"/>
                <a:cs typeface="Times New Roman" panose="02020603050405020304" pitchFamily="18" charset="0"/>
              </a:rPr>
              <a:t> </a:t>
            </a:r>
            <a:r>
              <a:rPr lang="en-US" altLang="en-US" sz="3600" b="1" dirty="0" err="1" smtClean="0">
                <a:solidFill>
                  <a:prstClr val="black"/>
                </a:solidFill>
                <a:latin typeface="Times New Roman" panose="02020603050405020304" pitchFamily="18" charset="0"/>
                <a:cs typeface="Times New Roman" panose="02020603050405020304" pitchFamily="18" charset="0"/>
              </a:rPr>
              <a:t>bé</a:t>
            </a:r>
            <a:endParaRPr lang="en-US" altLang="en-US" sz="3600" b="1" dirty="0">
              <a:solidFill>
                <a:prstClr val="black"/>
              </a:solidFill>
              <a:latin typeface="Times New Roman" panose="02020603050405020304" pitchFamily="18" charset="0"/>
              <a:cs typeface="Times New Roman" panose="02020603050405020304" pitchFamily="18" charset="0"/>
            </a:endParaRPr>
          </a:p>
        </p:txBody>
      </p:sp>
      <p:pic>
        <p:nvPicPr>
          <p:cNvPr id="18" name="Picture 12"/>
          <p:cNvPicPr>
            <a:picLocks noChangeAspect="1"/>
          </p:cNvPicPr>
          <p:nvPr/>
        </p:nvPicPr>
        <p:blipFill>
          <a:blip r:embed="rId4"/>
          <a:srcRect/>
          <a:stretch>
            <a:fillRect/>
          </a:stretch>
        </p:blipFill>
        <p:spPr>
          <a:xfrm rot="-1677575">
            <a:off x="10502586" y="915853"/>
            <a:ext cx="1411616" cy="1536452"/>
          </a:xfrm>
          <a:prstGeom prst="rect">
            <a:avLst/>
          </a:prstGeom>
        </p:spPr>
      </p:pic>
      <p:sp>
        <p:nvSpPr>
          <p:cNvPr id="19" name="Rounded Rectangle 18"/>
          <p:cNvSpPr/>
          <p:nvPr/>
        </p:nvSpPr>
        <p:spPr>
          <a:xfrm>
            <a:off x="-374073" y="1722794"/>
            <a:ext cx="1357934" cy="416095"/>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ounded Rectangle 19"/>
          <p:cNvSpPr/>
          <p:nvPr/>
        </p:nvSpPr>
        <p:spPr>
          <a:xfrm>
            <a:off x="-374073" y="2619125"/>
            <a:ext cx="1357934" cy="416095"/>
          </a:xfrm>
          <a:prstGeom prst="roundRect">
            <a:avLst/>
          </a:prstGeom>
          <a:solidFill>
            <a:srgbClr val="FFE28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ounded Rectangle 20"/>
          <p:cNvSpPr/>
          <p:nvPr/>
        </p:nvSpPr>
        <p:spPr>
          <a:xfrm>
            <a:off x="-608048" y="3483280"/>
            <a:ext cx="1585545" cy="416095"/>
          </a:xfrm>
          <a:prstGeom prst="round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ounded Rectangle 21"/>
          <p:cNvSpPr/>
          <p:nvPr/>
        </p:nvSpPr>
        <p:spPr>
          <a:xfrm>
            <a:off x="-380437" y="4943195"/>
            <a:ext cx="1357934" cy="416095"/>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p:nvSpPr>
        <p:spPr>
          <a:xfrm>
            <a:off x="1094701" y="1553896"/>
            <a:ext cx="10409004" cy="3970318"/>
          </a:xfrm>
          <a:prstGeom prst="rect">
            <a:avLst/>
          </a:prstGeom>
        </p:spPr>
        <p:txBody>
          <a:bodyPr wrap="square">
            <a:spAutoFit/>
          </a:bodyPr>
          <a:lstStyle/>
          <a:p>
            <a:pPr algn="just" fontAlgn="base">
              <a:lnSpc>
                <a:spcPct val="150000"/>
              </a:lnSpc>
              <a:spcBef>
                <a:spcPct val="50000"/>
              </a:spcBef>
              <a:spcAft>
                <a:spcPct val="0"/>
              </a:spcAft>
              <a:buFont typeface="Arial" panose="020B0604020202020204" pitchFamily="34" charset="0"/>
              <a:buChar char="-"/>
            </a:pP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Địa</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điểm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dưới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cây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táo</a:t>
            </a:r>
            <a:endParaRPr lang="en-US" sz="2800" dirty="0" smtClean="0">
              <a:solidFill>
                <a:prstClr val="black"/>
              </a:solidFill>
              <a:latin typeface="Times New Roman" panose="02020603050405020304" pitchFamily="18" charset="0"/>
              <a:cs typeface="Times New Roman" panose="02020603050405020304" pitchFamily="18" charset="0"/>
            </a:endParaRPr>
          </a:p>
          <a:p>
            <a:pPr algn="just" fontAlgn="base">
              <a:lnSpc>
                <a:spcPct val="150000"/>
              </a:lnSpc>
              <a:spcBef>
                <a:spcPct val="50000"/>
              </a:spcBef>
              <a:spcAft>
                <a:spcPct val="0"/>
              </a:spcAft>
              <a:buFont typeface="Arial" panose="020B0604020202020204" pitchFamily="34" charset="0"/>
              <a:buChar char="-"/>
            </a:pP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Hoàn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cảnh</a:t>
            </a:r>
            <a:r>
              <a:rPr lang="en-US" sz="2800" dirty="0" smtClean="0">
                <a:solidFill>
                  <a:prstClr val="black"/>
                </a:solidFill>
                <a:latin typeface="Times New Roman" panose="02020603050405020304" pitchFamily="18" charset="0"/>
                <a:cs typeface="Times New Roman" panose="02020603050405020304" pitchFamily="18" charset="0"/>
              </a:rPr>
              <a:t>: con </a:t>
            </a:r>
            <a:r>
              <a:rPr lang="en-US" sz="2800" dirty="0" err="1" smtClean="0">
                <a:solidFill>
                  <a:prstClr val="black"/>
                </a:solidFill>
                <a:latin typeface="Times New Roman" panose="02020603050405020304" pitchFamily="18" charset="0"/>
                <a:cs typeface="Times New Roman" panose="02020603050405020304" pitchFamily="18" charset="0"/>
              </a:rPr>
              <a:t>Cáo</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đang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bị</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săn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đuổi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sợ</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hãi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chạy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trốn</a:t>
            </a:r>
            <a:r>
              <a:rPr lang="en-US" sz="2800" dirty="0" smtClean="0">
                <a:solidFill>
                  <a:prstClr val="black"/>
                </a:solidFill>
                <a:latin typeface="Times New Roman" panose="02020603050405020304" pitchFamily="18" charset="0"/>
                <a:cs typeface="Times New Roman" panose="02020603050405020304" pitchFamily="18" charset="0"/>
              </a:rPr>
              <a:t> con </a:t>
            </a:r>
            <a:r>
              <a:rPr lang="en-US" sz="2800" dirty="0" err="1" smtClean="0">
                <a:solidFill>
                  <a:prstClr val="black"/>
                </a:solidFill>
                <a:latin typeface="Times New Roman" panose="02020603050405020304" pitchFamily="18" charset="0"/>
                <a:cs typeface="Times New Roman" panose="02020603050405020304" pitchFamily="18" charset="0"/>
              </a:rPr>
              <a:t>người</a:t>
            </a:r>
            <a:endParaRPr lang="en-US" sz="2800" dirty="0" smtClean="0">
              <a:solidFill>
                <a:prstClr val="black"/>
              </a:solidFill>
              <a:latin typeface="Times New Roman" panose="02020603050405020304" pitchFamily="18" charset="0"/>
              <a:cs typeface="Times New Roman" panose="02020603050405020304" pitchFamily="18" charset="0"/>
            </a:endParaRPr>
          </a:p>
          <a:p>
            <a:pPr algn="just" fontAlgn="base">
              <a:lnSpc>
                <a:spcPct val="150000"/>
              </a:lnSpc>
              <a:spcBef>
                <a:spcPct val="50000"/>
              </a:spcBef>
              <a:spcAft>
                <a:spcPct val="0"/>
              </a:spcAft>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Lời</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nói</a:t>
            </a:r>
            <a:r>
              <a:rPr lang="en-US" sz="2800" dirty="0" smtClean="0">
                <a:solidFill>
                  <a:prstClr val="black"/>
                </a:solidFill>
                <a:latin typeface="Times New Roman" panose="02020603050405020304" pitchFamily="18" charset="0"/>
                <a:cs typeface="Times New Roman" panose="02020603050405020304" pitchFamily="18" charset="0"/>
              </a:rPr>
              <a:t>: con </a:t>
            </a:r>
            <a:r>
              <a:rPr lang="en-US" sz="2800" dirty="0" err="1" smtClean="0">
                <a:solidFill>
                  <a:prstClr val="black"/>
                </a:solidFill>
                <a:latin typeface="Times New Roman" panose="02020603050405020304" pitchFamily="18" charset="0"/>
                <a:cs typeface="Times New Roman" panose="02020603050405020304" pitchFamily="18" charset="0"/>
              </a:rPr>
              <a:t>Cáo</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thấy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mình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chưa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được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cảm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hóa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không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thể</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chơi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với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Hoàng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tử</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bé</a:t>
            </a:r>
            <a:r>
              <a:rPr lang="en-US" sz="2800" dirty="0" smtClean="0">
                <a:solidFill>
                  <a:prstClr val="black"/>
                </a:solidFill>
                <a:latin typeface="Times New Roman" panose="02020603050405020304" pitchFamily="18" charset="0"/>
                <a:cs typeface="Times New Roman" panose="02020603050405020304" pitchFamily="18" charset="0"/>
              </a:rPr>
              <a:t>.</a:t>
            </a:r>
          </a:p>
          <a:p>
            <a:pPr algn="just" fontAlgn="base">
              <a:lnSpc>
                <a:spcPct val="150000"/>
              </a:lnSpc>
              <a:spcBef>
                <a:spcPct val="50000"/>
              </a:spcBef>
              <a:spcAft>
                <a:spcPct val="0"/>
              </a:spcAft>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Tâm</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trạng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cô</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đơn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buồn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bã</a:t>
            </a:r>
            <a:endParaRPr lang="en-US" sz="2800" dirty="0">
              <a:solidFill>
                <a:prstClr val="black"/>
              </a:solidFill>
            </a:endParaRPr>
          </a:p>
        </p:txBody>
      </p:sp>
    </p:spTree>
    <p:extLst>
      <p:ext uri="{BB962C8B-B14F-4D97-AF65-F5344CB8AC3E}">
        <p14:creationId xmlns:p14="http://schemas.microsoft.com/office/powerpoint/2010/main" val="396199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5">
                                            <p:txEl>
                                              <p:pRg st="0" end="0"/>
                                            </p:txEl>
                                          </p:spTgt>
                                        </p:tgtEl>
                                        <p:attrNameLst>
                                          <p:attrName>style.visibility</p:attrName>
                                        </p:attrNameLst>
                                      </p:cBhvr>
                                      <p:to>
                                        <p:strVal val="visible"/>
                                      </p:to>
                                    </p:set>
                                    <p:animEffect transition="in" filter="wipe(down)">
                                      <p:cBhvr>
                                        <p:cTn id="14" dur="500"/>
                                        <p:tgtEl>
                                          <p:spTgt spid="2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5">
                                            <p:txEl>
                                              <p:pRg st="1" end="1"/>
                                            </p:txEl>
                                          </p:spTgt>
                                        </p:tgtEl>
                                        <p:attrNameLst>
                                          <p:attrName>style.visibility</p:attrName>
                                        </p:attrNameLst>
                                      </p:cBhvr>
                                      <p:to>
                                        <p:strVal val="visible"/>
                                      </p:to>
                                    </p:set>
                                    <p:animEffect transition="in" filter="barn(inVertical)">
                                      <p:cBhvr>
                                        <p:cTn id="19" dur="500"/>
                                        <p:tgtEl>
                                          <p:spTgt spid="2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5">
                                            <p:txEl>
                                              <p:pRg st="2" end="2"/>
                                            </p:txEl>
                                          </p:spTgt>
                                        </p:tgtEl>
                                        <p:attrNameLst>
                                          <p:attrName>style.visibility</p:attrName>
                                        </p:attrNameLst>
                                      </p:cBhvr>
                                      <p:to>
                                        <p:strVal val="visible"/>
                                      </p:to>
                                    </p:set>
                                    <p:animEffect transition="in" filter="circle(in)">
                                      <p:cBhvr>
                                        <p:cTn id="24" dur="2000"/>
                                        <p:tgtEl>
                                          <p:spTgt spid="2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5">
                                            <p:txEl>
                                              <p:pRg st="3" end="3"/>
                                            </p:txEl>
                                          </p:spTgt>
                                        </p:tgtEl>
                                        <p:attrNameLst>
                                          <p:attrName>style.visibility</p:attrName>
                                        </p:attrNameLst>
                                      </p:cBhvr>
                                      <p:to>
                                        <p:strVal val="visible"/>
                                      </p:to>
                                    </p:set>
                                    <p:anim calcmode="lin" valueType="num">
                                      <p:cBhvr additive="base">
                                        <p:cTn id="29" dur="500" fill="hold"/>
                                        <p:tgtEl>
                                          <p:spTgt spid="25">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1"/>
          <p:cNvPicPr>
            <a:picLocks noChangeAspect="1"/>
          </p:cNvPicPr>
          <p:nvPr/>
        </p:nvPicPr>
        <p:blipFill>
          <a:blip r:embed="rId3"/>
          <a:srcRect/>
          <a:stretch>
            <a:fillRect/>
          </a:stretch>
        </p:blipFill>
        <p:spPr>
          <a:xfrm>
            <a:off x="8562109" y="-707062"/>
            <a:ext cx="3629891" cy="7946062"/>
          </a:xfrm>
          <a:prstGeom prst="rect">
            <a:avLst/>
          </a:prstGeom>
        </p:spPr>
      </p:pic>
      <p:pic>
        <p:nvPicPr>
          <p:cNvPr id="12" name="Picture 9"/>
          <p:cNvPicPr>
            <a:picLocks noChangeAspect="1"/>
          </p:cNvPicPr>
          <p:nvPr/>
        </p:nvPicPr>
        <p:blipFill>
          <a:blip r:embed="rId4"/>
          <a:srcRect/>
          <a:stretch>
            <a:fillRect/>
          </a:stretch>
        </p:blipFill>
        <p:spPr>
          <a:xfrm rot="-267628">
            <a:off x="6573687" y="-539128"/>
            <a:ext cx="6392236" cy="1398301"/>
          </a:xfrm>
          <a:prstGeom prst="rect">
            <a:avLst/>
          </a:prstGeom>
        </p:spPr>
      </p:pic>
      <p:pic>
        <p:nvPicPr>
          <p:cNvPr id="14" name="Picture 13"/>
          <p:cNvPicPr>
            <a:picLocks noChangeAspect="1"/>
          </p:cNvPicPr>
          <p:nvPr/>
        </p:nvPicPr>
        <p:blipFill>
          <a:blip r:embed="rId5"/>
          <a:srcRect/>
          <a:stretch>
            <a:fillRect/>
          </a:stretch>
        </p:blipFill>
        <p:spPr>
          <a:xfrm rot="-1791089">
            <a:off x="8330224" y="-110037"/>
            <a:ext cx="780454" cy="860005"/>
          </a:xfrm>
          <a:prstGeom prst="rect">
            <a:avLst/>
          </a:prstGeom>
        </p:spPr>
      </p:pic>
      <p:pic>
        <p:nvPicPr>
          <p:cNvPr id="15" name="Picture 6"/>
          <p:cNvPicPr>
            <a:picLocks noChangeAspect="1"/>
          </p:cNvPicPr>
          <p:nvPr/>
        </p:nvPicPr>
        <p:blipFill>
          <a:blip r:embed="rId6"/>
          <a:srcRect/>
          <a:stretch>
            <a:fillRect/>
          </a:stretch>
        </p:blipFill>
        <p:spPr>
          <a:xfrm>
            <a:off x="7990543" y="5342889"/>
            <a:ext cx="4788915" cy="2388471"/>
          </a:xfrm>
          <a:prstGeom prst="rect">
            <a:avLst/>
          </a:prstGeom>
        </p:spPr>
      </p:pic>
      <p:pic>
        <p:nvPicPr>
          <p:cNvPr id="16" name="Picture 7"/>
          <p:cNvPicPr>
            <a:picLocks noChangeAspect="1"/>
          </p:cNvPicPr>
          <p:nvPr/>
        </p:nvPicPr>
        <p:blipFill>
          <a:blip r:embed="rId7"/>
          <a:srcRect/>
          <a:stretch>
            <a:fillRect/>
          </a:stretch>
        </p:blipFill>
        <p:spPr>
          <a:xfrm>
            <a:off x="8394955" y="3202857"/>
            <a:ext cx="2756635" cy="4662384"/>
          </a:xfrm>
          <a:prstGeom prst="rect">
            <a:avLst/>
          </a:prstGeom>
        </p:spPr>
      </p:pic>
      <p:pic>
        <p:nvPicPr>
          <p:cNvPr id="17" name="Picture 8"/>
          <p:cNvPicPr>
            <a:picLocks noChangeAspect="1"/>
          </p:cNvPicPr>
          <p:nvPr/>
        </p:nvPicPr>
        <p:blipFill>
          <a:blip r:embed="rId8"/>
          <a:srcRect/>
          <a:stretch>
            <a:fillRect/>
          </a:stretch>
        </p:blipFill>
        <p:spPr>
          <a:xfrm rot="-891811">
            <a:off x="9232068" y="5819333"/>
            <a:ext cx="2305865" cy="625466"/>
          </a:xfrm>
          <a:prstGeom prst="rect">
            <a:avLst/>
          </a:prstGeom>
        </p:spPr>
      </p:pic>
      <p:pic>
        <p:nvPicPr>
          <p:cNvPr id="18" name="Picture 11"/>
          <p:cNvPicPr>
            <a:picLocks noChangeAspect="1"/>
          </p:cNvPicPr>
          <p:nvPr/>
        </p:nvPicPr>
        <p:blipFill>
          <a:blip r:embed="rId5"/>
          <a:srcRect/>
          <a:stretch>
            <a:fillRect/>
          </a:stretch>
        </p:blipFill>
        <p:spPr>
          <a:xfrm rot="7325646">
            <a:off x="6867866" y="5471942"/>
            <a:ext cx="780454" cy="860005"/>
          </a:xfrm>
          <a:prstGeom prst="rect">
            <a:avLst/>
          </a:prstGeom>
        </p:spPr>
      </p:pic>
      <p:sp>
        <p:nvSpPr>
          <p:cNvPr id="25" name="TextBox 24"/>
          <p:cNvSpPr txBox="1">
            <a:spLocks noChangeArrowheads="1"/>
          </p:cNvSpPr>
          <p:nvPr/>
        </p:nvSpPr>
        <p:spPr bwMode="auto">
          <a:xfrm>
            <a:off x="174700" y="363932"/>
            <a:ext cx="85457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2800" b="1" dirty="0" smtClean="0">
                <a:solidFill>
                  <a:prstClr val="black"/>
                </a:solidFill>
                <a:latin typeface="Times New Roman" panose="02020603050405020304" pitchFamily="18" charset="0"/>
                <a:cs typeface="Times New Roman" panose="02020603050405020304" pitchFamily="18" charset="0"/>
              </a:rPr>
              <a:t>b. </a:t>
            </a:r>
            <a:r>
              <a:rPr lang="en-US" altLang="en-US" sz="2800" b="1" dirty="0" err="1" smtClean="0">
                <a:solidFill>
                  <a:prstClr val="black"/>
                </a:solidFill>
                <a:latin typeface="Times New Roman" panose="02020603050405020304" pitchFamily="18" charset="0"/>
                <a:cs typeface="Times New Roman" panose="02020603050405020304" pitchFamily="18" charset="0"/>
              </a:rPr>
              <a:t>Khi</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trò</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chuyện</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với</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Hoàng</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tử</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bé</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về</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sự</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cảm</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hóa</a:t>
            </a:r>
            <a:r>
              <a:rPr lang="en-US" altLang="en-US" sz="2800" b="1" dirty="0" smtClean="0">
                <a:solidFill>
                  <a:prstClr val="black"/>
                </a:solidFill>
                <a:latin typeface="Times New Roman" panose="02020603050405020304" pitchFamily="18" charset="0"/>
                <a:cs typeface="Times New Roman" panose="02020603050405020304" pitchFamily="18" charset="0"/>
              </a:rPr>
              <a:t>”</a:t>
            </a:r>
            <a:endParaRPr lang="en-US" altLang="en-US" sz="2800" b="1"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360199" y="1481709"/>
            <a:ext cx="7752136" cy="4616648"/>
          </a:xfrm>
          <a:prstGeom prst="rect">
            <a:avLst/>
          </a:prstGeom>
        </p:spPr>
        <p:txBody>
          <a:bodyPr wrap="square">
            <a:spAutoFit/>
          </a:bodyPr>
          <a:lstStyle/>
          <a:p>
            <a:pPr algn="just" fontAlgn="base">
              <a:spcBef>
                <a:spcPct val="50000"/>
              </a:spcBef>
              <a:spcAft>
                <a:spcPct val="0"/>
              </a:spcAft>
              <a:buFont typeface="Arial" panose="020B0604020202020204" pitchFamily="34" charset="0"/>
              <a:buChar char="-"/>
            </a:pP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Trong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văn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bản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từ</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cảm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hóa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xuất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hiện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b="1" dirty="0" smtClean="0">
                <a:solidFill>
                  <a:prstClr val="black"/>
                </a:solidFill>
                <a:latin typeface="Times New Roman" panose="02020603050405020304" pitchFamily="18" charset="0"/>
                <a:cs typeface="Times New Roman" panose="02020603050405020304" pitchFamily="18" charset="0"/>
              </a:rPr>
              <a:t>15 </a:t>
            </a:r>
            <a:r>
              <a:rPr lang="en-US" sz="2800" b="1" dirty="0" err="1" smtClean="0">
                <a:solidFill>
                  <a:prstClr val="black"/>
                </a:solidFill>
                <a:latin typeface="Times New Roman" panose="02020603050405020304" pitchFamily="18" charset="0"/>
                <a:cs typeface="Times New Roman" panose="02020603050405020304" pitchFamily="18" charset="0"/>
              </a:rPr>
              <a:t>lần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NT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lặp</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lại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liền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nhiều</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chi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tiết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sự</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kiện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quan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trọng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algn="just" fontAlgn="base">
              <a:spcBef>
                <a:spcPct val="50000"/>
              </a:spcBef>
              <a:spcAft>
                <a:spcPct val="0"/>
              </a:spcAft>
              <a:buFont typeface="Arial" panose="020B0604020202020204" pitchFamily="34" charset="0"/>
              <a:buChar char="-"/>
            </a:pP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Cáo</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đã</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giải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thích</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hóa</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gần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gũi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hơn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algn="just" fontAlgn="base">
              <a:spcBef>
                <a:spcPct val="50000"/>
              </a:spcBef>
              <a:spcAft>
                <a:spcPct val="0"/>
              </a:spcAft>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Cáo</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rằng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sức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mạnh</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hóa</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mối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quan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hệ</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khiến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nhiều</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hóa</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trở</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đặc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biệt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algn="just" fontAlgn="base">
              <a:spcBef>
                <a:spcPct val="50000"/>
              </a:spcBef>
              <a:spcAft>
                <a:spcPct val="0"/>
              </a:spcAft>
            </a:pP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8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hóa</a:t>
            </a:r>
            <a:r>
              <a:rPr lang="en-US" sz="28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chính</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bạn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mối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quan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hệ</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gẫn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gũi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bó</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và</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cần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đến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nhau</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dirty="0">
              <a:solidFill>
                <a:prstClr val="black"/>
              </a:solidFill>
            </a:endParaRPr>
          </a:p>
        </p:txBody>
      </p:sp>
    </p:spTree>
    <p:extLst>
      <p:ext uri="{BB962C8B-B14F-4D97-AF65-F5344CB8AC3E}">
        <p14:creationId xmlns:p14="http://schemas.microsoft.com/office/powerpoint/2010/main" val="293788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circle(in)">
                                      <p:cBhvr>
                                        <p:cTn id="14" dur="2000"/>
                                        <p:tgtEl>
                                          <p:spTgt spid="2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6">
                                            <p:txEl>
                                              <p:pRg st="1" end="1"/>
                                            </p:txEl>
                                          </p:spTgt>
                                        </p:tgtEl>
                                        <p:attrNameLst>
                                          <p:attrName>style.visibility</p:attrName>
                                        </p:attrNameLst>
                                      </p:cBhvr>
                                      <p:to>
                                        <p:strVal val="visible"/>
                                      </p:to>
                                    </p:set>
                                    <p:animEffect transition="in" filter="fade">
                                      <p:cBhvr>
                                        <p:cTn id="19" dur="1000"/>
                                        <p:tgtEl>
                                          <p:spTgt spid="26">
                                            <p:txEl>
                                              <p:pRg st="1" end="1"/>
                                            </p:txEl>
                                          </p:spTgt>
                                        </p:tgtEl>
                                      </p:cBhvr>
                                    </p:animEffect>
                                    <p:anim calcmode="lin" valueType="num">
                                      <p:cBhvr>
                                        <p:cTn id="20" dur="1000" fill="hold"/>
                                        <p:tgtEl>
                                          <p:spTgt spid="2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26">
                                            <p:txEl>
                                              <p:pRg st="2" end="2"/>
                                            </p:txEl>
                                          </p:spTgt>
                                        </p:tgtEl>
                                        <p:attrNameLst>
                                          <p:attrName>style.visibility</p:attrName>
                                        </p:attrNameLst>
                                      </p:cBhvr>
                                      <p:to>
                                        <p:strVal val="visible"/>
                                      </p:to>
                                    </p:set>
                                    <p:animEffect transition="in" filter="circle(in)">
                                      <p:cBhvr>
                                        <p:cTn id="26" dur="2000"/>
                                        <p:tgtEl>
                                          <p:spTgt spid="2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6">
                                            <p:txEl>
                                              <p:pRg st="3" end="3"/>
                                            </p:txEl>
                                          </p:spTgt>
                                        </p:tgtEl>
                                        <p:attrNameLst>
                                          <p:attrName>style.visibility</p:attrName>
                                        </p:attrNameLst>
                                      </p:cBhvr>
                                      <p:to>
                                        <p:strVal val="visible"/>
                                      </p:to>
                                    </p:set>
                                    <p:animEffect transition="in" filter="fade">
                                      <p:cBhvr>
                                        <p:cTn id="31" dur="1000"/>
                                        <p:tgtEl>
                                          <p:spTgt spid="26">
                                            <p:txEl>
                                              <p:pRg st="3" end="3"/>
                                            </p:txEl>
                                          </p:spTgt>
                                        </p:tgtEl>
                                      </p:cBhvr>
                                    </p:animEffect>
                                    <p:anim calcmode="lin" valueType="num">
                                      <p:cBhvr>
                                        <p:cTn id="32" dur="1000" fill="hold"/>
                                        <p:tgtEl>
                                          <p:spTgt spid="26">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2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p:cNvPicPr>
            <a:picLocks noChangeAspect="1"/>
          </p:cNvPicPr>
          <p:nvPr/>
        </p:nvPicPr>
        <p:blipFill>
          <a:blip r:embed="rId3"/>
          <a:srcRect/>
          <a:stretch>
            <a:fillRect/>
          </a:stretch>
        </p:blipFill>
        <p:spPr>
          <a:xfrm>
            <a:off x="2267569" y="6148929"/>
            <a:ext cx="6188685" cy="940479"/>
          </a:xfrm>
          <a:prstGeom prst="rect">
            <a:avLst/>
          </a:prstGeom>
        </p:spPr>
      </p:pic>
      <p:pic>
        <p:nvPicPr>
          <p:cNvPr id="13" name="Picture 10"/>
          <p:cNvPicPr>
            <a:picLocks noChangeAspect="1"/>
          </p:cNvPicPr>
          <p:nvPr/>
        </p:nvPicPr>
        <p:blipFill>
          <a:blip r:embed="rId4"/>
          <a:srcRect/>
          <a:stretch>
            <a:fillRect/>
          </a:stretch>
        </p:blipFill>
        <p:spPr>
          <a:xfrm rot="-2376132">
            <a:off x="-172151" y="-352710"/>
            <a:ext cx="1111212" cy="1209482"/>
          </a:xfrm>
          <a:prstGeom prst="rect">
            <a:avLst/>
          </a:prstGeom>
        </p:spPr>
      </p:pic>
      <p:pic>
        <p:nvPicPr>
          <p:cNvPr id="36" name="Picture 9"/>
          <p:cNvPicPr>
            <a:picLocks noChangeAspect="1"/>
          </p:cNvPicPr>
          <p:nvPr/>
        </p:nvPicPr>
        <p:blipFill>
          <a:blip r:embed="rId5"/>
          <a:srcRect/>
          <a:stretch>
            <a:fillRect/>
          </a:stretch>
        </p:blipFill>
        <p:spPr>
          <a:xfrm rot="4825249">
            <a:off x="8767077" y="2652120"/>
            <a:ext cx="6392236" cy="1398301"/>
          </a:xfrm>
          <a:prstGeom prst="rect">
            <a:avLst/>
          </a:prstGeom>
        </p:spPr>
      </p:pic>
      <p:sp>
        <p:nvSpPr>
          <p:cNvPr id="15" name="TextBox 14"/>
          <p:cNvSpPr txBox="1">
            <a:spLocks noChangeArrowheads="1"/>
          </p:cNvSpPr>
          <p:nvPr/>
        </p:nvSpPr>
        <p:spPr bwMode="auto">
          <a:xfrm>
            <a:off x="2017354" y="252031"/>
            <a:ext cx="85457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2800" b="1" dirty="0" smtClean="0">
                <a:solidFill>
                  <a:prstClr val="black"/>
                </a:solidFill>
                <a:latin typeface="Times New Roman" panose="02020603050405020304" pitchFamily="18" charset="0"/>
                <a:cs typeface="Times New Roman" panose="02020603050405020304" pitchFamily="18" charset="0"/>
              </a:rPr>
              <a:t>b. </a:t>
            </a:r>
            <a:r>
              <a:rPr lang="en-US" altLang="en-US" sz="2800" b="1" dirty="0" err="1" smtClean="0">
                <a:solidFill>
                  <a:prstClr val="black"/>
                </a:solidFill>
                <a:latin typeface="Times New Roman" panose="02020603050405020304" pitchFamily="18" charset="0"/>
                <a:cs typeface="Times New Roman" panose="02020603050405020304" pitchFamily="18" charset="0"/>
              </a:rPr>
              <a:t>Khi</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trò</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chuyện</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với</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Hoàng</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tử</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bé</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về</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sự</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cảm</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hóa</a:t>
            </a:r>
            <a:r>
              <a:rPr lang="en-US" altLang="en-US" sz="2800" b="1" dirty="0" smtClean="0">
                <a:solidFill>
                  <a:prstClr val="black"/>
                </a:solidFill>
                <a:latin typeface="Times New Roman" panose="02020603050405020304" pitchFamily="18" charset="0"/>
                <a:cs typeface="Times New Roman" panose="02020603050405020304" pitchFamily="18" charset="0"/>
              </a:rPr>
              <a:t>”</a:t>
            </a:r>
            <a:endParaRPr lang="en-US" altLang="en-US" sz="2800" b="1" dirty="0">
              <a:solidFill>
                <a:prstClr val="black"/>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595726" y="1366111"/>
            <a:ext cx="10381726" cy="3970318"/>
          </a:xfrm>
          <a:prstGeom prst="rect">
            <a:avLst/>
          </a:prstGeom>
        </p:spPr>
        <p:txBody>
          <a:bodyPr wrap="square">
            <a:spAutoFit/>
          </a:bodyPr>
          <a:lstStyle/>
          <a:p>
            <a:pPr algn="just" fontAlgn="base">
              <a:spcBef>
                <a:spcPct val="50000"/>
              </a:spcBef>
              <a:spcAft>
                <a:spcPct val="0"/>
              </a:spcAft>
              <a:buFont typeface="Arial" panose="020B0604020202020204" pitchFamily="34" charset="0"/>
              <a:buChar char="-"/>
            </a:pP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Cáo</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thiết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mong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được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Hoàng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tử</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bé</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Cảm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hóa</a:t>
            </a:r>
            <a:r>
              <a:rPr lang="en-US" sz="2800" dirty="0" smtClean="0">
                <a:solidFill>
                  <a:prstClr val="black"/>
                </a:solidFill>
                <a:latin typeface="Times New Roman" panose="02020603050405020304" pitchFamily="18" charset="0"/>
                <a:cs typeface="Times New Roman" panose="02020603050405020304" pitchFamily="18" charset="0"/>
              </a:rPr>
              <a:t>”</a:t>
            </a:r>
          </a:p>
          <a:p>
            <a:pPr algn="just" fontAlgn="base">
              <a:spcBef>
                <a:spcPct val="50000"/>
              </a:spcBef>
              <a:spcAft>
                <a:spcPct val="0"/>
              </a:spcAft>
            </a:pP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Bởi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vậy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nếu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bạn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cảm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hóa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mình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xem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như</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đời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mình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đã</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được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chiếu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sáng</a:t>
            </a:r>
            <a:r>
              <a:rPr lang="en-US" sz="2800" dirty="0" smtClean="0">
                <a:solidFill>
                  <a:prstClr val="black"/>
                </a:solidFill>
                <a:latin typeface="Times New Roman" panose="02020603050405020304" pitchFamily="18" charset="0"/>
                <a:cs typeface="Times New Roman" panose="02020603050405020304" pitchFamily="18" charset="0"/>
              </a:rPr>
              <a:t>.</a:t>
            </a:r>
          </a:p>
          <a:p>
            <a:pPr algn="just" fontAlgn="base">
              <a:spcBef>
                <a:spcPct val="50000"/>
              </a:spcBef>
              <a:spcAft>
                <a:spcPct val="0"/>
              </a:spcAft>
            </a:pP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Bạn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làm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ơn</a:t>
            </a:r>
            <a:r>
              <a:rPr lang="en-US" sz="2800" dirty="0" smtClean="0">
                <a:solidFill>
                  <a:prstClr val="black"/>
                </a:solidFill>
                <a:latin typeface="Times New Roman" panose="02020603050405020304" pitchFamily="18" charset="0"/>
                <a:cs typeface="Times New Roman" panose="02020603050405020304" pitchFamily="18" charset="0"/>
              </a:rPr>
              <a:t>…</a:t>
            </a:r>
            <a:r>
              <a:rPr lang="en-US" sz="2800" dirty="0" err="1" smtClean="0">
                <a:solidFill>
                  <a:prstClr val="black"/>
                </a:solidFill>
                <a:latin typeface="Times New Roman" panose="02020603050405020304" pitchFamily="18" charset="0"/>
                <a:cs typeface="Times New Roman" panose="02020603050405020304" pitchFamily="18" charset="0"/>
              </a:rPr>
              <a:t>cảm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hóa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mình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đi</a:t>
            </a:r>
            <a:r>
              <a:rPr lang="en-US" sz="2800" dirty="0" smtClean="0">
                <a:solidFill>
                  <a:prstClr val="black"/>
                </a:solidFill>
                <a:latin typeface="Times New Roman" panose="02020603050405020304" pitchFamily="18" charset="0"/>
                <a:cs typeface="Times New Roman" panose="02020603050405020304" pitchFamily="18" charset="0"/>
              </a:rPr>
              <a:t>.</a:t>
            </a:r>
          </a:p>
          <a:p>
            <a:pPr algn="just" fontAlgn="base">
              <a:spcBef>
                <a:spcPct val="50000"/>
              </a:spcBef>
              <a:spcAft>
                <a:spcPct val="0"/>
              </a:spcAft>
            </a:pP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Nếu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muốn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có</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một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người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bạn</a:t>
            </a:r>
            <a:r>
              <a:rPr lang="en-US" sz="2800" dirty="0" smtClean="0">
                <a:solidFill>
                  <a:prstClr val="black"/>
                </a:solidFill>
                <a:latin typeface="Times New Roman" panose="02020603050405020304" pitchFamily="18" charset="0"/>
                <a:cs typeface="Times New Roman" panose="02020603050405020304" pitchFamily="18" charset="0"/>
              </a:rPr>
              <a:t>…</a:t>
            </a:r>
            <a:r>
              <a:rPr lang="en-US" sz="2800" dirty="0" err="1" smtClean="0">
                <a:solidFill>
                  <a:prstClr val="black"/>
                </a:solidFill>
                <a:latin typeface="Times New Roman" panose="02020603050405020304" pitchFamily="18" charset="0"/>
                <a:cs typeface="Times New Roman" panose="02020603050405020304" pitchFamily="18" charset="0"/>
              </a:rPr>
              <a:t>hãy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cảm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hóa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mình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đi</a:t>
            </a:r>
            <a:r>
              <a:rPr lang="en-US" sz="2800" dirty="0" smtClean="0">
                <a:solidFill>
                  <a:prstClr val="black"/>
                </a:solidFill>
                <a:latin typeface="Times New Roman" panose="02020603050405020304" pitchFamily="18" charset="0"/>
                <a:cs typeface="Times New Roman" panose="02020603050405020304" pitchFamily="18" charset="0"/>
              </a:rPr>
              <a:t>.</a:t>
            </a:r>
          </a:p>
          <a:p>
            <a:pPr algn="just" fontAlgn="base">
              <a:spcBef>
                <a:spcPct val="50000"/>
              </a:spcBef>
              <a:spcAft>
                <a:spcPct val="0"/>
              </a:spcAft>
            </a:pP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Cuộc</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sống</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Cáo</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rất</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cô</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đơn</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buồn</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chán</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tẻ</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nhạt</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Cáo</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khao</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khát</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có</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bạn</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chia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sẻ</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nối</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b="1" dirty="0" smtClea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726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11"/>
          <p:cNvPicPr>
            <a:picLocks noChangeAspect="1"/>
          </p:cNvPicPr>
          <p:nvPr/>
        </p:nvPicPr>
        <p:blipFill rotWithShape="1">
          <a:blip r:embed="rId3"/>
          <a:srcRect t="38017"/>
          <a:stretch/>
        </p:blipFill>
        <p:spPr>
          <a:xfrm>
            <a:off x="-346363" y="27708"/>
            <a:ext cx="12538364" cy="1197999"/>
          </a:xfrm>
          <a:prstGeom prst="rect">
            <a:avLst/>
          </a:prstGeom>
        </p:spPr>
      </p:pic>
      <p:pic>
        <p:nvPicPr>
          <p:cNvPr id="4" name="Picture 18"/>
          <p:cNvPicPr>
            <a:picLocks noChangeAspect="1"/>
          </p:cNvPicPr>
          <p:nvPr/>
        </p:nvPicPr>
        <p:blipFill>
          <a:blip r:embed="rId4"/>
          <a:srcRect/>
          <a:stretch>
            <a:fillRect/>
          </a:stretch>
        </p:blipFill>
        <p:spPr>
          <a:xfrm>
            <a:off x="2740627" y="6387761"/>
            <a:ext cx="6188685" cy="940479"/>
          </a:xfrm>
          <a:prstGeom prst="rect">
            <a:avLst/>
          </a:prstGeom>
        </p:spPr>
      </p:pic>
      <p:pic>
        <p:nvPicPr>
          <p:cNvPr id="5" name="Picture 14"/>
          <p:cNvPicPr>
            <a:picLocks noChangeAspect="1"/>
          </p:cNvPicPr>
          <p:nvPr/>
        </p:nvPicPr>
        <p:blipFill>
          <a:blip r:embed="rId5"/>
          <a:srcRect l="20905" t="6008" r="25252"/>
          <a:stretch>
            <a:fillRect/>
          </a:stretch>
        </p:blipFill>
        <p:spPr>
          <a:xfrm rot="-1345319">
            <a:off x="-87693" y="3405278"/>
            <a:ext cx="1518446" cy="4166216"/>
          </a:xfrm>
          <a:prstGeom prst="rect">
            <a:avLst/>
          </a:prstGeom>
        </p:spPr>
      </p:pic>
      <p:sp>
        <p:nvSpPr>
          <p:cNvPr id="30" name="Rectangle 29"/>
          <p:cNvSpPr/>
          <p:nvPr/>
        </p:nvSpPr>
        <p:spPr>
          <a:xfrm>
            <a:off x="436285" y="149653"/>
            <a:ext cx="11284659" cy="954107"/>
          </a:xfrm>
          <a:prstGeom prst="rect">
            <a:avLst/>
          </a:prstGeom>
        </p:spPr>
        <p:txBody>
          <a:bodyPr wrap="square">
            <a:spAutoFit/>
          </a:bodyPr>
          <a:lstStyle/>
          <a:p>
            <a:pPr algn="just" fontAlgn="base">
              <a:spcBef>
                <a:spcPct val="50000"/>
              </a:spcBef>
              <a:spcAft>
                <a:spcPct val="0"/>
              </a:spcAft>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Cáo</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giải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thích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vai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trò</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cảm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hóa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thông</a:t>
            </a:r>
            <a:r>
              <a:rPr lang="en-US" sz="2800" dirty="0" smtClean="0">
                <a:solidFill>
                  <a:prstClr val="black"/>
                </a:solidFill>
                <a:latin typeface="Times New Roman" panose="02020603050405020304" pitchFamily="18" charset="0"/>
                <a:cs typeface="Times New Roman" panose="02020603050405020304" pitchFamily="18" charset="0"/>
              </a:rPr>
              <a:t> qua </a:t>
            </a:r>
            <a:r>
              <a:rPr lang="en-US" sz="2800" dirty="0" err="1" smtClean="0">
                <a:solidFill>
                  <a:prstClr val="black"/>
                </a:solidFill>
                <a:latin typeface="Times New Roman" panose="02020603050405020304" pitchFamily="18" charset="0"/>
                <a:cs typeface="Times New Roman" panose="02020603050405020304" pitchFamily="18" charset="0"/>
              </a:rPr>
              <a:t>sự</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biến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đổi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cuộc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sống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chính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nó</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nếu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được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cảm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hóa</a:t>
            </a:r>
            <a:r>
              <a:rPr lang="en-US" sz="2800" dirty="0" smtClean="0">
                <a:solidFill>
                  <a:prstClr val="black"/>
                </a:solidFill>
                <a:latin typeface="Times New Roman" panose="02020603050405020304" pitchFamily="18" charset="0"/>
                <a:cs typeface="Times New Roman" panose="02020603050405020304" pitchFamily="18" charset="0"/>
              </a:rPr>
              <a:t>:</a:t>
            </a:r>
            <a:endParaRPr lang="en-US" sz="2800" b="1" dirty="0" smtClean="0">
              <a:solidFill>
                <a:prstClr val="black"/>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166263696"/>
              </p:ext>
            </p:extLst>
          </p:nvPr>
        </p:nvGraphicFramePr>
        <p:xfrm>
          <a:off x="332239" y="1463713"/>
          <a:ext cx="11582667" cy="5212690"/>
        </p:xfrm>
        <a:graphic>
          <a:graphicData uri="http://schemas.openxmlformats.org/drawingml/2006/table">
            <a:tbl>
              <a:tblPr firstRow="1" bandRow="1">
                <a:tableStyleId>{5940675A-B579-460E-94D1-54222C63F5DA}</a:tableStyleId>
              </a:tblPr>
              <a:tblGrid>
                <a:gridCol w="5403541">
                  <a:extLst>
                    <a:ext uri="{9D8B030D-6E8A-4147-A177-3AD203B41FA5}">
                      <a16:colId xmlns:a16="http://schemas.microsoft.com/office/drawing/2014/main" val="20000"/>
                    </a:ext>
                  </a:extLst>
                </a:gridCol>
                <a:gridCol w="6179126">
                  <a:extLst>
                    <a:ext uri="{9D8B030D-6E8A-4147-A177-3AD203B41FA5}">
                      <a16:colId xmlns:a16="http://schemas.microsoft.com/office/drawing/2014/main" val="20001"/>
                    </a:ext>
                  </a:extLst>
                </a:gridCol>
              </a:tblGrid>
              <a:tr h="652447">
                <a:tc>
                  <a:txBody>
                    <a:bodyPr/>
                    <a:lstStyle/>
                    <a:p>
                      <a:r>
                        <a:rPr lang="en-US" sz="2400" dirty="0" err="1" smtClean="0">
                          <a:latin typeface="Times New Roman" panose="02020603050405020304" pitchFamily="18" charset="0"/>
                          <a:cs typeface="Times New Roman" panose="02020603050405020304" pitchFamily="18" charset="0"/>
                        </a:rPr>
                        <a:t>Cuộc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của</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Cáo</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chưa</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được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cảm</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hóa</a:t>
                      </a:r>
                      <a:r>
                        <a:rPr lang="en-US" sz="2400" baseline="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2400" dirty="0" err="1" smtClean="0">
                          <a:latin typeface="Times New Roman" panose="02020603050405020304" pitchFamily="18" charset="0"/>
                          <a:cs typeface="Times New Roman" panose="02020603050405020304" pitchFamily="18" charset="0"/>
                        </a:rPr>
                        <a:t>Mong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ước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của</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cáo</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được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cảm</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hóa</a:t>
                      </a:r>
                      <a:r>
                        <a:rPr lang="en-US" sz="2400" baseline="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r h="652447">
                <a:tc>
                  <a:txBody>
                    <a:bodyPr/>
                    <a:lstStyle/>
                    <a:p>
                      <a:r>
                        <a:rPr lang="en-US" sz="2400" dirty="0" err="1" smtClean="0">
                          <a:latin typeface="Times New Roman" panose="02020603050405020304" pitchFamily="18" charset="0"/>
                          <a:cs typeface="Times New Roman" panose="02020603050405020304" pitchFamily="18" charset="0"/>
                        </a:rPr>
                        <a:t>Hoàng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tử</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bé</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đối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với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Cáo</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chỉ</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như</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trắm</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nghìn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cậu</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bé</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khác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cáo</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không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cần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đến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cậu</a:t>
                      </a:r>
                      <a:r>
                        <a:rPr lang="en-US" sz="2400" baseline="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r>
                        <a:rPr lang="en-US" sz="2400" dirty="0" err="1" smtClean="0">
                          <a:latin typeface="Times New Roman" panose="02020603050405020304" pitchFamily="18" charset="0"/>
                          <a:cs typeface="Times New Roman" panose="02020603050405020304" pitchFamily="18" charset="0"/>
                        </a:rPr>
                        <a:t>Hoàng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tử</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bé</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đối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với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Cáo</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là</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duy</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nhất</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trên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đời</a:t>
                      </a:r>
                      <a:r>
                        <a:rPr lang="en-US" sz="2400" baseline="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val="10001"/>
                  </a:ext>
                </a:extLst>
              </a:tr>
              <a:tr h="652447">
                <a:tc>
                  <a:txBody>
                    <a:bodyPr/>
                    <a:lstStyle/>
                    <a:p>
                      <a:r>
                        <a:rPr lang="en-US" sz="2400" dirty="0" err="1" smtClean="0">
                          <a:latin typeface="Times New Roman" panose="02020603050405020304" pitchFamily="18" charset="0"/>
                          <a:cs typeface="Times New Roman" panose="02020603050405020304" pitchFamily="18" charset="0"/>
                        </a:rPr>
                        <a:t>Hoàng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tử</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bé</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không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cần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gì</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đến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Cáo</a:t>
                      </a:r>
                      <a:r>
                        <a:rPr lang="en-US" sz="2400" baseline="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2400" dirty="0" err="1" smtClean="0">
                          <a:latin typeface="Times New Roman" panose="02020603050405020304" pitchFamily="18" charset="0"/>
                          <a:cs typeface="Times New Roman" panose="02020603050405020304" pitchFamily="18" charset="0"/>
                        </a:rPr>
                        <a:t>Cáo</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đối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với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Hoàng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tử</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bé</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là</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duy</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nhất</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trên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đời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Cáo</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và</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Hoàng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tử</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bé</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cần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nhau</a:t>
                      </a:r>
                      <a:r>
                        <a:rPr lang="en-US" sz="2400" baseline="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2"/>
                  </a:ext>
                </a:extLst>
              </a:tr>
              <a:tr h="536883">
                <a:tc>
                  <a:txBody>
                    <a:bodyPr/>
                    <a:lstStyle/>
                    <a:p>
                      <a:r>
                        <a:rPr lang="en-US" sz="2400" dirty="0" err="1" smtClean="0">
                          <a:latin typeface="Times New Roman" panose="02020603050405020304" pitchFamily="18" charset="0"/>
                          <a:cs typeface="Times New Roman" panose="02020603050405020304" pitchFamily="18" charset="0"/>
                        </a:rPr>
                        <a:t>Cuộc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đơn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điệu</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nhàm</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chán</a:t>
                      </a:r>
                      <a:endParaRPr lang="en-US" sz="24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r>
                        <a:rPr lang="en-US" sz="2400" dirty="0" err="1" smtClean="0">
                          <a:latin typeface="Times New Roman" panose="02020603050405020304" pitchFamily="18" charset="0"/>
                          <a:cs typeface="Times New Roman" panose="02020603050405020304" pitchFamily="18" charset="0"/>
                        </a:rPr>
                        <a:t>Cuộc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đời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như</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được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chiếu</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sáng</a:t>
                      </a:r>
                      <a:r>
                        <a:rPr lang="en-US" sz="2400" baseline="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val="10003"/>
                  </a:ext>
                </a:extLst>
              </a:tr>
              <a:tr h="652447">
                <a:tc>
                  <a:txBody>
                    <a:bodyPr/>
                    <a:lstStyle/>
                    <a:p>
                      <a:r>
                        <a:rPr lang="en-US" sz="2400" dirty="0" err="1" smtClean="0">
                          <a:latin typeface="Times New Roman" panose="02020603050405020304" pitchFamily="18" charset="0"/>
                          <a:cs typeface="Times New Roman" panose="02020603050405020304" pitchFamily="18" charset="0"/>
                        </a:rPr>
                        <a:t>Những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tiếng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bước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chân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khác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chỉ</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khiến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Cáo</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trốn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vào</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lòng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đất</a:t>
                      </a:r>
                      <a:endParaRPr lang="en-US" sz="2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tiếng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chân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khác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hẳn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những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tiếng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chân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khác</a:t>
                      </a:r>
                      <a:r>
                        <a:rPr lang="en-US" sz="2400" baseline="0" dirty="0" smtClean="0">
                          <a:latin typeface="Times New Roman" panose="02020603050405020304" pitchFamily="18" charset="0"/>
                          <a:cs typeface="Times New Roman" panose="02020603050405020304" pitchFamily="18" charset="0"/>
                        </a:rPr>
                        <a:t>;</a:t>
                      </a:r>
                    </a:p>
                    <a:p>
                      <a:r>
                        <a:rPr lang="en-US" sz="2400" baseline="0" dirty="0" err="1" smtClean="0">
                          <a:latin typeface="Times New Roman" panose="02020603050405020304" pitchFamily="18" charset="0"/>
                          <a:cs typeface="Times New Roman" panose="02020603050405020304" pitchFamily="18" charset="0"/>
                        </a:rPr>
                        <a:t>Bước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chân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của</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Hoàng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tử</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sẽ</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gọi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Cáo</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ra</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khỏi</a:t>
                      </a:r>
                      <a:r>
                        <a:rPr lang="en-US" sz="2400" baseline="0" dirty="0" smtClean="0">
                          <a:latin typeface="Times New Roman" panose="02020603050405020304" pitchFamily="18" charset="0"/>
                          <a:cs typeface="Times New Roman" panose="02020603050405020304" pitchFamily="18" charset="0"/>
                        </a:rPr>
                        <a:t> hang, </a:t>
                      </a:r>
                      <a:r>
                        <a:rPr lang="en-US" sz="2400" baseline="0" dirty="0" err="1" smtClean="0">
                          <a:latin typeface="Times New Roman" panose="02020603050405020304" pitchFamily="18" charset="0"/>
                          <a:cs typeface="Times New Roman" panose="02020603050405020304" pitchFamily="18" charset="0"/>
                        </a:rPr>
                        <a:t>như</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một</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tiếng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nhạc</a:t>
                      </a:r>
                      <a:r>
                        <a:rPr lang="en-US" sz="2400" baseline="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4"/>
                  </a:ext>
                </a:extLst>
              </a:tr>
              <a:tr h="652447">
                <a:tc>
                  <a:txBody>
                    <a:bodyPr/>
                    <a:lstStyle/>
                    <a:p>
                      <a:r>
                        <a:rPr lang="en-US" sz="2400" dirty="0" err="1" smtClean="0">
                          <a:latin typeface="Times New Roman" panose="02020603050405020304" pitchFamily="18" charset="0"/>
                          <a:cs typeface="Times New Roman" panose="02020603050405020304" pitchFamily="18" charset="0"/>
                        </a:rPr>
                        <a:t>Lúa</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mì</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chẳng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có</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ích</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gì</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với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Cáo</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chẳng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gợi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nhớ</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gì</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cho</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Cáo</a:t>
                      </a:r>
                      <a:r>
                        <a:rPr lang="en-US" sz="2400" baseline="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r>
                        <a:rPr lang="en-US" sz="2400" dirty="0" err="1" smtClean="0">
                          <a:latin typeface="Times New Roman" panose="02020603050405020304" pitchFamily="18" charset="0"/>
                          <a:cs typeface="Times New Roman" panose="02020603050405020304" pitchFamily="18" charset="0"/>
                        </a:rPr>
                        <a:t>Lúa</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mì</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vàng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óng</a:t>
                      </a:r>
                      <a:r>
                        <a:rPr lang="en-US" sz="2400" baseline="0" dirty="0" smtClean="0">
                          <a:latin typeface="Times New Roman" panose="02020603050405020304" pitchFamily="18" charset="0"/>
                          <a:cs typeface="Times New Roman" panose="02020603050405020304" pitchFamily="18" charset="0"/>
                        </a:rPr>
                        <a:t> ả </a:t>
                      </a:r>
                      <a:r>
                        <a:rPr lang="en-US" sz="2400" baseline="0" dirty="0" err="1" smtClean="0">
                          <a:latin typeface="Times New Roman" panose="02020603050405020304" pitchFamily="18" charset="0"/>
                          <a:cs typeface="Times New Roman" panose="02020603050405020304" pitchFamily="18" charset="0"/>
                        </a:rPr>
                        <a:t>sẽ</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làm</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cho</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Cáo</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nhớ</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đến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Hoàng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tử</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bé</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cáo</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sẽ</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thấy</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thích</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tiếng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gió</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trên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đồng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lúa</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mì</a:t>
                      </a:r>
                      <a:r>
                        <a:rPr lang="en-US" sz="2400" baseline="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19944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11"/>
          <p:cNvPicPr>
            <a:picLocks noChangeAspect="1"/>
          </p:cNvPicPr>
          <p:nvPr/>
        </p:nvPicPr>
        <p:blipFill rotWithShape="1">
          <a:blip r:embed="rId3"/>
          <a:srcRect t="38017"/>
          <a:stretch/>
        </p:blipFill>
        <p:spPr>
          <a:xfrm>
            <a:off x="-346363" y="27708"/>
            <a:ext cx="12538364" cy="1197999"/>
          </a:xfrm>
          <a:prstGeom prst="rect">
            <a:avLst/>
          </a:prstGeom>
        </p:spPr>
      </p:pic>
      <p:pic>
        <p:nvPicPr>
          <p:cNvPr id="4" name="Picture 18"/>
          <p:cNvPicPr>
            <a:picLocks noChangeAspect="1"/>
          </p:cNvPicPr>
          <p:nvPr/>
        </p:nvPicPr>
        <p:blipFill>
          <a:blip r:embed="rId4"/>
          <a:srcRect/>
          <a:stretch>
            <a:fillRect/>
          </a:stretch>
        </p:blipFill>
        <p:spPr>
          <a:xfrm>
            <a:off x="2740627" y="6387761"/>
            <a:ext cx="6188685" cy="940479"/>
          </a:xfrm>
          <a:prstGeom prst="rect">
            <a:avLst/>
          </a:prstGeom>
        </p:spPr>
      </p:pic>
      <p:pic>
        <p:nvPicPr>
          <p:cNvPr id="5" name="Picture 14"/>
          <p:cNvPicPr>
            <a:picLocks noChangeAspect="1"/>
          </p:cNvPicPr>
          <p:nvPr/>
        </p:nvPicPr>
        <p:blipFill>
          <a:blip r:embed="rId5"/>
          <a:srcRect l="20905" t="6008" r="25252"/>
          <a:stretch>
            <a:fillRect/>
          </a:stretch>
        </p:blipFill>
        <p:spPr>
          <a:xfrm rot="-1345319">
            <a:off x="-87693" y="3405278"/>
            <a:ext cx="1518446" cy="4166216"/>
          </a:xfrm>
          <a:prstGeom prst="rect">
            <a:avLst/>
          </a:prstGeom>
        </p:spPr>
      </p:pic>
      <p:sp>
        <p:nvSpPr>
          <p:cNvPr id="30" name="Rectangle 29"/>
          <p:cNvSpPr/>
          <p:nvPr/>
        </p:nvSpPr>
        <p:spPr>
          <a:xfrm>
            <a:off x="436285" y="149653"/>
            <a:ext cx="11284659" cy="954107"/>
          </a:xfrm>
          <a:prstGeom prst="rect">
            <a:avLst/>
          </a:prstGeom>
        </p:spPr>
        <p:txBody>
          <a:bodyPr wrap="square">
            <a:spAutoFit/>
          </a:bodyPr>
          <a:lstStyle/>
          <a:p>
            <a:pPr algn="just" fontAlgn="base">
              <a:spcBef>
                <a:spcPct val="50000"/>
              </a:spcBef>
              <a:spcAft>
                <a:spcPct val="0"/>
              </a:spcAft>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Cáo</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giải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thích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vai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trò</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cảm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hóa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thông</a:t>
            </a:r>
            <a:r>
              <a:rPr lang="en-US" sz="2800" dirty="0" smtClean="0">
                <a:solidFill>
                  <a:prstClr val="black"/>
                </a:solidFill>
                <a:latin typeface="Times New Roman" panose="02020603050405020304" pitchFamily="18" charset="0"/>
                <a:cs typeface="Times New Roman" panose="02020603050405020304" pitchFamily="18" charset="0"/>
              </a:rPr>
              <a:t> qua </a:t>
            </a:r>
            <a:r>
              <a:rPr lang="en-US" sz="2800" dirty="0" err="1" smtClean="0">
                <a:solidFill>
                  <a:prstClr val="black"/>
                </a:solidFill>
                <a:latin typeface="Times New Roman" panose="02020603050405020304" pitchFamily="18" charset="0"/>
                <a:cs typeface="Times New Roman" panose="02020603050405020304" pitchFamily="18" charset="0"/>
              </a:rPr>
              <a:t>sự</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biến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đổi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cuộc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sống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chính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nó</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nếu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được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cảm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hóa</a:t>
            </a:r>
            <a:r>
              <a:rPr lang="en-US" sz="2800" dirty="0" smtClean="0">
                <a:solidFill>
                  <a:prstClr val="black"/>
                </a:solidFill>
                <a:latin typeface="Times New Roman" panose="02020603050405020304" pitchFamily="18" charset="0"/>
                <a:cs typeface="Times New Roman" panose="02020603050405020304" pitchFamily="18" charset="0"/>
              </a:rPr>
              <a:t>:</a:t>
            </a:r>
            <a:endParaRPr lang="en-US" sz="2800" b="1" dirty="0" smtClean="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595726" y="1366111"/>
            <a:ext cx="10381726" cy="954107"/>
          </a:xfrm>
          <a:prstGeom prst="rect">
            <a:avLst/>
          </a:prstGeom>
        </p:spPr>
        <p:txBody>
          <a:bodyPr wrap="square">
            <a:spAutoFit/>
          </a:bodyPr>
          <a:lstStyle/>
          <a:p>
            <a:pPr algn="just" fontAlgn="base">
              <a:spcBef>
                <a:spcPct val="50000"/>
              </a:spcBef>
              <a:spcAft>
                <a:spcPct val="0"/>
              </a:spcAft>
            </a:pP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có</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sự</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bó</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niềm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yêu</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thì</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mọi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mọi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thế</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giới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này</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sẽ</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hóa</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nhạt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nhẽo</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vô</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nghĩa</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cũng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giống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b="1" dirty="0" smtClean="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671531" y="2524406"/>
            <a:ext cx="10305922" cy="1384995"/>
          </a:xfrm>
          <a:prstGeom prst="rect">
            <a:avLst/>
          </a:prstGeom>
        </p:spPr>
        <p:txBody>
          <a:bodyPr wrap="square">
            <a:spAutoFit/>
          </a:bodyPr>
          <a:lstStyle/>
          <a:p>
            <a:pPr algn="just" fontAlgn="base">
              <a:spcBef>
                <a:spcPct val="50000"/>
              </a:spcBef>
              <a:spcAft>
                <a:spcPct val="0"/>
              </a:spcAft>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Cáo</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dạy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Hoàng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tử</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bé</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cách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cảm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hóa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nó</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Trước</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tiên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cần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ngồi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xa</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mình</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một</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chút</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Cáo</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sẽ</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liếc</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nhìn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Hoàng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tử</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bé</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Hoàng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tử</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bé</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sẽ</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im</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lặng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và</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mỗi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ngày</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sẽ</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ngồi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xích</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lại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gần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nhau</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hơn</a:t>
            </a:r>
            <a:r>
              <a:rPr lang="en-US" sz="2800" i="1" dirty="0" smtClean="0">
                <a:solidFill>
                  <a:prstClr val="black"/>
                </a:solidFill>
                <a:latin typeface="Times New Roman" panose="02020603050405020304" pitchFamily="18" charset="0"/>
                <a:cs typeface="Times New Roman" panose="02020603050405020304" pitchFamily="18" charset="0"/>
              </a:rPr>
              <a:t>…”</a:t>
            </a:r>
            <a:endParaRPr lang="en-US" sz="2800" b="1" dirty="0" smtClean="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887751" y="4144177"/>
            <a:ext cx="10381726" cy="1384995"/>
          </a:xfrm>
          <a:prstGeom prst="rect">
            <a:avLst/>
          </a:prstGeom>
        </p:spPr>
        <p:txBody>
          <a:bodyPr wrap="square">
            <a:spAutoFit/>
          </a:bodyPr>
          <a:lstStyle/>
          <a:p>
            <a:pPr algn="just" fontAlgn="base">
              <a:spcBef>
                <a:spcPct val="50000"/>
              </a:spcBef>
              <a:spcAft>
                <a:spcPct val="0"/>
              </a:spcAft>
            </a:pP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Để</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có</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bạn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đẹp</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chúng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ta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cần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kiên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nhẫn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biết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chia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sẻ</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biết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lắng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nghe</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Chúng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ta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dành</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gian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nhau</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và</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thấu</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nhau</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b="1" dirty="0" smtClea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724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
          <p:cNvGrpSpPr/>
          <p:nvPr/>
        </p:nvGrpSpPr>
        <p:grpSpPr>
          <a:xfrm>
            <a:off x="558800" y="415637"/>
            <a:ext cx="11259126" cy="5987473"/>
            <a:chOff x="0" y="0"/>
            <a:chExt cx="17532556" cy="8889747"/>
          </a:xfrm>
        </p:grpSpPr>
        <p:sp>
          <p:nvSpPr>
            <p:cNvPr id="24"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13" name="Picture 13"/>
          <p:cNvPicPr>
            <a:picLocks noChangeAspect="1"/>
          </p:cNvPicPr>
          <p:nvPr/>
        </p:nvPicPr>
        <p:blipFill>
          <a:blip r:embed="rId3"/>
          <a:srcRect/>
          <a:stretch>
            <a:fillRect/>
          </a:stretch>
        </p:blipFill>
        <p:spPr>
          <a:xfrm rot="874359">
            <a:off x="6290365" y="-2806739"/>
            <a:ext cx="6859794" cy="3687139"/>
          </a:xfrm>
          <a:prstGeom prst="rect">
            <a:avLst/>
          </a:prstGeom>
        </p:spPr>
      </p:pic>
      <p:sp>
        <p:nvSpPr>
          <p:cNvPr id="14" name="TextBox 13"/>
          <p:cNvSpPr txBox="1">
            <a:spLocks noChangeArrowheads="1"/>
          </p:cNvSpPr>
          <p:nvPr/>
        </p:nvSpPr>
        <p:spPr bwMode="auto">
          <a:xfrm>
            <a:off x="535904" y="458749"/>
            <a:ext cx="67377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3600" b="1" dirty="0" smtClean="0">
                <a:solidFill>
                  <a:prstClr val="black"/>
                </a:solidFill>
                <a:latin typeface="Times New Roman" panose="02020603050405020304" pitchFamily="18" charset="0"/>
                <a:cs typeface="Times New Roman" panose="02020603050405020304" pitchFamily="18" charset="0"/>
              </a:rPr>
              <a:t>c. </a:t>
            </a:r>
            <a:r>
              <a:rPr lang="en-US" altLang="en-US" sz="3600" b="1" dirty="0" err="1" smtClean="0">
                <a:solidFill>
                  <a:prstClr val="black"/>
                </a:solidFill>
                <a:latin typeface="Times New Roman" panose="02020603050405020304" pitchFamily="18" charset="0"/>
                <a:cs typeface="Times New Roman" panose="02020603050405020304" pitchFamily="18" charset="0"/>
              </a:rPr>
              <a:t>Khi</a:t>
            </a:r>
            <a:r>
              <a:rPr lang="en-US" altLang="en-US" sz="3600" b="1" dirty="0" smtClean="0">
                <a:solidFill>
                  <a:prstClr val="black"/>
                </a:solidFill>
                <a:latin typeface="Times New Roman" panose="02020603050405020304" pitchFamily="18" charset="0"/>
                <a:cs typeface="Times New Roman" panose="02020603050405020304" pitchFamily="18" charset="0"/>
              </a:rPr>
              <a:t> chia </a:t>
            </a:r>
            <a:r>
              <a:rPr lang="en-US" altLang="en-US" sz="3600" b="1" dirty="0" err="1" smtClean="0">
                <a:solidFill>
                  <a:prstClr val="black"/>
                </a:solidFill>
                <a:latin typeface="Times New Roman" panose="02020603050405020304" pitchFamily="18" charset="0"/>
                <a:cs typeface="Times New Roman" panose="02020603050405020304" pitchFamily="18" charset="0"/>
              </a:rPr>
              <a:t>tay</a:t>
            </a:r>
            <a:r>
              <a:rPr lang="en-US" altLang="en-US" sz="3600" b="1" dirty="0" smtClean="0">
                <a:solidFill>
                  <a:prstClr val="black"/>
                </a:solidFill>
                <a:latin typeface="Times New Roman" panose="02020603050405020304" pitchFamily="18" charset="0"/>
                <a:cs typeface="Times New Roman" panose="02020603050405020304" pitchFamily="18" charset="0"/>
              </a:rPr>
              <a:t> </a:t>
            </a:r>
            <a:r>
              <a:rPr lang="en-US" altLang="en-US" sz="3600" b="1" dirty="0" err="1" smtClean="0">
                <a:solidFill>
                  <a:prstClr val="black"/>
                </a:solidFill>
                <a:latin typeface="Times New Roman" panose="02020603050405020304" pitchFamily="18" charset="0"/>
                <a:cs typeface="Times New Roman" panose="02020603050405020304" pitchFamily="18" charset="0"/>
              </a:rPr>
              <a:t>Hoàng</a:t>
            </a:r>
            <a:r>
              <a:rPr lang="en-US" altLang="en-US" sz="3600" b="1" dirty="0" smtClean="0">
                <a:solidFill>
                  <a:prstClr val="black"/>
                </a:solidFill>
                <a:latin typeface="Times New Roman" panose="02020603050405020304" pitchFamily="18" charset="0"/>
                <a:cs typeface="Times New Roman" panose="02020603050405020304" pitchFamily="18" charset="0"/>
              </a:rPr>
              <a:t> </a:t>
            </a:r>
            <a:r>
              <a:rPr lang="en-US" altLang="en-US" sz="3600" b="1" dirty="0" err="1" smtClean="0">
                <a:solidFill>
                  <a:prstClr val="black"/>
                </a:solidFill>
                <a:latin typeface="Times New Roman" panose="02020603050405020304" pitchFamily="18" charset="0"/>
                <a:cs typeface="Times New Roman" panose="02020603050405020304" pitchFamily="18" charset="0"/>
              </a:rPr>
              <a:t>tử</a:t>
            </a:r>
            <a:r>
              <a:rPr lang="en-US" altLang="en-US" sz="3600" b="1" dirty="0" smtClean="0">
                <a:solidFill>
                  <a:prstClr val="black"/>
                </a:solidFill>
                <a:latin typeface="Times New Roman" panose="02020603050405020304" pitchFamily="18" charset="0"/>
                <a:cs typeface="Times New Roman" panose="02020603050405020304" pitchFamily="18" charset="0"/>
              </a:rPr>
              <a:t> </a:t>
            </a:r>
            <a:r>
              <a:rPr lang="en-US" altLang="en-US" sz="3600" b="1" dirty="0" err="1" smtClean="0">
                <a:solidFill>
                  <a:prstClr val="black"/>
                </a:solidFill>
                <a:latin typeface="Times New Roman" panose="02020603050405020304" pitchFamily="18" charset="0"/>
                <a:cs typeface="Times New Roman" panose="02020603050405020304" pitchFamily="18" charset="0"/>
              </a:rPr>
              <a:t>bé</a:t>
            </a:r>
            <a:endParaRPr lang="en-US" altLang="en-US" sz="3600" b="1"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ackgroundRemoval t="9657" b="89700" l="935" r="100000">
                        <a14:foregroundMark x1="14642" y1="54292" x2="28349" y2="56438"/>
                        <a14:foregroundMark x1="30530" y1="59013" x2="32087" y2="62017"/>
                        <a14:foregroundMark x1="28660" y1="55794" x2="34268" y2="58155"/>
                      </a14:backgroundRemoval>
                    </a14:imgEffect>
                  </a14:imgLayer>
                </a14:imgProps>
              </a:ext>
              <a:ext uri="{28A0092B-C50C-407E-A947-70E740481C1C}">
                <a14:useLocalDpi xmlns:a14="http://schemas.microsoft.com/office/drawing/2010/main" val="0"/>
              </a:ext>
            </a:extLst>
          </a:blip>
          <a:stretch>
            <a:fillRect/>
          </a:stretch>
        </p:blipFill>
        <p:spPr>
          <a:xfrm>
            <a:off x="7074853" y="1640294"/>
            <a:ext cx="4765969" cy="6918821"/>
          </a:xfrm>
          <a:prstGeom prst="rect">
            <a:avLst/>
          </a:prstGeom>
        </p:spPr>
      </p:pic>
      <p:sp>
        <p:nvSpPr>
          <p:cNvPr id="2" name="Rectangle 1"/>
          <p:cNvSpPr/>
          <p:nvPr/>
        </p:nvSpPr>
        <p:spPr>
          <a:xfrm>
            <a:off x="845126" y="1323934"/>
            <a:ext cx="10224655" cy="2246769"/>
          </a:xfrm>
          <a:prstGeom prst="rect">
            <a:avLst/>
          </a:prstGeom>
        </p:spPr>
        <p:txBody>
          <a:bodyPr wrap="square">
            <a:spAutoFit/>
          </a:bodyPr>
          <a:lstStyle/>
          <a:p>
            <a:pPr marL="457200" indent="-457200" algn="just" fontAlgn="base">
              <a:spcBef>
                <a:spcPct val="0"/>
              </a:spcBef>
              <a:spcAft>
                <a:spcPct val="0"/>
              </a:spcAft>
              <a:buFontTx/>
              <a:buChar char="-"/>
              <a:defRPr/>
            </a:pPr>
            <a:r>
              <a:rPr lang="en-US" sz="2800" b="1" i="1" dirty="0" err="1">
                <a:solidFill>
                  <a:srgbClr val="FF0000"/>
                </a:solidFill>
                <a:latin typeface="Times New Roman" pitchFamily="18" charset="0"/>
                <a:cs typeface="Calibri" pitchFamily="34" charset="0"/>
              </a:rPr>
              <a:t>Cảm</a:t>
            </a:r>
            <a:r>
              <a:rPr lang="en-US" sz="2800" b="1" i="1" dirty="0">
                <a:solidFill>
                  <a:srgbClr val="FF0000"/>
                </a:solidFill>
                <a:latin typeface="Times New Roman" pitchFamily="18" charset="0"/>
                <a:cs typeface="Calibri" pitchFamily="34" charset="0"/>
              </a:rPr>
              <a:t> </a:t>
            </a:r>
            <a:r>
              <a:rPr lang="en-US" sz="2800" b="1" i="1" dirty="0" err="1">
                <a:solidFill>
                  <a:srgbClr val="FF0000"/>
                </a:solidFill>
                <a:latin typeface="Times New Roman" pitchFamily="18" charset="0"/>
                <a:cs typeface="Calibri" pitchFamily="34" charset="0"/>
              </a:rPr>
              <a:t>xúc</a:t>
            </a:r>
            <a:r>
              <a:rPr lang="en-US" sz="2800" b="1" i="1" dirty="0">
                <a:solidFill>
                  <a:srgbClr val="FF0000"/>
                </a:solidFill>
                <a:latin typeface="Times New Roman" pitchFamily="18" charset="0"/>
                <a:cs typeface="Calibri" pitchFamily="34" charset="0"/>
              </a:rPr>
              <a:t>: </a:t>
            </a:r>
          </a:p>
          <a:p>
            <a:pPr algn="just" fontAlgn="base">
              <a:spcBef>
                <a:spcPct val="0"/>
              </a:spcBef>
              <a:spcAft>
                <a:spcPct val="0"/>
              </a:spcAft>
              <a:defRPr/>
            </a:pPr>
            <a:r>
              <a:rPr lang="en-US" sz="2800" i="1" dirty="0">
                <a:solidFill>
                  <a:srgbClr val="000000"/>
                </a:solidFill>
                <a:latin typeface="Times New Roman" pitchFamily="18" charset="0"/>
                <a:cs typeface="Calibri" pitchFamily="34" charset="0"/>
              </a:rPr>
              <a:t>+ “A! …</a:t>
            </a:r>
            <a:r>
              <a:rPr lang="en-US" sz="2800" i="1" dirty="0" err="1">
                <a:solidFill>
                  <a:srgbClr val="000000"/>
                </a:solidFill>
                <a:latin typeface="Times New Roman" pitchFamily="18" charset="0"/>
                <a:cs typeface="Calibri" pitchFamily="34" charset="0"/>
              </a:rPr>
              <a:t>mình</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sẽ</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khóc</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mất</a:t>
            </a:r>
            <a:r>
              <a:rPr lang="en-US" sz="2800" i="1" dirty="0">
                <a:solidFill>
                  <a:srgbClr val="000000"/>
                </a:solidFill>
                <a:latin typeface="Times New Roman" pitchFamily="18" charset="0"/>
                <a:cs typeface="Calibri" pitchFamily="34" charset="0"/>
              </a:rPr>
              <a:t>.” </a:t>
            </a:r>
            <a:r>
              <a:rPr lang="en-US" sz="2800" b="1" i="1" dirty="0">
                <a:solidFill>
                  <a:srgbClr val="000000"/>
                </a:solidFill>
                <a:latin typeface="Times New Roman" pitchFamily="18" charset="0"/>
                <a:cs typeface="Calibri" pitchFamily="34" charset="0"/>
                <a:sym typeface="Wingdings" panose="05000000000000000000" pitchFamily="2" charset="2"/>
              </a:rPr>
              <a:t> </a:t>
            </a:r>
            <a:r>
              <a:rPr lang="en-US" sz="2800" b="1" i="1" dirty="0" err="1">
                <a:solidFill>
                  <a:srgbClr val="000000"/>
                </a:solidFill>
                <a:latin typeface="Times New Roman" pitchFamily="18" charset="0"/>
                <a:cs typeface="Calibri" pitchFamily="34" charset="0"/>
                <a:sym typeface="Wingdings" panose="05000000000000000000" pitchFamily="2" charset="2"/>
              </a:rPr>
              <a:t>Buồn</a:t>
            </a:r>
            <a:endParaRPr lang="en-US" sz="2800" b="1" i="1" dirty="0">
              <a:solidFill>
                <a:srgbClr val="000000"/>
              </a:solidFill>
              <a:latin typeface="Times New Roman" pitchFamily="18" charset="0"/>
              <a:cs typeface="Calibri" pitchFamily="34" charset="0"/>
              <a:sym typeface="Wingdings" panose="05000000000000000000" pitchFamily="2" charset="2"/>
            </a:endParaRPr>
          </a:p>
          <a:p>
            <a:pPr algn="just" fontAlgn="base">
              <a:spcBef>
                <a:spcPct val="0"/>
              </a:spcBef>
              <a:spcAft>
                <a:spcPct val="0"/>
              </a:spcAft>
              <a:defRPr/>
            </a:pPr>
            <a:r>
              <a:rPr lang="en-US" sz="2800" i="1" dirty="0">
                <a:solidFill>
                  <a:srgbClr val="000000"/>
                </a:solidFill>
                <a:latin typeface="Times New Roman" pitchFamily="18" charset="0"/>
                <a:cs typeface="Calibri" pitchFamily="34" charset="0"/>
                <a:sym typeface="Wingdings" panose="05000000000000000000" pitchFamily="2" charset="2"/>
              </a:rPr>
              <a:t>+ </a:t>
            </a:r>
            <a:r>
              <a:rPr lang="vi-VN" sz="2800" i="1" dirty="0">
                <a:solidFill>
                  <a:srgbClr val="000000"/>
                </a:solidFill>
                <a:latin typeface="Times New Roman" panose="02020603050405020304" pitchFamily="18" charset="0"/>
                <a:cs typeface="Times New Roman" panose="02020603050405020304" pitchFamily="18" charset="0"/>
              </a:rPr>
              <a:t>Lúa mì vàng </a:t>
            </a:r>
            <a:r>
              <a:rPr lang="en-US" sz="2800" i="1" dirty="0" err="1">
                <a:solidFill>
                  <a:srgbClr val="000000"/>
                </a:solidFill>
                <a:latin typeface="Times New Roman" panose="02020603050405020304" pitchFamily="18" charset="0"/>
                <a:cs typeface="Times New Roman" panose="02020603050405020304" pitchFamily="18" charset="0"/>
              </a:rPr>
              <a:t>óng</a:t>
            </a:r>
            <a:r>
              <a:rPr lang="en-US" sz="2800" i="1" dirty="0">
                <a:solidFill>
                  <a:srgbClr val="000000"/>
                </a:solidFill>
                <a:latin typeface="Times New Roman" panose="02020603050405020304" pitchFamily="18" charset="0"/>
                <a:cs typeface="Times New Roman" panose="02020603050405020304" pitchFamily="18" charset="0"/>
              </a:rPr>
              <a:t> ả</a:t>
            </a:r>
            <a:r>
              <a:rPr lang="vi-VN" sz="2800" i="1" dirty="0">
                <a:solidFill>
                  <a:srgbClr val="000000"/>
                </a:solidFill>
                <a:latin typeface="Times New Roman" panose="02020603050405020304" pitchFamily="18" charset="0"/>
                <a:cs typeface="Times New Roman" panose="02020603050405020304" pitchFamily="18" charset="0"/>
              </a:rPr>
              <a:t> sẽ làm mình nhớ đến bạn. Và mình sẽ thấy thích tiếng gió trên đồng lúa mì</a:t>
            </a:r>
            <a:r>
              <a:rPr lang="en-US" sz="2800" i="1" dirty="0">
                <a:solidFill>
                  <a:srgbClr val="000000"/>
                </a:solidFill>
                <a:latin typeface="Times New Roman" panose="02020603050405020304" pitchFamily="18" charset="0"/>
                <a:cs typeface="Times New Roman" panose="02020603050405020304" pitchFamily="18" charset="0"/>
              </a:rPr>
              <a:t>” </a:t>
            </a:r>
            <a:r>
              <a:rPr lang="en-US" sz="28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8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nuối</a:t>
            </a:r>
            <a:r>
              <a:rPr lang="en-US" sz="28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tiếc</a:t>
            </a:r>
            <a:r>
              <a:rPr lang="en-US" sz="28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khi</a:t>
            </a:r>
            <a:r>
              <a:rPr lang="en-US" sz="28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28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bạn</a:t>
            </a:r>
            <a:r>
              <a:rPr lang="en-US" sz="28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8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Hoàng</a:t>
            </a:r>
            <a:r>
              <a:rPr lang="en-US" sz="28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tử</a:t>
            </a:r>
            <a:r>
              <a:rPr lang="en-US" sz="28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bé</a:t>
            </a:r>
            <a:endParaRPr lang="en-US" sz="2800" b="1" i="1" dirty="0">
              <a:solidFill>
                <a:prstClr val="black"/>
              </a:solidFill>
              <a:latin typeface="Times New Roman" pitchFamily="18" charset="0"/>
              <a:cs typeface="Calibri" pitchFamily="34" charset="0"/>
            </a:endParaRPr>
          </a:p>
        </p:txBody>
      </p:sp>
      <p:sp>
        <p:nvSpPr>
          <p:cNvPr id="3" name="Rectangle 2"/>
          <p:cNvSpPr/>
          <p:nvPr/>
        </p:nvSpPr>
        <p:spPr>
          <a:xfrm>
            <a:off x="856770" y="3894252"/>
            <a:ext cx="7871594" cy="1384995"/>
          </a:xfrm>
          <a:prstGeom prst="rect">
            <a:avLst/>
          </a:prstGeom>
        </p:spPr>
        <p:txBody>
          <a:bodyPr wrap="square">
            <a:spAutoFit/>
          </a:bodyPr>
          <a:lstStyle/>
          <a:p>
            <a:pPr marL="457200" indent="-457200" algn="just" fontAlgn="base">
              <a:spcBef>
                <a:spcPct val="0"/>
              </a:spcBef>
              <a:spcAft>
                <a:spcPct val="0"/>
              </a:spcAft>
              <a:buFontTx/>
              <a:buChar char="-"/>
              <a:defRPr/>
            </a:pPr>
            <a:r>
              <a:rPr lang="en-US" sz="2800" b="1" i="1" dirty="0" err="1">
                <a:solidFill>
                  <a:srgbClr val="FF0000"/>
                </a:solidFill>
                <a:latin typeface="Times New Roman" pitchFamily="18" charset="0"/>
                <a:cs typeface="Calibri" pitchFamily="34" charset="0"/>
              </a:rPr>
              <a:t>Suy</a:t>
            </a:r>
            <a:r>
              <a:rPr lang="en-US" sz="2800" b="1" i="1" dirty="0">
                <a:solidFill>
                  <a:srgbClr val="FF0000"/>
                </a:solidFill>
                <a:latin typeface="Times New Roman" pitchFamily="18" charset="0"/>
                <a:cs typeface="Calibri" pitchFamily="34" charset="0"/>
              </a:rPr>
              <a:t> </a:t>
            </a:r>
            <a:r>
              <a:rPr lang="en-US" sz="2800" b="1" i="1" dirty="0" err="1">
                <a:solidFill>
                  <a:srgbClr val="FF0000"/>
                </a:solidFill>
                <a:latin typeface="Times New Roman" pitchFamily="18" charset="0"/>
                <a:cs typeface="Calibri" pitchFamily="34" charset="0"/>
              </a:rPr>
              <a:t>nghĩ</a:t>
            </a:r>
            <a:r>
              <a:rPr lang="en-US" sz="2800" b="1" i="1" dirty="0">
                <a:solidFill>
                  <a:srgbClr val="FF0000"/>
                </a:solidFill>
                <a:latin typeface="Times New Roman" pitchFamily="18" charset="0"/>
                <a:cs typeface="Calibri" pitchFamily="34" charset="0"/>
              </a:rPr>
              <a:t>: </a:t>
            </a:r>
          </a:p>
          <a:p>
            <a:pPr algn="just" fontAlgn="base">
              <a:spcBef>
                <a:spcPct val="0"/>
              </a:spcBef>
              <a:spcAft>
                <a:spcPct val="0"/>
              </a:spcAft>
              <a:defRPr/>
            </a:pP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Cuộc</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sống</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đẹp</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đẽ</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hơn</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hạnh</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phúc</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hơn</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rất</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nhiều</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kể</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từ</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khi</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nó</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kết</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bạn</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với</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hoàng</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tử</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bé</a:t>
            </a:r>
            <a:r>
              <a:rPr lang="en-US" sz="2800" i="1" dirty="0">
                <a:solidFill>
                  <a:srgbClr val="000000"/>
                </a:solidFill>
                <a:latin typeface="Times New Roman" pitchFamily="18" charset="0"/>
                <a:cs typeface="Calibri" pitchFamily="34" charset="0"/>
              </a:rPr>
              <a:t>”</a:t>
            </a:r>
            <a:endParaRPr lang="en-US" sz="2800" i="1" dirty="0">
              <a:solidFill>
                <a:prstClr val="black"/>
              </a:solidFill>
              <a:latin typeface="Times New Roman" pitchFamily="18" charset="0"/>
              <a:cs typeface="Calibri" pitchFamily="34" charset="0"/>
            </a:endParaRPr>
          </a:p>
        </p:txBody>
      </p:sp>
    </p:spTree>
    <p:extLst>
      <p:ext uri="{BB962C8B-B14F-4D97-AF65-F5344CB8AC3E}">
        <p14:creationId xmlns:p14="http://schemas.microsoft.com/office/powerpoint/2010/main" val="9018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p:cNvPicPr>
          <p:nvPr/>
        </p:nvPicPr>
        <p:blipFill>
          <a:blip r:embed="rId3"/>
          <a:srcRect l="6032" r="6032"/>
          <a:stretch>
            <a:fillRect/>
          </a:stretch>
        </p:blipFill>
        <p:spPr>
          <a:xfrm rot="-5468492">
            <a:off x="4614733" y="-125078"/>
            <a:ext cx="8071517" cy="7331638"/>
          </a:xfrm>
          <a:prstGeom prst="rect">
            <a:avLst/>
          </a:prstGeom>
        </p:spPr>
      </p:pic>
      <p:pic>
        <p:nvPicPr>
          <p:cNvPr id="12" name="Picture 7"/>
          <p:cNvPicPr>
            <a:picLocks noChangeAspect="1"/>
          </p:cNvPicPr>
          <p:nvPr/>
        </p:nvPicPr>
        <p:blipFill>
          <a:blip r:embed="rId4"/>
          <a:srcRect/>
          <a:stretch>
            <a:fillRect/>
          </a:stretch>
        </p:blipFill>
        <p:spPr>
          <a:xfrm>
            <a:off x="2226006" y="6406811"/>
            <a:ext cx="6188685" cy="940479"/>
          </a:xfrm>
          <a:prstGeom prst="rect">
            <a:avLst/>
          </a:prstGeom>
        </p:spPr>
      </p:pic>
      <p:pic>
        <p:nvPicPr>
          <p:cNvPr id="13" name="Picture 10"/>
          <p:cNvPicPr>
            <a:picLocks noChangeAspect="1"/>
          </p:cNvPicPr>
          <p:nvPr/>
        </p:nvPicPr>
        <p:blipFill>
          <a:blip r:embed="rId5"/>
          <a:srcRect/>
          <a:stretch>
            <a:fillRect/>
          </a:stretch>
        </p:blipFill>
        <p:spPr>
          <a:xfrm rot="-2376132">
            <a:off x="-172151" y="-352710"/>
            <a:ext cx="1111212" cy="1209482"/>
          </a:xfrm>
          <a:prstGeom prst="rect">
            <a:avLst/>
          </a:prstGeom>
        </p:spPr>
      </p:pic>
      <p:pic>
        <p:nvPicPr>
          <p:cNvPr id="2" name="Picture 1"/>
          <p:cNvPicPr>
            <a:picLocks noChangeAspect="1"/>
          </p:cNvPicPr>
          <p:nvPr/>
        </p:nvPicPr>
        <p:blipFill>
          <a:blip r:embed="rId6"/>
          <a:stretch>
            <a:fillRect/>
          </a:stretch>
        </p:blipFill>
        <p:spPr>
          <a:xfrm>
            <a:off x="3263639" y="0"/>
            <a:ext cx="4944285" cy="1609483"/>
          </a:xfrm>
          <a:prstGeom prst="rect">
            <a:avLst/>
          </a:prstGeom>
        </p:spPr>
      </p:pic>
      <p:sp>
        <p:nvSpPr>
          <p:cNvPr id="29" name="TextBox 28"/>
          <p:cNvSpPr txBox="1">
            <a:spLocks noChangeArrowheads="1"/>
          </p:cNvSpPr>
          <p:nvPr/>
        </p:nvSpPr>
        <p:spPr bwMode="auto">
          <a:xfrm>
            <a:off x="1275799" y="2304991"/>
            <a:ext cx="598958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2800" dirty="0" smtClean="0">
                <a:solidFill>
                  <a:srgbClr val="FF0000"/>
                </a:solidFill>
                <a:latin typeface="Times New Roman" panose="02020603050405020304" pitchFamily="18" charset="0"/>
                <a:cs typeface="Times New Roman" panose="02020603050405020304" pitchFamily="18" charset="0"/>
              </a:rPr>
              <a:t>Theo </a:t>
            </a:r>
            <a:r>
              <a:rPr lang="en-US" altLang="en-US" sz="2800" dirty="0" err="1" smtClean="0">
                <a:solidFill>
                  <a:srgbClr val="FF0000"/>
                </a:solidFill>
                <a:latin typeface="Times New Roman" panose="02020603050405020304" pitchFamily="18" charset="0"/>
                <a:cs typeface="Times New Roman" panose="02020603050405020304" pitchFamily="18" charset="0"/>
              </a:rPr>
              <a:t>em</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nhân</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vật</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Cáo</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có</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phải</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nhân</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vật</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đồng</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thoại</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không</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Vì</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sao</a:t>
            </a:r>
            <a:r>
              <a:rPr lang="en-US" altLang="en-US" sz="2800" dirty="0" smtClean="0">
                <a:solidFill>
                  <a:srgbClr val="FF0000"/>
                </a:solidFill>
                <a:latin typeface="Times New Roman" panose="02020603050405020304" pitchFamily="18" charset="0"/>
                <a:cs typeface="Times New Roman" panose="02020603050405020304" pitchFamily="18" charset="0"/>
              </a:rPr>
              <a:t>?</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32" name="Rounded Rectangle 31"/>
          <p:cNvSpPr/>
          <p:nvPr/>
        </p:nvSpPr>
        <p:spPr>
          <a:xfrm>
            <a:off x="745590" y="1760302"/>
            <a:ext cx="1983755" cy="416095"/>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5" name="Picture 1"/>
          <p:cNvPicPr>
            <a:picLocks noChangeAspect="1"/>
          </p:cNvPicPr>
          <p:nvPr/>
        </p:nvPicPr>
        <p:blipFill>
          <a:blip r:embed="rId7"/>
          <a:srcRect/>
          <a:stretch>
            <a:fillRect/>
          </a:stretch>
        </p:blipFill>
        <p:spPr bwMode="auto">
          <a:xfrm>
            <a:off x="8414691" y="3722910"/>
            <a:ext cx="3459725" cy="2230357"/>
          </a:xfrm>
          <a:prstGeom prst="rect">
            <a:avLst/>
          </a:prstGeom>
          <a:noFill/>
          <a:ln w="9525">
            <a:noFill/>
            <a:miter lim="800000"/>
            <a:headEnd/>
            <a:tailEnd/>
          </a:ln>
        </p:spPr>
      </p:pic>
      <p:pic>
        <p:nvPicPr>
          <p:cNvPr id="36" name="Picture 9"/>
          <p:cNvPicPr>
            <a:picLocks noChangeAspect="1"/>
          </p:cNvPicPr>
          <p:nvPr/>
        </p:nvPicPr>
        <p:blipFill>
          <a:blip r:embed="rId8"/>
          <a:srcRect/>
          <a:stretch>
            <a:fillRect/>
          </a:stretch>
        </p:blipFill>
        <p:spPr>
          <a:xfrm rot="4825249">
            <a:off x="8767077" y="2652120"/>
            <a:ext cx="6392236" cy="1398301"/>
          </a:xfrm>
          <a:prstGeom prst="rect">
            <a:avLst/>
          </a:prstGeom>
        </p:spPr>
      </p:pic>
      <p:pic>
        <p:nvPicPr>
          <p:cNvPr id="37" name="Picture 36"/>
          <p:cNvPicPr>
            <a:picLocks noChangeAspect="1"/>
          </p:cNvPicPr>
          <p:nvPr/>
        </p:nvPicPr>
        <p:blipFill>
          <a:blip r:embed="rId9"/>
          <a:srcRect/>
          <a:stretch>
            <a:fillRect/>
          </a:stretch>
        </p:blipFill>
        <p:spPr bwMode="auto">
          <a:xfrm>
            <a:off x="8326175" y="1240567"/>
            <a:ext cx="3392944" cy="2255571"/>
          </a:xfrm>
          <a:prstGeom prst="rect">
            <a:avLst/>
          </a:prstGeom>
          <a:noFill/>
          <a:ln w="9525">
            <a:noFill/>
            <a:miter lim="800000"/>
            <a:headEnd/>
            <a:tailEnd/>
          </a:ln>
        </p:spPr>
      </p:pic>
      <p:sp>
        <p:nvSpPr>
          <p:cNvPr id="15" name="Rectangle 14"/>
          <p:cNvSpPr>
            <a:spLocks noChangeArrowheads="1"/>
          </p:cNvSpPr>
          <p:nvPr/>
        </p:nvSpPr>
        <p:spPr bwMode="auto">
          <a:xfrm>
            <a:off x="1197038" y="3427715"/>
            <a:ext cx="6138009" cy="2677656"/>
          </a:xfrm>
          <a:prstGeom prst="rect">
            <a:avLst/>
          </a:prstGeom>
          <a:noFill/>
          <a:ln w="9525">
            <a:noFill/>
            <a:miter lim="800000"/>
            <a:headEnd/>
            <a:tailEnd/>
          </a:ln>
        </p:spPr>
        <p:txBody>
          <a:bodyPr wrap="square">
            <a:spAutoFit/>
          </a:bodyPr>
          <a:lstStyle/>
          <a:p>
            <a:pPr algn="just" fontAlgn="base">
              <a:spcBef>
                <a:spcPct val="0"/>
              </a:spcBef>
              <a:spcAft>
                <a:spcPct val="0"/>
              </a:spcAft>
              <a:defRPr/>
            </a:pPr>
            <a:r>
              <a:rPr lang="en-US" sz="2800" i="1" dirty="0" smtClean="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V</a:t>
            </a:r>
            <a:r>
              <a:rPr lang="en-US" sz="2800" i="1" dirty="0" err="1" smtClean="0">
                <a:solidFill>
                  <a:srgbClr val="000000"/>
                </a:solidFill>
                <a:latin typeface="Times New Roman" pitchFamily="18" charset="0"/>
                <a:cs typeface="Calibri" pitchFamily="34" charset="0"/>
              </a:rPr>
              <a:t>ừa</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được</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miêu</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tả</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với</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những</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đặc</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tính</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riêng</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của</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loài</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vật</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thích</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săn</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gà</a:t>
            </a:r>
            <a:r>
              <a:rPr lang="en-US" sz="2800" i="1" dirty="0" smtClean="0">
                <a:solidFill>
                  <a:srgbClr val="000000"/>
                </a:solidFill>
                <a:latin typeface="Times New Roman" pitchFamily="18" charset="0"/>
                <a:cs typeface="Calibri" pitchFamily="34" charset="0"/>
              </a:rPr>
              <a:t> , </a:t>
            </a:r>
            <a:r>
              <a:rPr lang="en-US" sz="2800" i="1" dirty="0" err="1" smtClean="0">
                <a:solidFill>
                  <a:srgbClr val="000000"/>
                </a:solidFill>
                <a:latin typeface="Times New Roman" pitchFamily="18" charset="0"/>
                <a:cs typeface="Calibri" pitchFamily="34" charset="0"/>
              </a:rPr>
              <a:t>sợ</a:t>
            </a:r>
            <a:r>
              <a:rPr lang="en-US" sz="2800" i="1" dirty="0" smtClean="0">
                <a:solidFill>
                  <a:srgbClr val="000000"/>
                </a:solidFill>
                <a:latin typeface="Times New Roman" pitchFamily="18" charset="0"/>
                <a:cs typeface="Calibri" pitchFamily="34" charset="0"/>
              </a:rPr>
              <a:t> con </a:t>
            </a:r>
            <a:r>
              <a:rPr lang="en-US" sz="2800" i="1" dirty="0" err="1" smtClean="0">
                <a:solidFill>
                  <a:srgbClr val="000000"/>
                </a:solidFill>
                <a:latin typeface="Times New Roman" pitchFamily="18" charset="0"/>
                <a:cs typeface="Calibri" pitchFamily="34" charset="0"/>
              </a:rPr>
              <a:t>người</a:t>
            </a:r>
            <a:r>
              <a:rPr lang="en-US" sz="2800" i="1" dirty="0" smtClean="0">
                <a:solidFill>
                  <a:srgbClr val="000000"/>
                </a:solidFill>
                <a:latin typeface="Times New Roman" pitchFamily="18" charset="0"/>
                <a:cs typeface="Calibri" pitchFamily="34" charset="0"/>
              </a:rPr>
              <a:t>…</a:t>
            </a:r>
          </a:p>
          <a:p>
            <a:pPr algn="just" fontAlgn="base">
              <a:spcBef>
                <a:spcPct val="0"/>
              </a:spcBef>
              <a:spcAft>
                <a:spcPct val="0"/>
              </a:spcAft>
              <a:defRPr/>
            </a:pP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Vừa</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mang</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những</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đặc</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điểm</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tính</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cách</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của</a:t>
            </a:r>
            <a:r>
              <a:rPr lang="en-US" sz="2800" i="1" dirty="0" smtClean="0">
                <a:solidFill>
                  <a:srgbClr val="000000"/>
                </a:solidFill>
                <a:latin typeface="Times New Roman" pitchFamily="18" charset="0"/>
                <a:cs typeface="Calibri" pitchFamily="34" charset="0"/>
              </a:rPr>
              <a:t> con </a:t>
            </a:r>
            <a:r>
              <a:rPr lang="en-US" sz="2800" i="1" dirty="0" err="1" smtClean="0">
                <a:solidFill>
                  <a:srgbClr val="000000"/>
                </a:solidFill>
                <a:latin typeface="Times New Roman" pitchFamily="18" charset="0"/>
                <a:cs typeface="Calibri" pitchFamily="34" charset="0"/>
              </a:rPr>
              <a:t>người</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cử</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chỉ</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hành</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động</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ngôn</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ngữ</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cảm</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xúc</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suy</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nghĩ</a:t>
            </a:r>
            <a:r>
              <a:rPr lang="en-US" sz="2800" i="1" dirty="0" smtClean="0">
                <a:solidFill>
                  <a:srgbClr val="000000"/>
                </a:solidFill>
                <a:latin typeface="Times New Roman" pitchFamily="18" charset="0"/>
                <a:cs typeface="Calibri" pitchFamily="34" charset="0"/>
              </a:rPr>
              <a:t>…</a:t>
            </a:r>
            <a:endParaRPr lang="en-US" sz="2700" dirty="0">
              <a:solidFill>
                <a:prstClr val="black"/>
              </a:solidFill>
              <a:latin typeface="Times New Roman" pitchFamily="18" charset="0"/>
              <a:cs typeface="Calibri" pitchFamily="34" charset="0"/>
            </a:endParaRPr>
          </a:p>
        </p:txBody>
      </p:sp>
    </p:spTree>
    <p:extLst>
      <p:ext uri="{BB962C8B-B14F-4D97-AF65-F5344CB8AC3E}">
        <p14:creationId xmlns:p14="http://schemas.microsoft.com/office/powerpoint/2010/main" val="193015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p:cNvPicPr>
            <a:picLocks noChangeAspect="1"/>
          </p:cNvPicPr>
          <p:nvPr/>
        </p:nvPicPr>
        <p:blipFill>
          <a:blip r:embed="rId3"/>
          <a:srcRect/>
          <a:stretch>
            <a:fillRect/>
          </a:stretch>
        </p:blipFill>
        <p:spPr>
          <a:xfrm rot="-267628">
            <a:off x="6573687" y="-539128"/>
            <a:ext cx="6392236" cy="1398301"/>
          </a:xfrm>
          <a:prstGeom prst="rect">
            <a:avLst/>
          </a:prstGeom>
        </p:spPr>
      </p:pic>
      <p:pic>
        <p:nvPicPr>
          <p:cNvPr id="14" name="Picture 13"/>
          <p:cNvPicPr>
            <a:picLocks noChangeAspect="1"/>
          </p:cNvPicPr>
          <p:nvPr/>
        </p:nvPicPr>
        <p:blipFill>
          <a:blip r:embed="rId4"/>
          <a:srcRect/>
          <a:stretch>
            <a:fillRect/>
          </a:stretch>
        </p:blipFill>
        <p:spPr>
          <a:xfrm rot="-1791089">
            <a:off x="8330224" y="-110037"/>
            <a:ext cx="780454" cy="860005"/>
          </a:xfrm>
          <a:prstGeom prst="rect">
            <a:avLst/>
          </a:prstGeom>
        </p:spPr>
      </p:pic>
      <p:sp>
        <p:nvSpPr>
          <p:cNvPr id="35" name="Rectangle 34"/>
          <p:cNvSpPr/>
          <p:nvPr/>
        </p:nvSpPr>
        <p:spPr>
          <a:xfrm>
            <a:off x="979386" y="2063036"/>
            <a:ext cx="5549607" cy="3323987"/>
          </a:xfrm>
          <a:prstGeom prst="rect">
            <a:avLst/>
          </a:prstGeom>
        </p:spPr>
        <p:txBody>
          <a:bodyPr wrap="square">
            <a:spAutoFit/>
          </a:bodyPr>
          <a:lstStyle/>
          <a:p>
            <a:pPr algn="ctr" fontAlgn="base">
              <a:lnSpc>
                <a:spcPct val="150000"/>
              </a:lnSpc>
              <a:spcBef>
                <a:spcPct val="0"/>
              </a:spcBef>
              <a:spcAft>
                <a:spcPct val="0"/>
              </a:spcAft>
            </a:pPr>
            <a:r>
              <a:rPr lang="en-US" altLang="en-US" sz="4400" dirty="0" err="1" smtClean="0">
                <a:solidFill>
                  <a:srgbClr val="FF0000"/>
                </a:solidFill>
                <a:latin typeface="#9Slide06 SVNHello Sunshine Mar" pitchFamily="2" charset="0"/>
                <a:cs typeface="Times New Roman" panose="02020603050405020304" pitchFamily="18" charset="0"/>
              </a:rPr>
              <a:t>Cặp</a:t>
            </a:r>
            <a:r>
              <a:rPr lang="en-US" altLang="en-US" sz="4400" dirty="0" smtClean="0">
                <a:solidFill>
                  <a:srgbClr val="FF0000"/>
                </a:solidFill>
                <a:latin typeface="#9Slide06 SVNHello Sunshine Mar" pitchFamily="2" charset="0"/>
                <a:cs typeface="Times New Roman" panose="02020603050405020304" pitchFamily="18" charset="0"/>
              </a:rPr>
              <a:t> </a:t>
            </a:r>
            <a:r>
              <a:rPr lang="en-US" altLang="en-US" sz="4400" dirty="0" err="1" smtClean="0">
                <a:solidFill>
                  <a:srgbClr val="FF0000"/>
                </a:solidFill>
                <a:latin typeface="#9Slide06 SVNHello Sunshine Mar" pitchFamily="2" charset="0"/>
                <a:cs typeface="Times New Roman" panose="02020603050405020304" pitchFamily="18" charset="0"/>
              </a:rPr>
              <a:t>đôi</a:t>
            </a:r>
            <a:r>
              <a:rPr lang="en-US" altLang="en-US" sz="4400" dirty="0" smtClean="0">
                <a:solidFill>
                  <a:srgbClr val="FF0000"/>
                </a:solidFill>
                <a:latin typeface="#9Slide06 SVNHello Sunshine Mar" pitchFamily="2" charset="0"/>
                <a:cs typeface="Times New Roman" panose="02020603050405020304" pitchFamily="18" charset="0"/>
              </a:rPr>
              <a:t> chia </a:t>
            </a:r>
            <a:r>
              <a:rPr lang="en-US" altLang="en-US" sz="4400" dirty="0" err="1" smtClean="0">
                <a:solidFill>
                  <a:srgbClr val="FF0000"/>
                </a:solidFill>
                <a:latin typeface="#9Slide06 SVNHello Sunshine Mar" pitchFamily="2" charset="0"/>
                <a:cs typeface="Times New Roman" panose="02020603050405020304" pitchFamily="18" charset="0"/>
              </a:rPr>
              <a:t>sẻ</a:t>
            </a:r>
            <a:endParaRPr lang="en-US" altLang="en-US" sz="4400" dirty="0" smtClean="0">
              <a:solidFill>
                <a:srgbClr val="FF0000"/>
              </a:solidFill>
              <a:latin typeface="#9Slide06 SVNHello Sunshine Mar" pitchFamily="2" charset="0"/>
              <a:cs typeface="Times New Roman" panose="02020603050405020304" pitchFamily="18" charset="0"/>
            </a:endParaRPr>
          </a:p>
          <a:p>
            <a:pPr algn="just" fontAlgn="base">
              <a:lnSpc>
                <a:spcPct val="150000"/>
              </a:lnSpc>
              <a:spcBef>
                <a:spcPct val="0"/>
              </a:spcBef>
              <a:spcAft>
                <a:spcPct val="0"/>
              </a:spcAft>
            </a:pPr>
            <a:r>
              <a:rPr lang="en-US" altLang="en-US" sz="3200" dirty="0" smtClean="0">
                <a:solidFill>
                  <a:srgbClr val="000000"/>
                </a:solidFill>
                <a:latin typeface="Times New Roman" panose="02020603050405020304" pitchFamily="18" charset="0"/>
                <a:cs typeface="Times New Roman" panose="02020603050405020304" pitchFamily="18" charset="0"/>
              </a:rPr>
              <a:t>- </a:t>
            </a:r>
            <a:r>
              <a:rPr lang="en-US" altLang="en-US" sz="3200" dirty="0" err="1" smtClean="0">
                <a:solidFill>
                  <a:srgbClr val="000000"/>
                </a:solidFill>
                <a:latin typeface="Times New Roman" panose="02020603050405020304" pitchFamily="18" charset="0"/>
                <a:cs typeface="Times New Roman" panose="02020603050405020304" pitchFamily="18" charset="0"/>
              </a:rPr>
              <a:t>Yêu</a:t>
            </a:r>
            <a:r>
              <a:rPr lang="en-US" altLang="en-US" sz="3200" dirty="0" smtClean="0">
                <a:solidFill>
                  <a:srgbClr val="000000"/>
                </a:solidFill>
                <a:latin typeface="Times New Roman" panose="02020603050405020304" pitchFamily="18" charset="0"/>
                <a:cs typeface="Times New Roman" panose="02020603050405020304" pitchFamily="18" charset="0"/>
              </a:rPr>
              <a:t> </a:t>
            </a:r>
            <a:r>
              <a:rPr lang="en-US" altLang="en-US" sz="3200" dirty="0" err="1" smtClean="0">
                <a:solidFill>
                  <a:srgbClr val="000000"/>
                </a:solidFill>
                <a:latin typeface="Times New Roman" panose="02020603050405020304" pitchFamily="18" charset="0"/>
                <a:cs typeface="Times New Roman" panose="02020603050405020304" pitchFamily="18" charset="0"/>
              </a:rPr>
              <a:t>cầu</a:t>
            </a:r>
            <a:r>
              <a:rPr lang="en-US" altLang="en-US" sz="3200" dirty="0" smtClean="0">
                <a:solidFill>
                  <a:srgbClr val="000000"/>
                </a:solidFill>
                <a:latin typeface="Times New Roman" panose="02020603050405020304" pitchFamily="18" charset="0"/>
                <a:cs typeface="Times New Roman" panose="02020603050405020304" pitchFamily="18" charset="0"/>
              </a:rPr>
              <a:t>: </a:t>
            </a:r>
            <a:r>
              <a:rPr lang="en-US" altLang="en-US" sz="3200" dirty="0" err="1" smtClean="0">
                <a:solidFill>
                  <a:srgbClr val="000000"/>
                </a:solidFill>
                <a:latin typeface="Times New Roman" panose="02020603050405020304" pitchFamily="18" charset="0"/>
                <a:cs typeface="Times New Roman" panose="02020603050405020304" pitchFamily="18" charset="0"/>
              </a:rPr>
              <a:t>hoàn</a:t>
            </a:r>
            <a:r>
              <a:rPr lang="en-US" altLang="en-US" sz="3200" dirty="0" smtClean="0">
                <a:solidFill>
                  <a:srgbClr val="000000"/>
                </a:solidFill>
                <a:latin typeface="Times New Roman" panose="02020603050405020304" pitchFamily="18" charset="0"/>
                <a:cs typeface="Times New Roman" panose="02020603050405020304" pitchFamily="18" charset="0"/>
              </a:rPr>
              <a:t> </a:t>
            </a:r>
            <a:r>
              <a:rPr lang="en-US" altLang="en-US" sz="3200" dirty="0" err="1" smtClean="0">
                <a:solidFill>
                  <a:srgbClr val="000000"/>
                </a:solidFill>
                <a:latin typeface="Times New Roman" panose="02020603050405020304" pitchFamily="18" charset="0"/>
                <a:cs typeface="Times New Roman" panose="02020603050405020304" pitchFamily="18" charset="0"/>
              </a:rPr>
              <a:t>thành</a:t>
            </a:r>
            <a:r>
              <a:rPr lang="en-US" altLang="en-US" sz="3200" dirty="0" smtClean="0">
                <a:solidFill>
                  <a:srgbClr val="000000"/>
                </a:solidFill>
                <a:latin typeface="Times New Roman" panose="02020603050405020304" pitchFamily="18" charset="0"/>
                <a:cs typeface="Times New Roman" panose="02020603050405020304" pitchFamily="18" charset="0"/>
              </a:rPr>
              <a:t> </a:t>
            </a:r>
            <a:r>
              <a:rPr lang="en-US" altLang="en-US" sz="3200" dirty="0" err="1" smtClean="0">
                <a:solidFill>
                  <a:srgbClr val="000000"/>
                </a:solidFill>
                <a:latin typeface="Times New Roman" panose="02020603050405020304" pitchFamily="18" charset="0"/>
                <a:cs typeface="Times New Roman" panose="02020603050405020304" pitchFamily="18" charset="0"/>
              </a:rPr>
              <a:t>phiếu</a:t>
            </a:r>
            <a:r>
              <a:rPr lang="en-US" altLang="en-US" sz="3200" dirty="0" smtClean="0">
                <a:solidFill>
                  <a:srgbClr val="000000"/>
                </a:solidFill>
                <a:latin typeface="Times New Roman" panose="02020603050405020304" pitchFamily="18" charset="0"/>
                <a:cs typeface="Times New Roman" panose="02020603050405020304" pitchFamily="18" charset="0"/>
              </a:rPr>
              <a:t> </a:t>
            </a:r>
            <a:r>
              <a:rPr lang="en-US" altLang="en-US" sz="3200" dirty="0" err="1" smtClean="0">
                <a:solidFill>
                  <a:srgbClr val="000000"/>
                </a:solidFill>
                <a:latin typeface="Times New Roman" panose="02020603050405020304" pitchFamily="18" charset="0"/>
                <a:cs typeface="Times New Roman" panose="02020603050405020304" pitchFamily="18" charset="0"/>
              </a:rPr>
              <a:t>học</a:t>
            </a:r>
            <a:r>
              <a:rPr lang="en-US" altLang="en-US" sz="3200" dirty="0" smtClean="0">
                <a:solidFill>
                  <a:srgbClr val="000000"/>
                </a:solidFill>
                <a:latin typeface="Times New Roman" panose="02020603050405020304" pitchFamily="18" charset="0"/>
                <a:cs typeface="Times New Roman" panose="02020603050405020304" pitchFamily="18" charset="0"/>
              </a:rPr>
              <a:t> </a:t>
            </a:r>
            <a:r>
              <a:rPr lang="en-US" altLang="en-US" sz="3200" dirty="0" err="1" smtClean="0">
                <a:solidFill>
                  <a:srgbClr val="000000"/>
                </a:solidFill>
                <a:latin typeface="Times New Roman" panose="02020603050405020304" pitchFamily="18" charset="0"/>
                <a:cs typeface="Times New Roman" panose="02020603050405020304" pitchFamily="18" charset="0"/>
              </a:rPr>
              <a:t>tập</a:t>
            </a:r>
            <a:endParaRPr lang="en-US" altLang="en-US" sz="3200" dirty="0" smtClean="0">
              <a:solidFill>
                <a:srgbClr val="000000"/>
              </a:solidFill>
              <a:latin typeface="Times New Roman" panose="02020603050405020304" pitchFamily="18" charset="0"/>
              <a:cs typeface="Times New Roman" panose="02020603050405020304" pitchFamily="18" charset="0"/>
            </a:endParaRPr>
          </a:p>
          <a:p>
            <a:pPr algn="just" fontAlgn="base">
              <a:lnSpc>
                <a:spcPct val="150000"/>
              </a:lnSpc>
              <a:spcBef>
                <a:spcPct val="0"/>
              </a:spcBef>
              <a:spcAft>
                <a:spcPct val="0"/>
              </a:spcAft>
            </a:pPr>
            <a:r>
              <a:rPr lang="en-US" altLang="en-US" sz="3200" dirty="0" smtClean="0">
                <a:solidFill>
                  <a:srgbClr val="000000"/>
                </a:solidFill>
                <a:latin typeface="Times New Roman" panose="02020603050405020304" pitchFamily="18" charset="0"/>
                <a:cs typeface="Times New Roman" panose="02020603050405020304" pitchFamily="18" charset="0"/>
              </a:rPr>
              <a:t>- </a:t>
            </a:r>
            <a:r>
              <a:rPr lang="en-US" altLang="en-US" sz="3200" dirty="0" err="1" smtClean="0">
                <a:solidFill>
                  <a:srgbClr val="000000"/>
                </a:solidFill>
                <a:latin typeface="Times New Roman" panose="02020603050405020304" pitchFamily="18" charset="0"/>
                <a:cs typeface="Times New Roman" panose="02020603050405020304" pitchFamily="18" charset="0"/>
              </a:rPr>
              <a:t>Thời</a:t>
            </a:r>
            <a:r>
              <a:rPr lang="en-US" altLang="en-US" sz="3200" dirty="0" smtClean="0">
                <a:solidFill>
                  <a:srgbClr val="000000"/>
                </a:solidFill>
                <a:latin typeface="Times New Roman" panose="02020603050405020304" pitchFamily="18" charset="0"/>
                <a:cs typeface="Times New Roman" panose="02020603050405020304" pitchFamily="18" charset="0"/>
              </a:rPr>
              <a:t> </a:t>
            </a:r>
            <a:r>
              <a:rPr lang="en-US" altLang="en-US" sz="3200" dirty="0" err="1" smtClean="0">
                <a:solidFill>
                  <a:srgbClr val="000000"/>
                </a:solidFill>
                <a:latin typeface="Times New Roman" panose="02020603050405020304" pitchFamily="18" charset="0"/>
                <a:cs typeface="Times New Roman" panose="02020603050405020304" pitchFamily="18" charset="0"/>
              </a:rPr>
              <a:t>gian</a:t>
            </a:r>
            <a:r>
              <a:rPr lang="en-US" altLang="en-US" sz="3200" dirty="0" smtClean="0">
                <a:solidFill>
                  <a:srgbClr val="000000"/>
                </a:solidFill>
                <a:latin typeface="Times New Roman" panose="02020603050405020304" pitchFamily="18" charset="0"/>
                <a:cs typeface="Times New Roman" panose="02020603050405020304" pitchFamily="18" charset="0"/>
              </a:rPr>
              <a:t>: 5 </a:t>
            </a:r>
            <a:r>
              <a:rPr lang="en-US" altLang="en-US" sz="3200" dirty="0" err="1" smtClean="0">
                <a:solidFill>
                  <a:srgbClr val="000000"/>
                </a:solidFill>
                <a:latin typeface="Times New Roman" panose="02020603050405020304" pitchFamily="18" charset="0"/>
                <a:cs typeface="Times New Roman" panose="02020603050405020304" pitchFamily="18" charset="0"/>
              </a:rPr>
              <a:t>phút</a:t>
            </a:r>
            <a:endParaRPr lang="en-US" altLang="en-US" sz="3200" dirty="0">
              <a:solidFill>
                <a:srgbClr val="00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6984622" y="352905"/>
            <a:ext cx="4576631" cy="6360865"/>
          </a:xfrm>
          <a:prstGeom prst="rect">
            <a:avLst/>
          </a:prstGeom>
        </p:spPr>
      </p:pic>
      <p:pic>
        <p:nvPicPr>
          <p:cNvPr id="7" name="Picture 6"/>
          <p:cNvPicPr>
            <a:picLocks noChangeAspect="1"/>
          </p:cNvPicPr>
          <p:nvPr/>
        </p:nvPicPr>
        <p:blipFill>
          <a:blip r:embed="rId6"/>
          <a:stretch>
            <a:fillRect/>
          </a:stretch>
        </p:blipFill>
        <p:spPr>
          <a:xfrm>
            <a:off x="379838" y="146629"/>
            <a:ext cx="6376969" cy="1774090"/>
          </a:xfrm>
          <a:prstGeom prst="rect">
            <a:avLst/>
          </a:prstGeom>
        </p:spPr>
      </p:pic>
    </p:spTree>
    <p:extLst>
      <p:ext uri="{BB962C8B-B14F-4D97-AF65-F5344CB8AC3E}">
        <p14:creationId xmlns:p14="http://schemas.microsoft.com/office/powerpoint/2010/main" val="145332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rot="-5400000">
            <a:off x="7136515" y="1093449"/>
            <a:ext cx="8249188" cy="4671103"/>
          </a:xfrm>
          <a:prstGeom prst="rect">
            <a:avLst/>
          </a:prstGeom>
        </p:spPr>
      </p:pic>
      <p:pic>
        <p:nvPicPr>
          <p:cNvPr id="4" name="Picture 4"/>
          <p:cNvPicPr>
            <a:picLocks noChangeAspect="1"/>
          </p:cNvPicPr>
          <p:nvPr/>
        </p:nvPicPr>
        <p:blipFill>
          <a:blip r:embed="rId4"/>
          <a:srcRect/>
          <a:stretch>
            <a:fillRect/>
          </a:stretch>
        </p:blipFill>
        <p:spPr>
          <a:xfrm>
            <a:off x="3636884" y="567883"/>
            <a:ext cx="1364587" cy="767580"/>
          </a:xfrm>
          <a:prstGeom prst="rect">
            <a:avLst/>
          </a:prstGeom>
        </p:spPr>
      </p:pic>
      <p:pic>
        <p:nvPicPr>
          <p:cNvPr id="12" name="Picture 12"/>
          <p:cNvPicPr>
            <a:picLocks noChangeAspect="1"/>
          </p:cNvPicPr>
          <p:nvPr/>
        </p:nvPicPr>
        <p:blipFill>
          <a:blip r:embed="rId5"/>
          <a:srcRect/>
          <a:stretch>
            <a:fillRect/>
          </a:stretch>
        </p:blipFill>
        <p:spPr>
          <a:xfrm>
            <a:off x="8758111" y="1215725"/>
            <a:ext cx="2756635" cy="4662384"/>
          </a:xfrm>
          <a:prstGeom prst="rect">
            <a:avLst/>
          </a:prstGeom>
        </p:spPr>
      </p:pic>
      <p:pic>
        <p:nvPicPr>
          <p:cNvPr id="13" name="Picture 13"/>
          <p:cNvPicPr>
            <a:picLocks noChangeAspect="1"/>
          </p:cNvPicPr>
          <p:nvPr/>
        </p:nvPicPr>
        <p:blipFill>
          <a:blip r:embed="rId6"/>
          <a:srcRect/>
          <a:stretch>
            <a:fillRect/>
          </a:stretch>
        </p:blipFill>
        <p:spPr>
          <a:xfrm rot="-891811">
            <a:off x="9595224" y="3832200"/>
            <a:ext cx="2305865" cy="625466"/>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8693834" cy="6868129"/>
          </a:xfrm>
          <a:prstGeom prst="rect">
            <a:avLst/>
          </a:prstGeom>
        </p:spPr>
      </p:pic>
    </p:spTree>
    <p:extLst>
      <p:ext uri="{BB962C8B-B14F-4D97-AF65-F5344CB8AC3E}">
        <p14:creationId xmlns:p14="http://schemas.microsoft.com/office/powerpoint/2010/main" val="2342650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3"/>
          <p:cNvPicPr>
            <a:picLocks noChangeAspect="1"/>
          </p:cNvPicPr>
          <p:nvPr/>
        </p:nvPicPr>
        <p:blipFill>
          <a:blip r:embed="rId3"/>
          <a:srcRect/>
          <a:stretch>
            <a:fillRect/>
          </a:stretch>
        </p:blipFill>
        <p:spPr>
          <a:xfrm rot="874359">
            <a:off x="8762103" y="-2125184"/>
            <a:ext cx="6859794" cy="3687139"/>
          </a:xfrm>
          <a:prstGeom prst="rect">
            <a:avLst/>
          </a:prstGeom>
        </p:spPr>
      </p:pic>
      <p:pic>
        <p:nvPicPr>
          <p:cNvPr id="10" name="Picture 16"/>
          <p:cNvPicPr>
            <a:picLocks noChangeAspect="1"/>
          </p:cNvPicPr>
          <p:nvPr/>
        </p:nvPicPr>
        <p:blipFill>
          <a:blip r:embed="rId4"/>
          <a:srcRect/>
          <a:stretch>
            <a:fillRect/>
          </a:stretch>
        </p:blipFill>
        <p:spPr>
          <a:xfrm rot="4420169">
            <a:off x="779245" y="5718602"/>
            <a:ext cx="788916" cy="869329"/>
          </a:xfrm>
          <a:prstGeom prst="rect">
            <a:avLst/>
          </a:prstGeom>
        </p:spPr>
      </p:pic>
      <p:pic>
        <p:nvPicPr>
          <p:cNvPr id="12" name="Picture 18"/>
          <p:cNvPicPr>
            <a:picLocks noChangeAspect="1"/>
          </p:cNvPicPr>
          <p:nvPr/>
        </p:nvPicPr>
        <p:blipFill>
          <a:blip r:embed="rId5"/>
          <a:srcRect/>
          <a:stretch>
            <a:fillRect/>
          </a:stretch>
        </p:blipFill>
        <p:spPr>
          <a:xfrm>
            <a:off x="10304920" y="930009"/>
            <a:ext cx="3419860" cy="659545"/>
          </a:xfrm>
          <a:prstGeom prst="rect">
            <a:avLst/>
          </a:prstGeom>
        </p:spPr>
      </p:pic>
      <p:sp>
        <p:nvSpPr>
          <p:cNvPr id="16" name="Rounded Rectangle 15"/>
          <p:cNvSpPr/>
          <p:nvPr/>
        </p:nvSpPr>
        <p:spPr>
          <a:xfrm>
            <a:off x="558800" y="2155385"/>
            <a:ext cx="7137400" cy="3390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lnSpc>
                <a:spcPct val="150000"/>
              </a:lnSpc>
              <a:spcBef>
                <a:spcPct val="0"/>
              </a:spcBef>
              <a:spcAft>
                <a:spcPts val="1200"/>
              </a:spcAft>
              <a:defRPr/>
            </a:pPr>
            <a:endParaRPr lang="en-US" sz="2800" dirty="0">
              <a:solidFill>
                <a:prstClr val="black"/>
              </a:solidFill>
              <a:latin typeface="Times New Roman" pitchFamily="18" charset="0"/>
              <a:cs typeface="Calibri" pitchFamily="34" charset="0"/>
            </a:endParaRPr>
          </a:p>
        </p:txBody>
      </p:sp>
      <p:pic>
        <p:nvPicPr>
          <p:cNvPr id="17" name="Picture 9"/>
          <p:cNvPicPr>
            <a:picLocks noChangeAspect="1"/>
          </p:cNvPicPr>
          <p:nvPr/>
        </p:nvPicPr>
        <p:blipFill>
          <a:blip r:embed="rId6"/>
          <a:srcRect/>
          <a:stretch>
            <a:fillRect/>
          </a:stretch>
        </p:blipFill>
        <p:spPr>
          <a:xfrm rot="4825249">
            <a:off x="-4064920" y="2262877"/>
            <a:ext cx="8180548" cy="1789494"/>
          </a:xfrm>
          <a:prstGeom prst="rect">
            <a:avLst/>
          </a:prstGeom>
        </p:spPr>
      </p:pic>
      <p:pic>
        <p:nvPicPr>
          <p:cNvPr id="14" name="Picture 13"/>
          <p:cNvPicPr>
            <a:picLocks noChangeAspect="1"/>
          </p:cNvPicPr>
          <p:nvPr/>
        </p:nvPicPr>
        <p:blipFill>
          <a:blip r:embed="rId7">
            <a:extLst>
              <a:ext uri="{BEBA8EAE-BF5A-486C-A8C5-ECC9F3942E4B}">
                <a14:imgProps xmlns:a14="http://schemas.microsoft.com/office/drawing/2010/main">
                  <a14:imgLayer r:embed="rId8">
                    <a14:imgEffect>
                      <a14:backgroundRemoval t="9937" b="100000" l="9840" r="89931">
                        <a14:foregroundMark x1="52632" y1="66385" x2="53776" y2="70613"/>
                        <a14:foregroundMark x1="55835" y1="73784" x2="55835" y2="73784"/>
                        <a14:foregroundMark x1="60183" y1="60042" x2="61098" y2="64693"/>
                        <a14:foregroundMark x1="65675" y1="66173" x2="69108" y2="65962"/>
                      </a14:backgroundRemoval>
                    </a14:imgEffect>
                  </a14:imgLayer>
                </a14:imgProps>
              </a:ext>
              <a:ext uri="{28A0092B-C50C-407E-A947-70E740481C1C}">
                <a14:useLocalDpi xmlns:a14="http://schemas.microsoft.com/office/drawing/2010/main" val="0"/>
              </a:ext>
            </a:extLst>
          </a:blip>
          <a:stretch>
            <a:fillRect/>
          </a:stretch>
        </p:blipFill>
        <p:spPr>
          <a:xfrm>
            <a:off x="-1004934" y="930009"/>
            <a:ext cx="6948487" cy="7520902"/>
          </a:xfrm>
          <a:prstGeom prst="rect">
            <a:avLst/>
          </a:prstGeom>
        </p:spPr>
      </p:pic>
      <p:sp>
        <p:nvSpPr>
          <p:cNvPr id="18" name="Rectangle 17"/>
          <p:cNvSpPr>
            <a:spLocks noChangeArrowheads="1"/>
          </p:cNvSpPr>
          <p:nvPr/>
        </p:nvSpPr>
        <p:spPr bwMode="auto">
          <a:xfrm>
            <a:off x="4166781" y="1812457"/>
            <a:ext cx="7757338" cy="4524315"/>
          </a:xfrm>
          <a:prstGeom prst="rect">
            <a:avLst/>
          </a:prstGeom>
          <a:noFill/>
          <a:ln w="9525">
            <a:noFill/>
            <a:miter lim="800000"/>
            <a:headEnd/>
            <a:tailEnd/>
          </a:ln>
        </p:spPr>
        <p:txBody>
          <a:bodyPr wrap="square">
            <a:spAutoFit/>
          </a:bodyPr>
          <a:lstStyle/>
          <a:p>
            <a:pPr algn="just" fontAlgn="base">
              <a:spcBef>
                <a:spcPct val="0"/>
              </a:spcBef>
              <a:spcAft>
                <a:spcPct val="0"/>
              </a:spcAft>
              <a:defRPr/>
            </a:pPr>
            <a:r>
              <a:rPr lang="en-US" sz="3200" dirty="0" smtClean="0">
                <a:solidFill>
                  <a:srgbClr val="000000"/>
                </a:solidFill>
                <a:latin typeface="Times New Roman" pitchFamily="18" charset="0"/>
                <a:cs typeface="Calibri" pitchFamily="34" charset="0"/>
              </a:rPr>
              <a:t>- </a:t>
            </a:r>
            <a:r>
              <a:rPr lang="en-US" sz="3200" b="1" dirty="0" err="1" smtClean="0">
                <a:solidFill>
                  <a:srgbClr val="000000"/>
                </a:solidFill>
                <a:latin typeface="Times New Roman" pitchFamily="18" charset="0"/>
                <a:cs typeface="Calibri" pitchFamily="34" charset="0"/>
              </a:rPr>
              <a:t>Hoàn</a:t>
            </a:r>
            <a:r>
              <a:rPr lang="en-US" sz="3200" b="1" dirty="0" smtClean="0">
                <a:solidFill>
                  <a:srgbClr val="000000"/>
                </a:solidFill>
                <a:latin typeface="Times New Roman" pitchFamily="18" charset="0"/>
                <a:cs typeface="Calibri" pitchFamily="34" charset="0"/>
              </a:rPr>
              <a:t> </a:t>
            </a:r>
            <a:r>
              <a:rPr lang="en-US" sz="3200" b="1" dirty="0" err="1" smtClean="0">
                <a:solidFill>
                  <a:srgbClr val="000000"/>
                </a:solidFill>
                <a:latin typeface="Times New Roman" pitchFamily="18" charset="0"/>
                <a:cs typeface="Calibri" pitchFamily="34" charset="0"/>
              </a:rPr>
              <a:t>cảnh</a:t>
            </a:r>
            <a:r>
              <a:rPr lang="en-US" sz="3200" b="1" dirty="0" smtClean="0">
                <a:solidFill>
                  <a:srgbClr val="000000"/>
                </a:solidFill>
                <a:latin typeface="Times New Roman" pitchFamily="18" charset="0"/>
                <a:cs typeface="Calibri" pitchFamily="34" charset="0"/>
              </a:rPr>
              <a:t> </a:t>
            </a:r>
            <a:r>
              <a:rPr lang="en-US" sz="3200" b="1" dirty="0" err="1" smtClean="0">
                <a:solidFill>
                  <a:srgbClr val="000000"/>
                </a:solidFill>
                <a:latin typeface="Times New Roman" pitchFamily="18" charset="0"/>
                <a:cs typeface="Calibri" pitchFamily="34" charset="0"/>
              </a:rPr>
              <a:t>gặp</a:t>
            </a:r>
            <a:r>
              <a:rPr lang="en-US" sz="3200" b="1" dirty="0" smtClean="0">
                <a:solidFill>
                  <a:srgbClr val="000000"/>
                </a:solidFill>
                <a:latin typeface="Times New Roman" pitchFamily="18" charset="0"/>
                <a:cs typeface="Calibri" pitchFamily="34" charset="0"/>
              </a:rPr>
              <a:t> </a:t>
            </a:r>
            <a:r>
              <a:rPr lang="en-US" sz="3200" b="1" dirty="0" err="1" smtClean="0">
                <a:solidFill>
                  <a:srgbClr val="000000"/>
                </a:solidFill>
                <a:latin typeface="Times New Roman" pitchFamily="18" charset="0"/>
                <a:cs typeface="Calibri" pitchFamily="34" charset="0"/>
              </a:rPr>
              <a:t>gỡ</a:t>
            </a:r>
            <a:r>
              <a:rPr lang="en-US" sz="3200" b="1" dirty="0" smtClean="0">
                <a:solidFill>
                  <a:srgbClr val="000000"/>
                </a:solidFill>
                <a:latin typeface="Times New Roman" pitchFamily="18" charset="0"/>
                <a:cs typeface="Calibri" pitchFamily="34" charset="0"/>
              </a:rPr>
              <a:t> </a:t>
            </a:r>
            <a:r>
              <a:rPr lang="en-US" sz="3200" b="1" dirty="0" err="1" smtClean="0">
                <a:solidFill>
                  <a:srgbClr val="000000"/>
                </a:solidFill>
                <a:latin typeface="Times New Roman" pitchFamily="18" charset="0"/>
                <a:cs typeface="Calibri" pitchFamily="34" charset="0"/>
              </a:rPr>
              <a:t>với</a:t>
            </a:r>
            <a:r>
              <a:rPr lang="en-US" sz="3200" b="1" dirty="0" smtClean="0">
                <a:solidFill>
                  <a:srgbClr val="000000"/>
                </a:solidFill>
                <a:latin typeface="Times New Roman" pitchFamily="18" charset="0"/>
                <a:cs typeface="Calibri" pitchFamily="34" charset="0"/>
              </a:rPr>
              <a:t> </a:t>
            </a:r>
            <a:r>
              <a:rPr lang="en-US" sz="3200" b="1" dirty="0" err="1" smtClean="0">
                <a:solidFill>
                  <a:srgbClr val="000000"/>
                </a:solidFill>
                <a:latin typeface="Times New Roman" pitchFamily="18" charset="0"/>
                <a:cs typeface="Calibri" pitchFamily="34" charset="0"/>
              </a:rPr>
              <a:t>Cáo</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Hoàng</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tử</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bé</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đến</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từ</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một</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hành</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tinh</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khác</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khi</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vừa</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đặt</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chân</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tới</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trái</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đất</a:t>
            </a:r>
            <a:r>
              <a:rPr lang="en-US" sz="3200" dirty="0" smtClean="0">
                <a:solidFill>
                  <a:srgbClr val="000000"/>
                </a:solidFill>
                <a:latin typeface="Times New Roman" pitchFamily="18" charset="0"/>
                <a:cs typeface="Calibri" pitchFamily="34" charset="0"/>
              </a:rPr>
              <a:t>.</a:t>
            </a:r>
          </a:p>
          <a:p>
            <a:pPr algn="just" fontAlgn="base">
              <a:spcBef>
                <a:spcPct val="0"/>
              </a:spcBef>
              <a:spcAft>
                <a:spcPct val="0"/>
              </a:spcAft>
              <a:defRPr/>
            </a:pPr>
            <a:r>
              <a:rPr lang="en-US" sz="3200" dirty="0" smtClean="0">
                <a:solidFill>
                  <a:srgbClr val="000000"/>
                </a:solidFill>
                <a:latin typeface="Times New Roman" pitchFamily="18" charset="0"/>
                <a:cs typeface="Calibri" pitchFamily="34" charset="0"/>
              </a:rPr>
              <a:t>- </a:t>
            </a:r>
            <a:r>
              <a:rPr lang="en-US" sz="3200" b="1" dirty="0" err="1" smtClean="0">
                <a:solidFill>
                  <a:srgbClr val="000000"/>
                </a:solidFill>
                <a:latin typeface="Times New Roman" pitchFamily="18" charset="0"/>
                <a:cs typeface="Calibri" pitchFamily="34" charset="0"/>
              </a:rPr>
              <a:t>Tâm</a:t>
            </a:r>
            <a:r>
              <a:rPr lang="en-US" sz="3200" b="1" dirty="0" smtClean="0">
                <a:solidFill>
                  <a:srgbClr val="000000"/>
                </a:solidFill>
                <a:latin typeface="Times New Roman" pitchFamily="18" charset="0"/>
                <a:cs typeface="Calibri" pitchFamily="34" charset="0"/>
              </a:rPr>
              <a:t> </a:t>
            </a:r>
            <a:r>
              <a:rPr lang="en-US" sz="3200" b="1" dirty="0" err="1" smtClean="0">
                <a:solidFill>
                  <a:srgbClr val="000000"/>
                </a:solidFill>
                <a:latin typeface="Times New Roman" pitchFamily="18" charset="0"/>
                <a:cs typeface="Calibri" pitchFamily="34" charset="0"/>
              </a:rPr>
              <a:t>trạng</a:t>
            </a:r>
            <a:r>
              <a:rPr lang="en-US" sz="3200" b="1" dirty="0" smtClean="0">
                <a:solidFill>
                  <a:srgbClr val="000000"/>
                </a:solidFill>
                <a:latin typeface="Times New Roman" pitchFamily="18" charset="0"/>
                <a:cs typeface="Calibri" pitchFamily="34" charset="0"/>
              </a:rPr>
              <a:t> </a:t>
            </a:r>
            <a:r>
              <a:rPr lang="en-US" sz="3200" b="1" dirty="0" err="1" smtClean="0">
                <a:solidFill>
                  <a:srgbClr val="000000"/>
                </a:solidFill>
                <a:latin typeface="Times New Roman" pitchFamily="18" charset="0"/>
                <a:cs typeface="Calibri" pitchFamily="34" charset="0"/>
              </a:rPr>
              <a:t>khi</a:t>
            </a:r>
            <a:r>
              <a:rPr lang="en-US" sz="3200" b="1" dirty="0" smtClean="0">
                <a:solidFill>
                  <a:srgbClr val="000000"/>
                </a:solidFill>
                <a:latin typeface="Times New Roman" pitchFamily="18" charset="0"/>
                <a:cs typeface="Calibri" pitchFamily="34" charset="0"/>
              </a:rPr>
              <a:t> </a:t>
            </a:r>
            <a:r>
              <a:rPr lang="en-US" sz="3200" b="1" dirty="0" err="1" smtClean="0">
                <a:solidFill>
                  <a:srgbClr val="000000"/>
                </a:solidFill>
                <a:latin typeface="Times New Roman" pitchFamily="18" charset="0"/>
                <a:cs typeface="Calibri" pitchFamily="34" charset="0"/>
              </a:rPr>
              <a:t>gặp</a:t>
            </a:r>
            <a:r>
              <a:rPr lang="en-US" sz="3200" b="1" dirty="0" smtClean="0">
                <a:solidFill>
                  <a:srgbClr val="000000"/>
                </a:solidFill>
                <a:latin typeface="Times New Roman" pitchFamily="18" charset="0"/>
                <a:cs typeface="Calibri" pitchFamily="34" charset="0"/>
              </a:rPr>
              <a:t> </a:t>
            </a:r>
            <a:r>
              <a:rPr lang="en-US" sz="3200" b="1" dirty="0" err="1" smtClean="0">
                <a:solidFill>
                  <a:srgbClr val="000000"/>
                </a:solidFill>
                <a:latin typeface="Times New Roman" pitchFamily="18" charset="0"/>
                <a:cs typeface="Calibri" pitchFamily="34" charset="0"/>
              </a:rPr>
              <a:t>Cáo</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vừa</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phải</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đối</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diện</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với</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nỗi</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thất</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vọng</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đau</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khổ</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khi</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ngỡ</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rằng</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bông</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hồng</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của</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cậu</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không</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phải</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là</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duy</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nhất</a:t>
            </a:r>
            <a:r>
              <a:rPr lang="en-US" sz="3200" dirty="0" smtClean="0">
                <a:solidFill>
                  <a:srgbClr val="000000"/>
                </a:solidFill>
                <a:latin typeface="Times New Roman" pitchFamily="18" charset="0"/>
                <a:cs typeface="Calibri" pitchFamily="34" charset="0"/>
              </a:rPr>
              <a:t>.</a:t>
            </a:r>
          </a:p>
          <a:p>
            <a:pPr algn="just" fontAlgn="base">
              <a:spcBef>
                <a:spcPct val="0"/>
              </a:spcBef>
              <a:spcAft>
                <a:spcPct val="0"/>
              </a:spcAft>
              <a:defRPr/>
            </a:pPr>
            <a:r>
              <a:rPr lang="en-US" sz="3200" dirty="0" smtClean="0">
                <a:solidFill>
                  <a:srgbClr val="000000"/>
                </a:solidFill>
                <a:latin typeface="Times New Roman" pitchFamily="18" charset="0"/>
                <a:cs typeface="Calibri" pitchFamily="34" charset="0"/>
              </a:rPr>
              <a:t>- </a:t>
            </a:r>
            <a:r>
              <a:rPr lang="en-US" sz="3200" b="1" dirty="0" err="1" smtClean="0">
                <a:solidFill>
                  <a:srgbClr val="000000"/>
                </a:solidFill>
                <a:latin typeface="Times New Roman" pitchFamily="18" charset="0"/>
                <a:cs typeface="Calibri" pitchFamily="34" charset="0"/>
              </a:rPr>
              <a:t>Lời</a:t>
            </a:r>
            <a:r>
              <a:rPr lang="en-US" sz="3200" b="1" dirty="0" smtClean="0">
                <a:solidFill>
                  <a:srgbClr val="000000"/>
                </a:solidFill>
                <a:latin typeface="Times New Roman" pitchFamily="18" charset="0"/>
                <a:cs typeface="Calibri" pitchFamily="34" charset="0"/>
              </a:rPr>
              <a:t> </a:t>
            </a:r>
            <a:r>
              <a:rPr lang="en-US" sz="3200" b="1" dirty="0" err="1" smtClean="0">
                <a:solidFill>
                  <a:srgbClr val="000000"/>
                </a:solidFill>
                <a:latin typeface="Times New Roman" pitchFamily="18" charset="0"/>
                <a:cs typeface="Calibri" pitchFamily="34" charset="0"/>
              </a:rPr>
              <a:t>nói</a:t>
            </a:r>
            <a:r>
              <a:rPr lang="en-US" sz="3200" dirty="0" smtClean="0">
                <a:solidFill>
                  <a:srgbClr val="000000"/>
                </a:solidFill>
                <a:latin typeface="Times New Roman" pitchFamily="18" charset="0"/>
                <a:cs typeface="Calibri" pitchFamily="34" charset="0"/>
              </a:rPr>
              <a:t>:</a:t>
            </a:r>
          </a:p>
          <a:p>
            <a:pPr algn="just" fontAlgn="base">
              <a:spcBef>
                <a:spcPct val="0"/>
              </a:spcBef>
              <a:spcAft>
                <a:spcPct val="0"/>
              </a:spcAft>
              <a:defRPr/>
            </a:pP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Bạn</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dễ</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thương</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quá</a:t>
            </a:r>
            <a:r>
              <a:rPr lang="en-US" sz="3200" dirty="0" smtClean="0">
                <a:solidFill>
                  <a:srgbClr val="000000"/>
                </a:solidFill>
                <a:latin typeface="Times New Roman" pitchFamily="18" charset="0"/>
                <a:cs typeface="Calibri" pitchFamily="34" charset="0"/>
              </a:rPr>
              <a:t>”</a:t>
            </a:r>
          </a:p>
          <a:p>
            <a:pPr algn="just" fontAlgn="base">
              <a:spcBef>
                <a:spcPct val="0"/>
              </a:spcBef>
              <a:spcAft>
                <a:spcPct val="0"/>
              </a:spcAft>
              <a:defRPr/>
            </a:pP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Đề</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nghị</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Cáo</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lại</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gần</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chơi</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với</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mình</a:t>
            </a:r>
            <a:r>
              <a:rPr lang="en-US" sz="3200" dirty="0" smtClean="0">
                <a:solidFill>
                  <a:srgbClr val="000000"/>
                </a:solidFill>
                <a:latin typeface="Times New Roman" pitchFamily="18" charset="0"/>
                <a:cs typeface="Calibri" pitchFamily="34" charset="0"/>
              </a:rPr>
              <a:t>.</a:t>
            </a:r>
          </a:p>
        </p:txBody>
      </p:sp>
      <p:pic>
        <p:nvPicPr>
          <p:cNvPr id="19" name="Picture 18"/>
          <p:cNvPicPr>
            <a:picLocks noChangeAspect="1"/>
          </p:cNvPicPr>
          <p:nvPr/>
        </p:nvPicPr>
        <p:blipFill>
          <a:blip r:embed="rId9"/>
          <a:stretch>
            <a:fillRect/>
          </a:stretch>
        </p:blipFill>
        <p:spPr>
          <a:xfrm>
            <a:off x="2031620" y="-30222"/>
            <a:ext cx="6376969" cy="1774090"/>
          </a:xfrm>
          <a:prstGeom prst="rect">
            <a:avLst/>
          </a:prstGeom>
        </p:spPr>
      </p:pic>
    </p:spTree>
    <p:extLst>
      <p:ext uri="{BB962C8B-B14F-4D97-AF65-F5344CB8AC3E}">
        <p14:creationId xmlns:p14="http://schemas.microsoft.com/office/powerpoint/2010/main" val="362045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3"/>
          <p:cNvPicPr>
            <a:picLocks noChangeAspect="1"/>
          </p:cNvPicPr>
          <p:nvPr/>
        </p:nvPicPr>
        <p:blipFill>
          <a:blip r:embed="rId3"/>
          <a:srcRect/>
          <a:stretch>
            <a:fillRect/>
          </a:stretch>
        </p:blipFill>
        <p:spPr>
          <a:xfrm rot="874359">
            <a:off x="8762103" y="-2125184"/>
            <a:ext cx="6859794" cy="3687139"/>
          </a:xfrm>
          <a:prstGeom prst="rect">
            <a:avLst/>
          </a:prstGeom>
        </p:spPr>
      </p:pic>
      <p:pic>
        <p:nvPicPr>
          <p:cNvPr id="10" name="Picture 16"/>
          <p:cNvPicPr>
            <a:picLocks noChangeAspect="1"/>
          </p:cNvPicPr>
          <p:nvPr/>
        </p:nvPicPr>
        <p:blipFill>
          <a:blip r:embed="rId4"/>
          <a:srcRect/>
          <a:stretch>
            <a:fillRect/>
          </a:stretch>
        </p:blipFill>
        <p:spPr>
          <a:xfrm rot="4420169">
            <a:off x="779245" y="5718602"/>
            <a:ext cx="788916" cy="869329"/>
          </a:xfrm>
          <a:prstGeom prst="rect">
            <a:avLst/>
          </a:prstGeom>
        </p:spPr>
      </p:pic>
      <p:pic>
        <p:nvPicPr>
          <p:cNvPr id="12" name="Picture 18"/>
          <p:cNvPicPr>
            <a:picLocks noChangeAspect="1"/>
          </p:cNvPicPr>
          <p:nvPr/>
        </p:nvPicPr>
        <p:blipFill>
          <a:blip r:embed="rId5"/>
          <a:srcRect/>
          <a:stretch>
            <a:fillRect/>
          </a:stretch>
        </p:blipFill>
        <p:spPr>
          <a:xfrm>
            <a:off x="10304920" y="930009"/>
            <a:ext cx="3419860" cy="659545"/>
          </a:xfrm>
          <a:prstGeom prst="rect">
            <a:avLst/>
          </a:prstGeom>
        </p:spPr>
      </p:pic>
      <p:sp>
        <p:nvSpPr>
          <p:cNvPr id="16" name="Rounded Rectangle 15"/>
          <p:cNvSpPr/>
          <p:nvPr/>
        </p:nvSpPr>
        <p:spPr>
          <a:xfrm>
            <a:off x="558800" y="2155385"/>
            <a:ext cx="7137400" cy="3390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lnSpc>
                <a:spcPct val="150000"/>
              </a:lnSpc>
              <a:spcBef>
                <a:spcPct val="0"/>
              </a:spcBef>
              <a:spcAft>
                <a:spcPts val="1200"/>
              </a:spcAft>
              <a:defRPr/>
            </a:pPr>
            <a:endParaRPr lang="en-US" sz="2800" dirty="0">
              <a:solidFill>
                <a:prstClr val="black"/>
              </a:solidFill>
              <a:latin typeface="Times New Roman" pitchFamily="18" charset="0"/>
              <a:cs typeface="Calibri" pitchFamily="34" charset="0"/>
            </a:endParaRPr>
          </a:p>
        </p:txBody>
      </p:sp>
      <p:pic>
        <p:nvPicPr>
          <p:cNvPr id="17" name="Picture 9"/>
          <p:cNvPicPr>
            <a:picLocks noChangeAspect="1"/>
          </p:cNvPicPr>
          <p:nvPr/>
        </p:nvPicPr>
        <p:blipFill>
          <a:blip r:embed="rId6"/>
          <a:srcRect/>
          <a:stretch>
            <a:fillRect/>
          </a:stretch>
        </p:blipFill>
        <p:spPr>
          <a:xfrm rot="4825249">
            <a:off x="-4064920" y="2262877"/>
            <a:ext cx="8180548" cy="1789494"/>
          </a:xfrm>
          <a:prstGeom prst="rect">
            <a:avLst/>
          </a:prstGeom>
        </p:spPr>
      </p:pic>
      <p:sp>
        <p:nvSpPr>
          <p:cNvPr id="18" name="Rectangle 17"/>
          <p:cNvSpPr>
            <a:spLocks noChangeArrowheads="1"/>
          </p:cNvSpPr>
          <p:nvPr/>
        </p:nvSpPr>
        <p:spPr bwMode="auto">
          <a:xfrm>
            <a:off x="1453001" y="1628951"/>
            <a:ext cx="10134162" cy="4524315"/>
          </a:xfrm>
          <a:prstGeom prst="rect">
            <a:avLst/>
          </a:prstGeom>
          <a:noFill/>
          <a:ln w="9525">
            <a:noFill/>
            <a:miter lim="800000"/>
            <a:headEnd/>
            <a:tailEnd/>
          </a:ln>
        </p:spPr>
        <p:txBody>
          <a:bodyPr wrap="square">
            <a:spAutoFit/>
          </a:bodyPr>
          <a:lstStyle/>
          <a:p>
            <a:pPr algn="just" fontAlgn="base">
              <a:spcBef>
                <a:spcPct val="0"/>
              </a:spcBef>
              <a:spcAft>
                <a:spcPct val="0"/>
              </a:spcAft>
              <a:defRPr/>
            </a:pPr>
            <a:r>
              <a:rPr lang="en-US" sz="3200" b="1" dirty="0" smtClean="0">
                <a:solidFill>
                  <a:srgbClr val="000000"/>
                </a:solidFill>
                <a:latin typeface="Times New Roman" pitchFamily="18" charset="0"/>
                <a:cs typeface="Calibri" pitchFamily="34" charset="0"/>
              </a:rPr>
              <a:t>- </a:t>
            </a:r>
            <a:r>
              <a:rPr lang="en-US" sz="3200" b="1" dirty="0" err="1" smtClean="0">
                <a:solidFill>
                  <a:srgbClr val="000000"/>
                </a:solidFill>
                <a:latin typeface="Times New Roman" pitchFamily="18" charset="0"/>
                <a:cs typeface="Calibri" pitchFamily="34" charset="0"/>
              </a:rPr>
              <a:t>Mong</a:t>
            </a:r>
            <a:r>
              <a:rPr lang="en-US" sz="3200" b="1" dirty="0" smtClean="0">
                <a:solidFill>
                  <a:srgbClr val="000000"/>
                </a:solidFill>
                <a:latin typeface="Times New Roman" pitchFamily="18" charset="0"/>
                <a:cs typeface="Calibri" pitchFamily="34" charset="0"/>
              </a:rPr>
              <a:t> </a:t>
            </a:r>
            <a:r>
              <a:rPr lang="en-US" sz="3200" b="1" dirty="0" err="1" smtClean="0">
                <a:solidFill>
                  <a:srgbClr val="000000"/>
                </a:solidFill>
                <a:latin typeface="Times New Roman" pitchFamily="18" charset="0"/>
                <a:cs typeface="Calibri" pitchFamily="34" charset="0"/>
              </a:rPr>
              <a:t>muốn</a:t>
            </a:r>
            <a:r>
              <a:rPr lang="en-US" sz="3200" b="1" dirty="0" smtClean="0">
                <a:solidFill>
                  <a:srgbClr val="000000"/>
                </a:solidFill>
                <a:latin typeface="Times New Roman" pitchFamily="18" charset="0"/>
                <a:cs typeface="Calibri" pitchFamily="34" charset="0"/>
              </a:rPr>
              <a:t>: </a:t>
            </a:r>
          </a:p>
          <a:p>
            <a:pPr algn="just" fontAlgn="base">
              <a:spcBef>
                <a:spcPct val="0"/>
              </a:spcBef>
              <a:spcAft>
                <a:spcPct val="0"/>
              </a:spcAft>
              <a:defRPr/>
            </a:pP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Đi</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tìm</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bạn</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bè</a:t>
            </a:r>
            <a:endParaRPr lang="en-US" sz="3200" dirty="0" smtClean="0">
              <a:solidFill>
                <a:srgbClr val="000000"/>
              </a:solidFill>
              <a:latin typeface="Times New Roman" pitchFamily="18" charset="0"/>
              <a:cs typeface="Calibri" pitchFamily="34" charset="0"/>
            </a:endParaRPr>
          </a:p>
          <a:p>
            <a:pPr algn="just" fontAlgn="base">
              <a:spcBef>
                <a:spcPct val="0"/>
              </a:spcBef>
              <a:spcAft>
                <a:spcPct val="0"/>
              </a:spcAft>
              <a:defRPr/>
            </a:pP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Tha</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thiết</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muốn</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được</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biết</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cảm</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hóa</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là</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gì</a:t>
            </a:r>
            <a:r>
              <a:rPr lang="en-US" sz="3200" dirty="0" smtClean="0">
                <a:solidFill>
                  <a:srgbClr val="000000"/>
                </a:solidFill>
                <a:latin typeface="Times New Roman" pitchFamily="18" charset="0"/>
                <a:cs typeface="Calibri" pitchFamily="34" charset="0"/>
              </a:rPr>
              <a:t>.</a:t>
            </a:r>
          </a:p>
          <a:p>
            <a:pPr algn="just" fontAlgn="base">
              <a:spcBef>
                <a:spcPct val="0"/>
              </a:spcBef>
              <a:spcAft>
                <a:spcPct val="0"/>
              </a:spcAft>
              <a:defRPr/>
            </a:pPr>
            <a:r>
              <a:rPr lang="en-US" sz="3200" b="1" dirty="0" smtClean="0">
                <a:solidFill>
                  <a:srgbClr val="000000"/>
                </a:solidFill>
                <a:latin typeface="Times New Roman" pitchFamily="18" charset="0"/>
                <a:cs typeface="Calibri" pitchFamily="34" charset="0"/>
              </a:rPr>
              <a:t>- </a:t>
            </a:r>
            <a:r>
              <a:rPr lang="en-US" sz="3200" b="1" dirty="0" err="1" smtClean="0">
                <a:solidFill>
                  <a:srgbClr val="000000"/>
                </a:solidFill>
                <a:latin typeface="Times New Roman" pitchFamily="18" charset="0"/>
                <a:cs typeface="Calibri" pitchFamily="34" charset="0"/>
              </a:rPr>
              <a:t>Hành</a:t>
            </a:r>
            <a:r>
              <a:rPr lang="en-US" sz="3200" b="1" dirty="0" smtClean="0">
                <a:solidFill>
                  <a:srgbClr val="000000"/>
                </a:solidFill>
                <a:latin typeface="Times New Roman" pitchFamily="18" charset="0"/>
                <a:cs typeface="Calibri" pitchFamily="34" charset="0"/>
              </a:rPr>
              <a:t> </a:t>
            </a:r>
            <a:r>
              <a:rPr lang="en-US" sz="3200" b="1" dirty="0" err="1" smtClean="0">
                <a:solidFill>
                  <a:srgbClr val="000000"/>
                </a:solidFill>
                <a:latin typeface="Times New Roman" pitchFamily="18" charset="0"/>
                <a:cs typeface="Calibri" pitchFamily="34" charset="0"/>
              </a:rPr>
              <a:t>động</a:t>
            </a:r>
            <a:r>
              <a:rPr lang="en-US" sz="3200" b="1" dirty="0" smtClean="0">
                <a:solidFill>
                  <a:srgbClr val="000000"/>
                </a:solidFill>
                <a:latin typeface="Times New Roman" pitchFamily="18" charset="0"/>
                <a:cs typeface="Calibri" pitchFamily="34" charset="0"/>
              </a:rPr>
              <a:t>, </a:t>
            </a:r>
            <a:r>
              <a:rPr lang="en-US" sz="3200" b="1" dirty="0" err="1" smtClean="0">
                <a:solidFill>
                  <a:srgbClr val="000000"/>
                </a:solidFill>
                <a:latin typeface="Times New Roman" pitchFamily="18" charset="0"/>
                <a:cs typeface="Calibri" pitchFamily="34" charset="0"/>
              </a:rPr>
              <a:t>nhận</a:t>
            </a:r>
            <a:r>
              <a:rPr lang="en-US" sz="3200" b="1" dirty="0" smtClean="0">
                <a:solidFill>
                  <a:srgbClr val="000000"/>
                </a:solidFill>
                <a:latin typeface="Times New Roman" pitchFamily="18" charset="0"/>
                <a:cs typeface="Calibri" pitchFamily="34" charset="0"/>
              </a:rPr>
              <a:t> </a:t>
            </a:r>
            <a:r>
              <a:rPr lang="en-US" sz="3200" b="1" dirty="0" err="1" smtClean="0">
                <a:solidFill>
                  <a:srgbClr val="000000"/>
                </a:solidFill>
                <a:latin typeface="Times New Roman" pitchFamily="18" charset="0"/>
                <a:cs typeface="Calibri" pitchFamily="34" charset="0"/>
              </a:rPr>
              <a:t>thức</a:t>
            </a:r>
            <a:r>
              <a:rPr lang="en-US" sz="3200" b="1" dirty="0" smtClean="0">
                <a:solidFill>
                  <a:srgbClr val="000000"/>
                </a:solidFill>
                <a:latin typeface="Times New Roman" pitchFamily="18" charset="0"/>
                <a:cs typeface="Calibri" pitchFamily="34" charset="0"/>
              </a:rPr>
              <a:t>:</a:t>
            </a:r>
          </a:p>
          <a:p>
            <a:pPr algn="just" fontAlgn="base">
              <a:spcBef>
                <a:spcPct val="0"/>
              </a:spcBef>
              <a:spcAft>
                <a:spcPct val="0"/>
              </a:spcAft>
              <a:defRPr/>
            </a:pP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Cảm</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hóa</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cáo</a:t>
            </a:r>
            <a:endParaRPr lang="en-US" sz="3200" dirty="0" smtClean="0">
              <a:solidFill>
                <a:srgbClr val="000000"/>
              </a:solidFill>
              <a:latin typeface="Times New Roman" pitchFamily="18" charset="0"/>
              <a:cs typeface="Calibri" pitchFamily="34" charset="0"/>
            </a:endParaRPr>
          </a:p>
          <a:p>
            <a:pPr algn="just" fontAlgn="base">
              <a:spcBef>
                <a:spcPct val="0"/>
              </a:spcBef>
              <a:spcAft>
                <a:spcPct val="0"/>
              </a:spcAft>
              <a:defRPr/>
            </a:pP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Hiểu</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được</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thế</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nào</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là</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cảm</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hóa</a:t>
            </a:r>
            <a:endParaRPr lang="en-US" sz="3200" dirty="0" smtClean="0">
              <a:solidFill>
                <a:srgbClr val="000000"/>
              </a:solidFill>
              <a:latin typeface="Times New Roman" pitchFamily="18" charset="0"/>
              <a:cs typeface="Calibri" pitchFamily="34" charset="0"/>
            </a:endParaRPr>
          </a:p>
          <a:p>
            <a:pPr algn="just" fontAlgn="base">
              <a:spcBef>
                <a:spcPct val="0"/>
              </a:spcBef>
              <a:spcAft>
                <a:spcPct val="0"/>
              </a:spcAft>
              <a:defRPr/>
            </a:pP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Nhắc</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lại</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lời</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của</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cáo</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để</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cho</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nhớ</a:t>
            </a:r>
            <a:endParaRPr lang="en-US" sz="3200" dirty="0" smtClean="0">
              <a:solidFill>
                <a:srgbClr val="000000"/>
              </a:solidFill>
              <a:latin typeface="Times New Roman" pitchFamily="18" charset="0"/>
              <a:cs typeface="Calibri" pitchFamily="34" charset="0"/>
            </a:endParaRPr>
          </a:p>
          <a:p>
            <a:pPr algn="just" fontAlgn="base">
              <a:spcBef>
                <a:spcPct val="0"/>
              </a:spcBef>
              <a:spcAft>
                <a:spcPct val="0"/>
              </a:spcAft>
              <a:defRPr/>
            </a:pPr>
            <a:r>
              <a:rPr lang="en-US" sz="3200" dirty="0" smtClean="0">
                <a:solidFill>
                  <a:srgbClr val="FF0000"/>
                </a:solidFill>
                <a:latin typeface="Times New Roman" pitchFamily="18" charset="0"/>
                <a:cs typeface="Calibri" pitchFamily="34" charset="0"/>
                <a:sym typeface="Wingdings" panose="05000000000000000000" pitchFamily="2" charset="2"/>
              </a:rPr>
              <a:t> </a:t>
            </a:r>
            <a:r>
              <a:rPr lang="en-US" sz="3200" dirty="0" err="1" smtClean="0">
                <a:solidFill>
                  <a:srgbClr val="FF0000"/>
                </a:solidFill>
                <a:latin typeface="Times New Roman" pitchFamily="18" charset="0"/>
                <a:cs typeface="Calibri" pitchFamily="34" charset="0"/>
                <a:sym typeface="Wingdings" panose="05000000000000000000" pitchFamily="2" charset="2"/>
              </a:rPr>
              <a:t>Nhận</a:t>
            </a:r>
            <a:r>
              <a:rPr lang="en-US" sz="3200" dirty="0" smtClean="0">
                <a:solidFill>
                  <a:srgbClr val="FF0000"/>
                </a:solidFill>
                <a:latin typeface="Times New Roman" pitchFamily="18" charset="0"/>
                <a:cs typeface="Calibri" pitchFamily="34" charset="0"/>
                <a:sym typeface="Wingdings" panose="05000000000000000000" pitchFamily="2" charset="2"/>
              </a:rPr>
              <a:t> </a:t>
            </a:r>
            <a:r>
              <a:rPr lang="en-US" sz="3200" dirty="0" err="1" smtClean="0">
                <a:solidFill>
                  <a:srgbClr val="FF0000"/>
                </a:solidFill>
                <a:latin typeface="Times New Roman" pitchFamily="18" charset="0"/>
                <a:cs typeface="Calibri" pitchFamily="34" charset="0"/>
                <a:sym typeface="Wingdings" panose="05000000000000000000" pitchFamily="2" charset="2"/>
              </a:rPr>
              <a:t>xét</a:t>
            </a:r>
            <a:r>
              <a:rPr lang="en-US" sz="3200" dirty="0" smtClean="0">
                <a:solidFill>
                  <a:srgbClr val="000000"/>
                </a:solidFill>
                <a:latin typeface="Times New Roman" pitchFamily="18" charset="0"/>
                <a:cs typeface="Calibri" pitchFamily="34" charset="0"/>
                <a:sym typeface="Wingdings" panose="05000000000000000000" pitchFamily="2" charset="2"/>
              </a:rPr>
              <a:t>: </a:t>
            </a:r>
            <a:r>
              <a:rPr lang="en-US" sz="3200" dirty="0" err="1" smtClean="0">
                <a:solidFill>
                  <a:srgbClr val="000000"/>
                </a:solidFill>
                <a:latin typeface="Times New Roman" pitchFamily="18" charset="0"/>
                <a:cs typeface="Calibri" pitchFamily="34" charset="0"/>
                <a:sym typeface="Wingdings" panose="05000000000000000000" pitchFamily="2" charset="2"/>
              </a:rPr>
              <a:t>Hoàng</a:t>
            </a:r>
            <a:r>
              <a:rPr lang="en-US" sz="3200" dirty="0" smtClean="0">
                <a:solidFill>
                  <a:srgbClr val="000000"/>
                </a:solidFill>
                <a:latin typeface="Times New Roman" pitchFamily="18" charset="0"/>
                <a:cs typeface="Calibri" pitchFamily="34" charset="0"/>
                <a:sym typeface="Wingdings" panose="05000000000000000000" pitchFamily="2" charset="2"/>
              </a:rPr>
              <a:t> </a:t>
            </a:r>
            <a:r>
              <a:rPr lang="en-US" sz="3200" dirty="0" err="1" smtClean="0">
                <a:solidFill>
                  <a:srgbClr val="000000"/>
                </a:solidFill>
                <a:latin typeface="Times New Roman" pitchFamily="18" charset="0"/>
                <a:cs typeface="Calibri" pitchFamily="34" charset="0"/>
                <a:sym typeface="Wingdings" panose="05000000000000000000" pitchFamily="2" charset="2"/>
              </a:rPr>
              <a:t>tử</a:t>
            </a:r>
            <a:r>
              <a:rPr lang="en-US" sz="3200" dirty="0" smtClean="0">
                <a:solidFill>
                  <a:srgbClr val="000000"/>
                </a:solidFill>
                <a:latin typeface="Times New Roman" pitchFamily="18" charset="0"/>
                <a:cs typeface="Calibri" pitchFamily="34" charset="0"/>
                <a:sym typeface="Wingdings" panose="05000000000000000000" pitchFamily="2" charset="2"/>
              </a:rPr>
              <a:t> </a:t>
            </a:r>
            <a:r>
              <a:rPr lang="en-US" sz="3200" dirty="0" err="1" smtClean="0">
                <a:solidFill>
                  <a:srgbClr val="000000"/>
                </a:solidFill>
                <a:latin typeface="Times New Roman" pitchFamily="18" charset="0"/>
                <a:cs typeface="Calibri" pitchFamily="34" charset="0"/>
                <a:sym typeface="Wingdings" panose="05000000000000000000" pitchFamily="2" charset="2"/>
              </a:rPr>
              <a:t>bé</a:t>
            </a:r>
            <a:r>
              <a:rPr lang="en-US" sz="3200" dirty="0" smtClean="0">
                <a:solidFill>
                  <a:srgbClr val="000000"/>
                </a:solidFill>
                <a:latin typeface="Times New Roman" pitchFamily="18" charset="0"/>
                <a:cs typeface="Calibri" pitchFamily="34" charset="0"/>
                <a:sym typeface="Wingdings" panose="05000000000000000000" pitchFamily="2" charset="2"/>
              </a:rPr>
              <a:t> </a:t>
            </a:r>
            <a:r>
              <a:rPr lang="en-US" sz="3200" dirty="0" err="1" smtClean="0">
                <a:solidFill>
                  <a:srgbClr val="000000"/>
                </a:solidFill>
                <a:latin typeface="Times New Roman" pitchFamily="18" charset="0"/>
                <a:cs typeface="Calibri" pitchFamily="34" charset="0"/>
                <a:sym typeface="Wingdings" panose="05000000000000000000" pitchFamily="2" charset="2"/>
              </a:rPr>
              <a:t>rất</a:t>
            </a:r>
            <a:r>
              <a:rPr lang="en-US" sz="3200" dirty="0" smtClean="0">
                <a:solidFill>
                  <a:srgbClr val="000000"/>
                </a:solidFill>
                <a:latin typeface="Times New Roman" pitchFamily="18" charset="0"/>
                <a:cs typeface="Calibri" pitchFamily="34" charset="0"/>
                <a:sym typeface="Wingdings" panose="05000000000000000000" pitchFamily="2" charset="2"/>
              </a:rPr>
              <a:t> </a:t>
            </a:r>
            <a:r>
              <a:rPr lang="en-US" sz="3200" dirty="0" err="1" smtClean="0">
                <a:solidFill>
                  <a:srgbClr val="000000"/>
                </a:solidFill>
                <a:latin typeface="Times New Roman" pitchFamily="18" charset="0"/>
                <a:cs typeface="Calibri" pitchFamily="34" charset="0"/>
                <a:sym typeface="Wingdings" panose="05000000000000000000" pitchFamily="2" charset="2"/>
              </a:rPr>
              <a:t>ngây</a:t>
            </a:r>
            <a:r>
              <a:rPr lang="en-US" sz="3200" dirty="0" smtClean="0">
                <a:solidFill>
                  <a:srgbClr val="000000"/>
                </a:solidFill>
                <a:latin typeface="Times New Roman" pitchFamily="18" charset="0"/>
                <a:cs typeface="Calibri" pitchFamily="34" charset="0"/>
                <a:sym typeface="Wingdings" panose="05000000000000000000" pitchFamily="2" charset="2"/>
              </a:rPr>
              <a:t> </a:t>
            </a:r>
            <a:r>
              <a:rPr lang="en-US" sz="3200" dirty="0" err="1" smtClean="0">
                <a:solidFill>
                  <a:srgbClr val="000000"/>
                </a:solidFill>
                <a:latin typeface="Times New Roman" pitchFamily="18" charset="0"/>
                <a:cs typeface="Calibri" pitchFamily="34" charset="0"/>
                <a:sym typeface="Wingdings" panose="05000000000000000000" pitchFamily="2" charset="2"/>
              </a:rPr>
              <a:t>thơ</a:t>
            </a:r>
            <a:r>
              <a:rPr lang="en-US" sz="3200" dirty="0" smtClean="0">
                <a:solidFill>
                  <a:srgbClr val="000000"/>
                </a:solidFill>
                <a:latin typeface="Times New Roman" pitchFamily="18" charset="0"/>
                <a:cs typeface="Calibri" pitchFamily="34" charset="0"/>
                <a:sym typeface="Wingdings" panose="05000000000000000000" pitchFamily="2" charset="2"/>
              </a:rPr>
              <a:t>, </a:t>
            </a:r>
            <a:r>
              <a:rPr lang="en-US" sz="3200" dirty="0" err="1" smtClean="0">
                <a:solidFill>
                  <a:srgbClr val="000000"/>
                </a:solidFill>
                <a:latin typeface="Times New Roman" pitchFamily="18" charset="0"/>
                <a:cs typeface="Calibri" pitchFamily="34" charset="0"/>
                <a:sym typeface="Wingdings" panose="05000000000000000000" pitchFamily="2" charset="2"/>
              </a:rPr>
              <a:t>đáng</a:t>
            </a:r>
            <a:r>
              <a:rPr lang="en-US" sz="3200" dirty="0" smtClean="0">
                <a:solidFill>
                  <a:srgbClr val="000000"/>
                </a:solidFill>
                <a:latin typeface="Times New Roman" pitchFamily="18" charset="0"/>
                <a:cs typeface="Calibri" pitchFamily="34" charset="0"/>
                <a:sym typeface="Wingdings" panose="05000000000000000000" pitchFamily="2" charset="2"/>
              </a:rPr>
              <a:t> </a:t>
            </a:r>
            <a:r>
              <a:rPr lang="en-US" sz="3200" dirty="0" err="1" smtClean="0">
                <a:solidFill>
                  <a:srgbClr val="000000"/>
                </a:solidFill>
                <a:latin typeface="Times New Roman" pitchFamily="18" charset="0"/>
                <a:cs typeface="Calibri" pitchFamily="34" charset="0"/>
                <a:sym typeface="Wingdings" panose="05000000000000000000" pitchFamily="2" charset="2"/>
              </a:rPr>
              <a:t>yêu</a:t>
            </a:r>
            <a:r>
              <a:rPr lang="en-US" sz="3200" dirty="0" smtClean="0">
                <a:solidFill>
                  <a:srgbClr val="000000"/>
                </a:solidFill>
                <a:latin typeface="Times New Roman" pitchFamily="18" charset="0"/>
                <a:cs typeface="Calibri" pitchFamily="34" charset="0"/>
                <a:sym typeface="Wingdings" panose="05000000000000000000" pitchFamily="2" charset="2"/>
              </a:rPr>
              <a:t>, </a:t>
            </a:r>
            <a:r>
              <a:rPr lang="en-US" sz="3200" dirty="0" err="1" smtClean="0">
                <a:solidFill>
                  <a:srgbClr val="000000"/>
                </a:solidFill>
                <a:latin typeface="Times New Roman" pitchFamily="18" charset="0"/>
                <a:cs typeface="Calibri" pitchFamily="34" charset="0"/>
                <a:sym typeface="Wingdings" panose="05000000000000000000" pitchFamily="2" charset="2"/>
              </a:rPr>
              <a:t>sống</a:t>
            </a:r>
            <a:r>
              <a:rPr lang="en-US" sz="3200" dirty="0" smtClean="0">
                <a:solidFill>
                  <a:srgbClr val="000000"/>
                </a:solidFill>
                <a:latin typeface="Times New Roman" pitchFamily="18" charset="0"/>
                <a:cs typeface="Calibri" pitchFamily="34" charset="0"/>
                <a:sym typeface="Wingdings" panose="05000000000000000000" pitchFamily="2" charset="2"/>
              </a:rPr>
              <a:t> </a:t>
            </a:r>
            <a:r>
              <a:rPr lang="en-US" sz="3200" dirty="0" err="1" smtClean="0">
                <a:solidFill>
                  <a:srgbClr val="000000"/>
                </a:solidFill>
                <a:latin typeface="Times New Roman" pitchFamily="18" charset="0"/>
                <a:cs typeface="Calibri" pitchFamily="34" charset="0"/>
                <a:sym typeface="Wingdings" panose="05000000000000000000" pitchFamily="2" charset="2"/>
              </a:rPr>
              <a:t>cởi</a:t>
            </a:r>
            <a:r>
              <a:rPr lang="en-US" sz="3200" dirty="0" smtClean="0">
                <a:solidFill>
                  <a:srgbClr val="000000"/>
                </a:solidFill>
                <a:latin typeface="Times New Roman" pitchFamily="18" charset="0"/>
                <a:cs typeface="Calibri" pitchFamily="34" charset="0"/>
                <a:sym typeface="Wingdings" panose="05000000000000000000" pitchFamily="2" charset="2"/>
              </a:rPr>
              <a:t> </a:t>
            </a:r>
            <a:r>
              <a:rPr lang="en-US" sz="3200" dirty="0" err="1" smtClean="0">
                <a:solidFill>
                  <a:srgbClr val="000000"/>
                </a:solidFill>
                <a:latin typeface="Times New Roman" pitchFamily="18" charset="0"/>
                <a:cs typeface="Calibri" pitchFamily="34" charset="0"/>
                <a:sym typeface="Wingdings" panose="05000000000000000000" pitchFamily="2" charset="2"/>
              </a:rPr>
              <a:t>mở</a:t>
            </a:r>
            <a:r>
              <a:rPr lang="en-US" sz="3200" dirty="0" smtClean="0">
                <a:solidFill>
                  <a:srgbClr val="000000"/>
                </a:solidFill>
                <a:latin typeface="Times New Roman" pitchFamily="18" charset="0"/>
                <a:cs typeface="Calibri" pitchFamily="34" charset="0"/>
                <a:sym typeface="Wingdings" panose="05000000000000000000" pitchFamily="2" charset="2"/>
              </a:rPr>
              <a:t>, </a:t>
            </a:r>
            <a:r>
              <a:rPr lang="en-US" sz="3200" dirty="0" err="1" smtClean="0">
                <a:solidFill>
                  <a:srgbClr val="000000"/>
                </a:solidFill>
                <a:latin typeface="Times New Roman" pitchFamily="18" charset="0"/>
                <a:cs typeface="Calibri" pitchFamily="34" charset="0"/>
                <a:sym typeface="Wingdings" panose="05000000000000000000" pitchFamily="2" charset="2"/>
              </a:rPr>
              <a:t>chân</a:t>
            </a:r>
            <a:r>
              <a:rPr lang="en-US" sz="3200" dirty="0" smtClean="0">
                <a:solidFill>
                  <a:srgbClr val="000000"/>
                </a:solidFill>
                <a:latin typeface="Times New Roman" pitchFamily="18" charset="0"/>
                <a:cs typeface="Calibri" pitchFamily="34" charset="0"/>
                <a:sym typeface="Wingdings" panose="05000000000000000000" pitchFamily="2" charset="2"/>
              </a:rPr>
              <a:t> </a:t>
            </a:r>
            <a:r>
              <a:rPr lang="en-US" sz="3200" dirty="0" err="1" smtClean="0">
                <a:solidFill>
                  <a:srgbClr val="000000"/>
                </a:solidFill>
                <a:latin typeface="Times New Roman" pitchFamily="18" charset="0"/>
                <a:cs typeface="Calibri" pitchFamily="34" charset="0"/>
                <a:sym typeface="Wingdings" panose="05000000000000000000" pitchFamily="2" charset="2"/>
              </a:rPr>
              <a:t>thành</a:t>
            </a:r>
            <a:r>
              <a:rPr lang="en-US" sz="3200" dirty="0" smtClean="0">
                <a:solidFill>
                  <a:srgbClr val="000000"/>
                </a:solidFill>
                <a:latin typeface="Times New Roman" pitchFamily="18" charset="0"/>
                <a:cs typeface="Calibri" pitchFamily="34" charset="0"/>
                <a:sym typeface="Wingdings" panose="05000000000000000000" pitchFamily="2" charset="2"/>
              </a:rPr>
              <a:t>.</a:t>
            </a:r>
            <a:endParaRPr lang="en-US" sz="2800" dirty="0">
              <a:solidFill>
                <a:prstClr val="black"/>
              </a:solidFill>
              <a:latin typeface="Times New Roman" pitchFamily="18" charset="0"/>
              <a:cs typeface="Calibri" pitchFamily="34" charset="0"/>
            </a:endParaRPr>
          </a:p>
        </p:txBody>
      </p:sp>
      <p:pic>
        <p:nvPicPr>
          <p:cNvPr id="2" name="Picture 1"/>
          <p:cNvPicPr>
            <a:picLocks noChangeAspect="1"/>
          </p:cNvPicPr>
          <p:nvPr/>
        </p:nvPicPr>
        <p:blipFill>
          <a:blip r:embed="rId7"/>
          <a:stretch>
            <a:fillRect/>
          </a:stretch>
        </p:blipFill>
        <p:spPr>
          <a:xfrm>
            <a:off x="2031620" y="-30222"/>
            <a:ext cx="6376969" cy="1774090"/>
          </a:xfrm>
          <a:prstGeom prst="rect">
            <a:avLst/>
          </a:prstGeom>
        </p:spPr>
      </p:pic>
    </p:spTree>
    <p:extLst>
      <p:ext uri="{BB962C8B-B14F-4D97-AF65-F5344CB8AC3E}">
        <p14:creationId xmlns:p14="http://schemas.microsoft.com/office/powerpoint/2010/main" val="152641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srcRect l="-17490" t="15177" r="-20713" b="29854"/>
          <a:stretch>
            <a:fillRect/>
          </a:stretch>
        </p:blipFill>
        <p:spPr>
          <a:xfrm>
            <a:off x="113414" y="0"/>
            <a:ext cx="12192000" cy="6858000"/>
          </a:xfrm>
          <a:prstGeom prst="rect">
            <a:avLst/>
          </a:prstGeom>
        </p:spPr>
      </p:pic>
      <p:pic>
        <p:nvPicPr>
          <p:cNvPr id="8" name="Picture 12"/>
          <p:cNvPicPr>
            <a:picLocks noChangeAspect="1"/>
          </p:cNvPicPr>
          <p:nvPr/>
        </p:nvPicPr>
        <p:blipFill>
          <a:blip r:embed="rId4"/>
          <a:srcRect/>
          <a:stretch>
            <a:fillRect/>
          </a:stretch>
        </p:blipFill>
        <p:spPr>
          <a:xfrm rot="-10800000">
            <a:off x="49707" y="5652505"/>
            <a:ext cx="12660629" cy="2690383"/>
          </a:xfrm>
          <a:prstGeom prst="rect">
            <a:avLst/>
          </a:prstGeom>
        </p:spPr>
      </p:pic>
      <p:pic>
        <p:nvPicPr>
          <p:cNvPr id="9" name="Picture 13"/>
          <p:cNvPicPr>
            <a:picLocks noChangeAspect="1"/>
          </p:cNvPicPr>
          <p:nvPr/>
        </p:nvPicPr>
        <p:blipFill>
          <a:blip r:embed="rId5"/>
          <a:srcRect/>
          <a:stretch>
            <a:fillRect/>
          </a:stretch>
        </p:blipFill>
        <p:spPr>
          <a:xfrm rot="874359">
            <a:off x="8762103" y="-2125184"/>
            <a:ext cx="6859794" cy="3687139"/>
          </a:xfrm>
          <a:prstGeom prst="rect">
            <a:avLst/>
          </a:prstGeom>
        </p:spPr>
      </p:pic>
      <p:pic>
        <p:nvPicPr>
          <p:cNvPr id="10" name="Picture 16"/>
          <p:cNvPicPr>
            <a:picLocks noChangeAspect="1"/>
          </p:cNvPicPr>
          <p:nvPr/>
        </p:nvPicPr>
        <p:blipFill>
          <a:blip r:embed="rId6"/>
          <a:srcRect/>
          <a:stretch>
            <a:fillRect/>
          </a:stretch>
        </p:blipFill>
        <p:spPr>
          <a:xfrm rot="4420169">
            <a:off x="779245" y="5718602"/>
            <a:ext cx="788916" cy="869329"/>
          </a:xfrm>
          <a:prstGeom prst="rect">
            <a:avLst/>
          </a:prstGeom>
        </p:spPr>
      </p:pic>
      <p:pic>
        <p:nvPicPr>
          <p:cNvPr id="11" name="Picture 17"/>
          <p:cNvPicPr>
            <a:picLocks noChangeAspect="1"/>
          </p:cNvPicPr>
          <p:nvPr/>
        </p:nvPicPr>
        <p:blipFill>
          <a:blip r:embed="rId6"/>
          <a:srcRect/>
          <a:stretch>
            <a:fillRect/>
          </a:stretch>
        </p:blipFill>
        <p:spPr>
          <a:xfrm rot="-3858141">
            <a:off x="2825835" y="6109475"/>
            <a:ext cx="603444" cy="664953"/>
          </a:xfrm>
          <a:prstGeom prst="rect">
            <a:avLst/>
          </a:prstGeom>
        </p:spPr>
      </p:pic>
      <p:pic>
        <p:nvPicPr>
          <p:cNvPr id="12" name="Picture 18"/>
          <p:cNvPicPr>
            <a:picLocks noChangeAspect="1"/>
          </p:cNvPicPr>
          <p:nvPr/>
        </p:nvPicPr>
        <p:blipFill>
          <a:blip r:embed="rId7"/>
          <a:srcRect/>
          <a:stretch>
            <a:fillRect/>
          </a:stretch>
        </p:blipFill>
        <p:spPr>
          <a:xfrm>
            <a:off x="10304920" y="930009"/>
            <a:ext cx="3419860" cy="659545"/>
          </a:xfrm>
          <a:prstGeom prst="rect">
            <a:avLst/>
          </a:prstGeom>
        </p:spPr>
      </p:pic>
      <p:sp>
        <p:nvSpPr>
          <p:cNvPr id="6" name="Title 1"/>
          <p:cNvSpPr txBox="1">
            <a:spLocks/>
          </p:cNvSpPr>
          <p:nvPr/>
        </p:nvSpPr>
        <p:spPr>
          <a:xfrm>
            <a:off x="4216400" y="4129486"/>
            <a:ext cx="2510967" cy="243774"/>
          </a:xfrm>
          <a:prstGeom prst="rect">
            <a:avLst/>
          </a:prstGeom>
        </p:spPr>
        <p:txBody>
          <a:bodyPr vert="horz" lIns="60960" tIns="30480" rIns="60960" bIns="30480" rtlCol="0" anchor="ctr">
            <a:normAutofit fontScale="9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600" i="1" dirty="0">
              <a:solidFill>
                <a:prstClr val="black"/>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8">
            <a:extLst>
              <a:ext uri="{BEBA8EAE-BF5A-486C-A8C5-ECC9F3942E4B}">
                <a14:imgProps xmlns:a14="http://schemas.microsoft.com/office/drawing/2010/main">
                  <a14:imgLayer r:embed="rId9">
                    <a14:imgEffect>
                      <a14:backgroundRemoval t="9937" b="100000" l="9840" r="89931">
                        <a14:foregroundMark x1="52632" y1="66385" x2="53776" y2="70613"/>
                        <a14:foregroundMark x1="55835" y1="73784" x2="55835" y2="73784"/>
                        <a14:foregroundMark x1="60183" y1="60042" x2="61098" y2="64693"/>
                        <a14:foregroundMark x1="65675" y1="66173" x2="69108" y2="65962"/>
                      </a14:backgroundRemoval>
                    </a14:imgEffect>
                  </a14:imgLayer>
                </a14:imgProps>
              </a:ext>
              <a:ext uri="{28A0092B-C50C-407E-A947-70E740481C1C}">
                <a14:useLocalDpi xmlns:a14="http://schemas.microsoft.com/office/drawing/2010/main" val="0"/>
              </a:ext>
            </a:extLst>
          </a:blip>
          <a:stretch>
            <a:fillRect/>
          </a:stretch>
        </p:blipFill>
        <p:spPr>
          <a:xfrm>
            <a:off x="645661" y="712316"/>
            <a:ext cx="6948487" cy="7520902"/>
          </a:xfrm>
          <a:prstGeom prst="rect">
            <a:avLst/>
          </a:prstGeom>
        </p:spPr>
      </p:pic>
      <p:pic>
        <p:nvPicPr>
          <p:cNvPr id="3" name="Picture 2"/>
          <p:cNvPicPr>
            <a:picLocks noChangeAspect="1"/>
          </p:cNvPicPr>
          <p:nvPr/>
        </p:nvPicPr>
        <p:blipFill>
          <a:blip r:embed="rId10"/>
          <a:stretch>
            <a:fillRect/>
          </a:stretch>
        </p:blipFill>
        <p:spPr>
          <a:xfrm>
            <a:off x="5126856" y="2301870"/>
            <a:ext cx="5749026" cy="1774090"/>
          </a:xfrm>
          <a:prstGeom prst="rect">
            <a:avLst/>
          </a:prstGeom>
        </p:spPr>
      </p:pic>
    </p:spTree>
    <p:extLst>
      <p:ext uri="{BB962C8B-B14F-4D97-AF65-F5344CB8AC3E}">
        <p14:creationId xmlns:p14="http://schemas.microsoft.com/office/powerpoint/2010/main" val="24671380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7490" t="15177" r="-20713" b="29854"/>
          <a:stretch>
            <a:fillRect/>
          </a:stretch>
        </p:blipFill>
        <p:spPr>
          <a:xfrm>
            <a:off x="0" y="0"/>
            <a:ext cx="12192000" cy="6858000"/>
          </a:xfrm>
          <a:prstGeom prst="rect">
            <a:avLst/>
          </a:prstGeom>
        </p:spPr>
      </p:pic>
      <p:sp>
        <p:nvSpPr>
          <p:cNvPr id="5" name="TextBox 5"/>
          <p:cNvSpPr txBox="1"/>
          <p:nvPr/>
        </p:nvSpPr>
        <p:spPr>
          <a:xfrm>
            <a:off x="5930556" y="5310484"/>
            <a:ext cx="4766441" cy="282129"/>
          </a:xfrm>
          <a:prstGeom prst="rect">
            <a:avLst/>
          </a:prstGeom>
        </p:spPr>
        <p:txBody>
          <a:bodyPr lIns="0" tIns="0" rIns="0" bIns="0" rtlCol="0" anchor="t">
            <a:spAutoFit/>
          </a:bodyPr>
          <a:lstStyle/>
          <a:p>
            <a:pPr algn="ctr">
              <a:lnSpc>
                <a:spcPts val="2239"/>
              </a:lnSpc>
            </a:pPr>
            <a:endParaRPr lang="en-US" sz="1599" dirty="0">
              <a:solidFill>
                <a:srgbClr val="3C3333"/>
              </a:solidFill>
              <a:latin typeface="Muli Regular"/>
            </a:endParaRPr>
          </a:p>
        </p:txBody>
      </p:sp>
      <p:pic>
        <p:nvPicPr>
          <p:cNvPr id="10" name="Picture 10"/>
          <p:cNvPicPr>
            <a:picLocks noChangeAspect="1"/>
          </p:cNvPicPr>
          <p:nvPr/>
        </p:nvPicPr>
        <p:blipFill>
          <a:blip r:embed="rId4"/>
          <a:srcRect/>
          <a:stretch>
            <a:fillRect/>
          </a:stretch>
        </p:blipFill>
        <p:spPr>
          <a:xfrm rot="-282138">
            <a:off x="2371562" y="5954933"/>
            <a:ext cx="7886899" cy="1459076"/>
          </a:xfrm>
          <a:prstGeom prst="rect">
            <a:avLst/>
          </a:prstGeom>
        </p:spPr>
      </p:pic>
      <p:pic>
        <p:nvPicPr>
          <p:cNvPr id="11" name="Picture 11"/>
          <p:cNvPicPr>
            <a:picLocks noChangeAspect="1"/>
          </p:cNvPicPr>
          <p:nvPr/>
        </p:nvPicPr>
        <p:blipFill>
          <a:blip r:embed="rId5"/>
          <a:srcRect/>
          <a:stretch>
            <a:fillRect/>
          </a:stretch>
        </p:blipFill>
        <p:spPr>
          <a:xfrm rot="328596">
            <a:off x="6096000" y="-626941"/>
            <a:ext cx="6749236" cy="1501705"/>
          </a:xfrm>
          <a:prstGeom prst="rect">
            <a:avLst/>
          </a:prstGeom>
        </p:spPr>
      </p:pic>
      <p:pic>
        <p:nvPicPr>
          <p:cNvPr id="12" name="Picture 12"/>
          <p:cNvPicPr>
            <a:picLocks noChangeAspect="1"/>
          </p:cNvPicPr>
          <p:nvPr/>
        </p:nvPicPr>
        <p:blipFill>
          <a:blip r:embed="rId6"/>
          <a:srcRect/>
          <a:stretch>
            <a:fillRect/>
          </a:stretch>
        </p:blipFill>
        <p:spPr>
          <a:xfrm rot="-1677575">
            <a:off x="548519" y="4602584"/>
            <a:ext cx="1246382" cy="1356606"/>
          </a:xfrm>
          <a:prstGeom prst="rect">
            <a:avLst/>
          </a:prstGeom>
        </p:spPr>
      </p:pic>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1233162" y="5634110"/>
            <a:ext cx="1668331" cy="856433"/>
          </a:xfrm>
          <a:prstGeom prst="rect">
            <a:avLst/>
          </a:prstGeom>
        </p:spPr>
      </p:pic>
      <p:pic>
        <p:nvPicPr>
          <p:cNvPr id="9" name="Picture 9"/>
          <p:cNvPicPr>
            <a:picLocks noChangeAspect="1"/>
          </p:cNvPicPr>
          <p:nvPr/>
        </p:nvPicPr>
        <p:blipFill>
          <a:blip r:embed="rId11"/>
          <a:srcRect/>
          <a:stretch>
            <a:fillRect/>
          </a:stretch>
        </p:blipFill>
        <p:spPr>
          <a:xfrm rot="75119">
            <a:off x="3268453" y="764018"/>
            <a:ext cx="1467841" cy="817715"/>
          </a:xfrm>
          <a:prstGeom prst="rect">
            <a:avLst/>
          </a:prstGeom>
        </p:spPr>
      </p:pic>
      <p:sp>
        <p:nvSpPr>
          <p:cNvPr id="13" name="Rectangle 12"/>
          <p:cNvSpPr/>
          <p:nvPr/>
        </p:nvSpPr>
        <p:spPr>
          <a:xfrm>
            <a:off x="2325028" y="1744003"/>
            <a:ext cx="6981370" cy="3323987"/>
          </a:xfrm>
          <a:prstGeom prst="rect">
            <a:avLst/>
          </a:prstGeom>
        </p:spPr>
        <p:txBody>
          <a:bodyPr wrap="square">
            <a:spAutoFit/>
          </a:bodyPr>
          <a:lstStyle/>
          <a:p>
            <a:pPr lvl="0" algn="just" fontAlgn="base">
              <a:lnSpc>
                <a:spcPct val="150000"/>
              </a:lnSpc>
              <a:spcBef>
                <a:spcPct val="0"/>
              </a:spcBef>
              <a:spcAft>
                <a:spcPct val="0"/>
              </a:spcAft>
              <a:defRPr/>
            </a:pPr>
            <a:r>
              <a:rPr lang="en-US" sz="2800" dirty="0">
                <a:latin typeface="Times New Roman" pitchFamily="18" charset="0"/>
                <a:cs typeface="Times New Roman" pitchFamily="18" charset="0"/>
              </a:rPr>
              <a: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Ngôi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thực</a:t>
            </a:r>
            <a:endParaRPr lang="en-US" sz="2800" dirty="0">
              <a:latin typeface="Times New Roman" pitchFamily="18" charset="0"/>
              <a:cs typeface="Times New Roman" pitchFamily="18" charset="0"/>
            </a:endParaRPr>
          </a:p>
          <a:p>
            <a:pPr algn="just" fontAlgn="base">
              <a:lnSpc>
                <a:spcPct val="150000"/>
              </a:lnSpc>
              <a:spcBef>
                <a:spcPct val="0"/>
              </a:spcBef>
              <a:spcAft>
                <a:spcPct val="0"/>
              </a:spcAft>
              <a:defRPr/>
            </a:pPr>
            <a:r>
              <a:rPr lang="en-US" sz="2800" dirty="0">
                <a:latin typeface="Times New Roman" pitchFamily="18" charset="0"/>
                <a:cs typeface="Times New Roman" pitchFamily="18" charset="0"/>
              </a:rPr>
              <a:t>-</a:t>
            </a:r>
            <a:r>
              <a:rPr lang="en-US" sz="2800" dirty="0" smtClean="0">
                <a:latin typeface="Times New Roman" pitchFamily="18" charset="0"/>
                <a:cs typeface="Times New Roman"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endParaRPr lang="en-US" sz="2800" dirty="0"/>
          </a:p>
          <a:p>
            <a:pPr algn="just" fontAlgn="base">
              <a:lnSpc>
                <a:spcPct val="150000"/>
              </a:lnSpc>
              <a:spcBef>
                <a:spcPct val="0"/>
              </a:spcBef>
              <a:spcAft>
                <a:spcPct val="0"/>
              </a:spcAft>
              <a:defRPr/>
            </a:pPr>
            <a:r>
              <a:rPr lang="en-US" sz="2800" dirty="0">
                <a:latin typeface="Times New Roman" pitchFamily="18" charset="0"/>
                <a:cs typeface="Times New Roman" pitchFamily="18" charset="0"/>
              </a:rPr>
              <a:t>-</a:t>
            </a:r>
            <a:r>
              <a:rPr lang="en-US" sz="2800" dirty="0" smtClean="0">
                <a:latin typeface="Times New Roman" pitchFamily="18" charset="0"/>
                <a:cs typeface="Times New Roman"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a:t>
            </a:r>
            <a:endParaRPr lang="en-US" sz="2800" dirty="0"/>
          </a:p>
          <a:p>
            <a:pPr lvl="0" algn="just" fontAlgn="base">
              <a:lnSpc>
                <a:spcPct val="150000"/>
              </a:lnSpc>
              <a:spcBef>
                <a:spcPct val="0"/>
              </a:spcBef>
              <a:spcAft>
                <a:spcPct val="0"/>
              </a:spcAft>
              <a:defRPr/>
            </a:pPr>
            <a:r>
              <a:rPr lang="en-US" sz="2800" dirty="0">
                <a:latin typeface="Times New Roman" pitchFamily="18" charset="0"/>
                <a:cs typeface="Times New Roman" pitchFamily="18" charset="0"/>
              </a:rPr>
              <a: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dụng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hợp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nhiều</a:t>
            </a:r>
            <a:r>
              <a:rPr lang="en-US" sz="2800" dirty="0" smtClean="0">
                <a:latin typeface="Times New Roman" pitchFamily="18" charset="0"/>
                <a:cs typeface="Times New Roman" pitchFamily="18" charset="0"/>
              </a:rPr>
              <a:t> BPNT: </a:t>
            </a:r>
            <a:r>
              <a:rPr lang="en-US" sz="2800" dirty="0" err="1" smtClean="0">
                <a:latin typeface="Times New Roman" pitchFamily="18" charset="0"/>
                <a:cs typeface="Times New Roman" pitchFamily="18" charset="0"/>
              </a:rPr>
              <a:t>điệp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ẩn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dụ</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grpSp>
        <p:nvGrpSpPr>
          <p:cNvPr id="15" name="Group 14"/>
          <p:cNvGrpSpPr/>
          <p:nvPr/>
        </p:nvGrpSpPr>
        <p:grpSpPr>
          <a:xfrm>
            <a:off x="485410" y="703842"/>
            <a:ext cx="2342503" cy="948081"/>
            <a:chOff x="0" y="0"/>
            <a:chExt cx="14423829" cy="4243521"/>
          </a:xfrm>
          <a:solidFill>
            <a:srgbClr val="AC7C36"/>
          </a:solidFill>
        </p:grpSpPr>
        <p:sp>
          <p:nvSpPr>
            <p:cNvPr id="16" name="Freeform 15"/>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17" name="Rectangle 16"/>
          <p:cNvSpPr/>
          <p:nvPr/>
        </p:nvSpPr>
        <p:spPr>
          <a:xfrm>
            <a:off x="519430" y="975481"/>
            <a:ext cx="2692400" cy="543675"/>
          </a:xfrm>
          <a:prstGeom prst="rect">
            <a:avLst/>
          </a:prstGeom>
        </p:spPr>
        <p:txBody>
          <a:bodyPr wrap="square">
            <a:spAutoFit/>
          </a:bodyPr>
          <a:lstStyle/>
          <a:p>
            <a:pPr algn="just"/>
            <a:r>
              <a:rPr lang="en-US" sz="2933" b="1" dirty="0" smtClean="0">
                <a:solidFill>
                  <a:schemeClr val="bg1"/>
                </a:solidFill>
                <a:latin typeface="Times New Roman" panose="02020603050405020304" pitchFamily="18" charset="0"/>
                <a:cs typeface="Times New Roman" panose="02020603050405020304" pitchFamily="18" charset="0"/>
              </a:rPr>
              <a:t>1. </a:t>
            </a:r>
            <a:r>
              <a:rPr lang="en-US" sz="2933" b="1" dirty="0" err="1" smtClean="0">
                <a:solidFill>
                  <a:schemeClr val="bg1"/>
                </a:solidFill>
                <a:latin typeface="Times New Roman" panose="02020603050405020304" pitchFamily="18" charset="0"/>
                <a:cs typeface="Times New Roman" panose="02020603050405020304" pitchFamily="18" charset="0"/>
              </a:rPr>
              <a:t>Nghệ</a:t>
            </a:r>
            <a:r>
              <a:rPr lang="en-US" sz="2933" b="1" dirty="0" smtClean="0">
                <a:solidFill>
                  <a:schemeClr val="bg1"/>
                </a:solidFill>
                <a:latin typeface="Times New Roman" panose="02020603050405020304" pitchFamily="18" charset="0"/>
                <a:cs typeface="Times New Roman" panose="02020603050405020304" pitchFamily="18" charset="0"/>
              </a:rPr>
              <a:t> </a:t>
            </a:r>
            <a:r>
              <a:rPr lang="en-US" sz="2933" b="1" dirty="0" err="1" smtClean="0">
                <a:solidFill>
                  <a:schemeClr val="bg1"/>
                </a:solidFill>
                <a:latin typeface="Times New Roman" panose="02020603050405020304" pitchFamily="18" charset="0"/>
                <a:cs typeface="Times New Roman" panose="02020603050405020304" pitchFamily="18" charset="0"/>
              </a:rPr>
              <a:t>thuật</a:t>
            </a:r>
            <a:endParaRPr lang="vi-VN" sz="2933"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69636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7490" t="15177" r="-20713" b="29854"/>
          <a:stretch>
            <a:fillRect/>
          </a:stretch>
        </p:blipFill>
        <p:spPr>
          <a:xfrm>
            <a:off x="0" y="0"/>
            <a:ext cx="12192000" cy="6858000"/>
          </a:xfrm>
          <a:prstGeom prst="rect">
            <a:avLst/>
          </a:prstGeom>
        </p:spPr>
      </p:pic>
      <p:sp>
        <p:nvSpPr>
          <p:cNvPr id="5" name="TextBox 5"/>
          <p:cNvSpPr txBox="1"/>
          <p:nvPr/>
        </p:nvSpPr>
        <p:spPr>
          <a:xfrm>
            <a:off x="5930556" y="5310484"/>
            <a:ext cx="4766441" cy="282129"/>
          </a:xfrm>
          <a:prstGeom prst="rect">
            <a:avLst/>
          </a:prstGeom>
        </p:spPr>
        <p:txBody>
          <a:bodyPr lIns="0" tIns="0" rIns="0" bIns="0" rtlCol="0" anchor="t">
            <a:spAutoFit/>
          </a:bodyPr>
          <a:lstStyle/>
          <a:p>
            <a:pPr algn="ctr">
              <a:lnSpc>
                <a:spcPts val="2239"/>
              </a:lnSpc>
            </a:pPr>
            <a:endParaRPr lang="en-US" sz="1599" dirty="0">
              <a:solidFill>
                <a:srgbClr val="3C3333"/>
              </a:solidFill>
              <a:latin typeface="Muli Regular"/>
            </a:endParaRPr>
          </a:p>
        </p:txBody>
      </p:sp>
      <p:pic>
        <p:nvPicPr>
          <p:cNvPr id="10" name="Picture 10"/>
          <p:cNvPicPr>
            <a:picLocks noChangeAspect="1"/>
          </p:cNvPicPr>
          <p:nvPr/>
        </p:nvPicPr>
        <p:blipFill>
          <a:blip r:embed="rId4"/>
          <a:srcRect/>
          <a:stretch>
            <a:fillRect/>
          </a:stretch>
        </p:blipFill>
        <p:spPr>
          <a:xfrm rot="-282138">
            <a:off x="2371562" y="5954933"/>
            <a:ext cx="7886899" cy="1459076"/>
          </a:xfrm>
          <a:prstGeom prst="rect">
            <a:avLst/>
          </a:prstGeom>
        </p:spPr>
      </p:pic>
      <p:pic>
        <p:nvPicPr>
          <p:cNvPr id="11" name="Picture 11"/>
          <p:cNvPicPr>
            <a:picLocks noChangeAspect="1"/>
          </p:cNvPicPr>
          <p:nvPr/>
        </p:nvPicPr>
        <p:blipFill>
          <a:blip r:embed="rId5"/>
          <a:srcRect/>
          <a:stretch>
            <a:fillRect/>
          </a:stretch>
        </p:blipFill>
        <p:spPr>
          <a:xfrm rot="328596">
            <a:off x="6096000" y="-626941"/>
            <a:ext cx="6749236" cy="1501705"/>
          </a:xfrm>
          <a:prstGeom prst="rect">
            <a:avLst/>
          </a:prstGeom>
        </p:spPr>
      </p:pic>
      <p:pic>
        <p:nvPicPr>
          <p:cNvPr id="12" name="Picture 12"/>
          <p:cNvPicPr>
            <a:picLocks noChangeAspect="1"/>
          </p:cNvPicPr>
          <p:nvPr/>
        </p:nvPicPr>
        <p:blipFill>
          <a:blip r:embed="rId6"/>
          <a:srcRect/>
          <a:stretch>
            <a:fillRect/>
          </a:stretch>
        </p:blipFill>
        <p:spPr>
          <a:xfrm rot="-1677575">
            <a:off x="548519" y="4602584"/>
            <a:ext cx="1246382" cy="1356606"/>
          </a:xfrm>
          <a:prstGeom prst="rect">
            <a:avLst/>
          </a:prstGeom>
        </p:spPr>
      </p:pic>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1233162" y="5634110"/>
            <a:ext cx="1668331" cy="856433"/>
          </a:xfrm>
          <a:prstGeom prst="rect">
            <a:avLst/>
          </a:prstGeom>
        </p:spPr>
      </p:pic>
      <p:pic>
        <p:nvPicPr>
          <p:cNvPr id="9" name="Picture 9"/>
          <p:cNvPicPr>
            <a:picLocks noChangeAspect="1"/>
          </p:cNvPicPr>
          <p:nvPr/>
        </p:nvPicPr>
        <p:blipFill>
          <a:blip r:embed="rId11"/>
          <a:srcRect/>
          <a:stretch>
            <a:fillRect/>
          </a:stretch>
        </p:blipFill>
        <p:spPr>
          <a:xfrm rot="75119">
            <a:off x="3268453" y="764018"/>
            <a:ext cx="1467841" cy="817715"/>
          </a:xfrm>
          <a:prstGeom prst="rect">
            <a:avLst/>
          </a:prstGeom>
        </p:spPr>
      </p:pic>
      <p:grpSp>
        <p:nvGrpSpPr>
          <p:cNvPr id="15" name="Group 14"/>
          <p:cNvGrpSpPr/>
          <p:nvPr/>
        </p:nvGrpSpPr>
        <p:grpSpPr>
          <a:xfrm>
            <a:off x="485410" y="703842"/>
            <a:ext cx="2342503" cy="948081"/>
            <a:chOff x="0" y="0"/>
            <a:chExt cx="14423829" cy="4243521"/>
          </a:xfrm>
          <a:solidFill>
            <a:srgbClr val="AC7C36"/>
          </a:solidFill>
        </p:grpSpPr>
        <p:sp>
          <p:nvSpPr>
            <p:cNvPr id="16" name="Freeform 15"/>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17" name="Rectangle 16"/>
          <p:cNvSpPr/>
          <p:nvPr/>
        </p:nvSpPr>
        <p:spPr>
          <a:xfrm>
            <a:off x="519430" y="975481"/>
            <a:ext cx="2692400" cy="543675"/>
          </a:xfrm>
          <a:prstGeom prst="rect">
            <a:avLst/>
          </a:prstGeom>
        </p:spPr>
        <p:txBody>
          <a:bodyPr wrap="square">
            <a:spAutoFit/>
          </a:bodyPr>
          <a:lstStyle/>
          <a:p>
            <a:pPr algn="just"/>
            <a:r>
              <a:rPr lang="en-US" sz="2933" b="1" dirty="0" smtClean="0">
                <a:solidFill>
                  <a:prstClr val="white"/>
                </a:solidFill>
                <a:latin typeface="Times New Roman" panose="02020603050405020304" pitchFamily="18" charset="0"/>
                <a:cs typeface="Times New Roman" panose="02020603050405020304" pitchFamily="18" charset="0"/>
              </a:rPr>
              <a:t>2. </a:t>
            </a:r>
            <a:r>
              <a:rPr lang="en-US" sz="2933" b="1" dirty="0" err="1" smtClean="0">
                <a:solidFill>
                  <a:prstClr val="white"/>
                </a:solidFill>
                <a:latin typeface="Times New Roman" panose="02020603050405020304" pitchFamily="18" charset="0"/>
                <a:cs typeface="Times New Roman" panose="02020603050405020304" pitchFamily="18" charset="0"/>
              </a:rPr>
              <a:t>Nội</a:t>
            </a:r>
            <a:r>
              <a:rPr lang="en-US" sz="2933" b="1" dirty="0" smtClean="0">
                <a:solidFill>
                  <a:prstClr val="white"/>
                </a:solidFill>
                <a:latin typeface="Times New Roman" panose="02020603050405020304" pitchFamily="18" charset="0"/>
                <a:cs typeface="Times New Roman" panose="02020603050405020304" pitchFamily="18" charset="0"/>
              </a:rPr>
              <a:t> dung</a:t>
            </a:r>
            <a:endParaRPr lang="vi-VN" sz="2933" b="1" dirty="0">
              <a:solidFill>
                <a:prstClr val="white"/>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2040183" y="1868488"/>
            <a:ext cx="7966137" cy="4856842"/>
          </a:xfrm>
          <a:prstGeom prst="rect">
            <a:avLst/>
          </a:prstGeom>
        </p:spPr>
        <p:txBody>
          <a:bodyPr wrap="square">
            <a:spAutoFit/>
          </a:bodyPr>
          <a:lstStyle/>
          <a:p>
            <a:pPr lvl="0" algn="just">
              <a:lnSpc>
                <a:spcPct val="150000"/>
              </a:lnSpc>
            </a:pPr>
            <a:r>
              <a:rPr lang="en-US" sz="3000" dirty="0" smtClean="0">
                <a:latin typeface="Times New Roman" panose="02020603050405020304" pitchFamily="18" charset="0"/>
                <a:cs typeface="Times New Roman" panose="02020603050405020304" pitchFamily="18" charset="0"/>
              </a:rPr>
              <a:t>- Qua </a:t>
            </a:r>
            <a:r>
              <a:rPr lang="en-US" sz="3000" dirty="0" err="1">
                <a:latin typeface="Times New Roman" panose="02020603050405020304" pitchFamily="18" charset="0"/>
                <a:cs typeface="Times New Roman" panose="02020603050405020304" pitchFamily="18" charset="0"/>
              </a:rPr>
              <a:t>cuộc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gặp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giữa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hoàng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bé</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con </a:t>
            </a:r>
            <a:r>
              <a:rPr lang="en-US" sz="3000" dirty="0" err="1">
                <a:latin typeface="Times New Roman" panose="02020603050405020304" pitchFamily="18" charset="0"/>
                <a:cs typeface="Times New Roman" panose="02020603050405020304" pitchFamily="18" charset="0"/>
              </a:rPr>
              <a:t>cáo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vẽ</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thế</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cảm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xúc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hồn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nhiên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ngây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trẻo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dành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tặng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trẻ</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thơ</a:t>
            </a:r>
            <a:r>
              <a:rPr lang="en-US" sz="3000" dirty="0" smtClean="0">
                <a:latin typeface="Times New Roman" panose="02020603050405020304" pitchFamily="18" charset="0"/>
                <a:cs typeface="Times New Roman" panose="02020603050405020304" pitchFamily="18" charset="0"/>
              </a:rPr>
              <a:t>.</a:t>
            </a:r>
          </a:p>
          <a:p>
            <a:pPr algn="just">
              <a:lnSpc>
                <a:spcPct val="150000"/>
              </a:lnSpc>
            </a:pP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Giúp</a:t>
            </a:r>
            <a:r>
              <a:rPr lang="en-US" sz="3000" dirty="0" smtClean="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người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đọc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cảm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nhận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ý </a:t>
            </a:r>
            <a:r>
              <a:rPr lang="en-US" sz="3000" dirty="0" err="1">
                <a:latin typeface="Times New Roman" panose="02020603050405020304" pitchFamily="18" charset="0"/>
                <a:cs typeface="Times New Roman" panose="02020603050405020304" pitchFamily="18" charset="0"/>
              </a:rPr>
              <a:t>nghĩa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bạn</a:t>
            </a:r>
            <a:r>
              <a:rPr lang="en-US" sz="3000" dirty="0">
                <a:latin typeface="Times New Roman" panose="02020603050405020304" pitchFamily="18" charset="0"/>
                <a:cs typeface="Times New Roman" panose="02020603050405020304" pitchFamily="18" charset="0"/>
              </a:rPr>
              <a:t>, ý </a:t>
            </a:r>
            <a:r>
              <a:rPr lang="en-US" sz="3000" dirty="0" err="1">
                <a:latin typeface="Times New Roman" panose="02020603050405020304" pitchFamily="18" charset="0"/>
                <a:cs typeface="Times New Roman" panose="02020603050405020304" pitchFamily="18" charset="0"/>
              </a:rPr>
              <a:t>thức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trách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nhiệm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bè</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những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gì</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gắn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yêu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thương</a:t>
            </a:r>
            <a:r>
              <a:rPr lang="en-US" sz="3000" dirty="0">
                <a:latin typeface="Times New Roman" panose="02020603050405020304" pitchFamily="18" charset="0"/>
                <a:cs typeface="Times New Roman" panose="02020603050405020304" pitchFamily="18" charset="0"/>
              </a:rPr>
              <a:t>.</a:t>
            </a:r>
          </a:p>
          <a:p>
            <a:pPr lvl="0" algn="just">
              <a:lnSpc>
                <a:spcPct val="150000"/>
              </a:lnSpc>
            </a:pPr>
            <a:endParaRPr 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63864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p:cNvPicPr>
          <p:nvPr/>
        </p:nvPicPr>
        <p:blipFill>
          <a:blip r:embed="rId3"/>
          <a:srcRect/>
          <a:stretch>
            <a:fillRect/>
          </a:stretch>
        </p:blipFill>
        <p:spPr>
          <a:xfrm rot="6130237">
            <a:off x="-183499" y="4370675"/>
            <a:ext cx="2042473" cy="4641983"/>
          </a:xfrm>
          <a:prstGeom prst="rect">
            <a:avLst/>
          </a:prstGeom>
        </p:spPr>
      </p:pic>
      <p:pic>
        <p:nvPicPr>
          <p:cNvPr id="7" name="Picture 2"/>
          <p:cNvPicPr>
            <a:picLocks noChangeAspect="1"/>
          </p:cNvPicPr>
          <p:nvPr/>
        </p:nvPicPr>
        <p:blipFill>
          <a:blip r:embed="rId4"/>
          <a:srcRect/>
          <a:stretch>
            <a:fillRect/>
          </a:stretch>
        </p:blipFill>
        <p:spPr>
          <a:xfrm rot="-421644">
            <a:off x="9296268" y="-27709"/>
            <a:ext cx="4287808" cy="7161265"/>
          </a:xfrm>
          <a:prstGeom prst="rect">
            <a:avLst/>
          </a:prstGeom>
        </p:spPr>
      </p:pic>
      <p:pic>
        <p:nvPicPr>
          <p:cNvPr id="2" name="Picture 1"/>
          <p:cNvPicPr>
            <a:picLocks noChangeAspect="1"/>
          </p:cNvPicPr>
          <p:nvPr/>
        </p:nvPicPr>
        <p:blipFill>
          <a:blip r:embed="rId5"/>
          <a:stretch>
            <a:fillRect/>
          </a:stretch>
        </p:blipFill>
        <p:spPr>
          <a:xfrm>
            <a:off x="821979" y="273908"/>
            <a:ext cx="7608467" cy="2024047"/>
          </a:xfrm>
          <a:prstGeom prst="rect">
            <a:avLst/>
          </a:prstGeom>
        </p:spPr>
      </p:pic>
      <p:sp>
        <p:nvSpPr>
          <p:cNvPr id="10" name="Rectangle 9"/>
          <p:cNvSpPr/>
          <p:nvPr/>
        </p:nvSpPr>
        <p:spPr>
          <a:xfrm>
            <a:off x="561561" y="1848811"/>
            <a:ext cx="7765022" cy="2031325"/>
          </a:xfrm>
          <a:prstGeom prst="rect">
            <a:avLst/>
          </a:prstGeom>
        </p:spPr>
        <p:txBody>
          <a:bodyPr wrap="square">
            <a:spAutoFit/>
          </a:bodyPr>
          <a:lstStyle/>
          <a:p>
            <a:pPr lvl="0" algn="just" fontAlgn="base">
              <a:lnSpc>
                <a:spcPct val="150000"/>
              </a:lnSpc>
              <a:spcBef>
                <a:spcPct val="0"/>
              </a:spcBef>
              <a:spcAft>
                <a:spcPct val="0"/>
              </a:spcAft>
              <a:defRPr/>
            </a:pPr>
            <a:r>
              <a:rPr lang="en-US" sz="2800" dirty="0" err="1" smtClean="0">
                <a:latin typeface="Times New Roman" pitchFamily="18" charset="0"/>
                <a:cs typeface="Times New Roman" pitchFamily="18" charset="0"/>
              </a:rPr>
              <a:t>Đóng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vai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Hoàng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hoàn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sau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trở</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mình</a:t>
            </a:r>
            <a:endParaRPr lang="en-US" sz="2800" dirty="0">
              <a:latin typeface="Times New Roman" pitchFamily="18" charset="0"/>
              <a:cs typeface="Times New Roman" pitchFamily="18" charset="0"/>
            </a:endParaRPr>
          </a:p>
        </p:txBody>
      </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ackgroundRemoval t="3194" b="97917" l="845" r="99638">
                        <a14:foregroundMark x1="49879" y1="13333" x2="61473" y2="17639"/>
                        <a14:foregroundMark x1="64372" y1="15139" x2="65821" y2="36389"/>
                        <a14:foregroundMark x1="45652" y1="59861" x2="45652" y2="59861"/>
                        <a14:foregroundMark x1="37319" y1="62639" x2="43478" y2="69028"/>
                        <a14:foregroundMark x1="79106" y1="64444" x2="79106" y2="64444"/>
                        <a14:foregroundMark x1="77053" y1="63889" x2="84058" y2="65417"/>
                        <a14:foregroundMark x1="78261" y1="79444" x2="78261" y2="79444"/>
                      </a14:backgroundRemoval>
                    </a14:imgEffect>
                  </a14:imgLayer>
                </a14:imgProps>
              </a:ext>
            </a:extLst>
          </a:blip>
          <a:stretch>
            <a:fillRect/>
          </a:stretch>
        </p:blipFill>
        <p:spPr>
          <a:xfrm>
            <a:off x="5772995" y="720436"/>
            <a:ext cx="7789187" cy="6773207"/>
          </a:xfrm>
          <a:prstGeom prst="rect">
            <a:avLst/>
          </a:prstGeom>
        </p:spPr>
      </p:pic>
    </p:spTree>
    <p:extLst>
      <p:ext uri="{BB962C8B-B14F-4D97-AF65-F5344CB8AC3E}">
        <p14:creationId xmlns:p14="http://schemas.microsoft.com/office/powerpoint/2010/main" val="2089525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4">
            <a:alphaModFix amt="70000"/>
          </a:blip>
          <a:tile tx="0" ty="0" sx="100000" sy="100000" flip="none" algn="tl"/>
        </a:blipFill>
        <a:effectLst/>
      </p:bgPr>
    </p:bg>
    <p:spTree>
      <p:nvGrpSpPr>
        <p:cNvPr id="1" name=""/>
        <p:cNvGrpSpPr/>
        <p:nvPr/>
      </p:nvGrpSpPr>
      <p:grpSpPr>
        <a:xfrm>
          <a:off x="0" y="0"/>
          <a:ext cx="0" cy="0"/>
          <a:chOff x="0" y="0"/>
          <a:chExt cx="0" cy="0"/>
        </a:xfrm>
      </p:grpSpPr>
      <p:grpSp>
        <p:nvGrpSpPr>
          <p:cNvPr id="4" name="vong quay"/>
          <p:cNvGrpSpPr/>
          <p:nvPr/>
        </p:nvGrpSpPr>
        <p:grpSpPr>
          <a:xfrm>
            <a:off x="7125439" y="998786"/>
            <a:ext cx="5042125" cy="5036855"/>
            <a:chOff x="5425622" y="292790"/>
            <a:chExt cx="5834378" cy="582828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6" name="TextBox 5"/>
            <p:cNvSpPr txBox="1"/>
            <p:nvPr/>
          </p:nvSpPr>
          <p:spPr>
            <a:xfrm rot="14949661">
              <a:off x="6674685" y="1269286"/>
              <a:ext cx="2025648" cy="676659"/>
            </a:xfrm>
            <a:prstGeom prst="rect">
              <a:avLst/>
            </a:prstGeom>
            <a:noFill/>
          </p:spPr>
          <p:txBody>
            <a:bodyPr wrap="square" rtlCol="0">
              <a:spAutoFit/>
            </a:bodyPr>
            <a:lstStyle/>
            <a:p>
              <a:pPr algn="ctr">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rot="12232592">
              <a:off x="5742637" y="2184872"/>
              <a:ext cx="2025648" cy="676659"/>
            </a:xfrm>
            <a:prstGeom prst="rect">
              <a:avLst/>
            </a:prstGeom>
            <a:noFill/>
          </p:spPr>
          <p:txBody>
            <a:bodyPr wrap="square" rtlCol="0">
              <a:spAutoFit/>
            </a:bodyPr>
            <a:lstStyle/>
            <a:p>
              <a:pPr algn="ctr">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rot="17590276">
              <a:off x="8020996" y="1266361"/>
              <a:ext cx="2025648" cy="676659"/>
            </a:xfrm>
            <a:prstGeom prst="rect">
              <a:avLst/>
            </a:prstGeom>
            <a:noFill/>
          </p:spPr>
          <p:txBody>
            <a:bodyPr wrap="square" rtlCol="0">
              <a:spAutoFit/>
            </a:bodyPr>
            <a:lstStyle/>
            <a:p>
              <a:pPr algn="ctr">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rot="20155085">
              <a:off x="8917980" y="2189476"/>
              <a:ext cx="2025648" cy="676659"/>
            </a:xfrm>
            <a:prstGeom prst="rect">
              <a:avLst/>
            </a:prstGeom>
            <a:noFill/>
          </p:spPr>
          <p:txBody>
            <a:bodyPr wrap="square" rtlCol="0">
              <a:spAutoFit/>
            </a:bodyPr>
            <a:lstStyle/>
            <a:p>
              <a:pPr algn="ctr">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9501114">
              <a:off x="5697321" y="3524665"/>
              <a:ext cx="2025648" cy="676659"/>
            </a:xfrm>
            <a:prstGeom prst="rect">
              <a:avLst/>
            </a:prstGeom>
            <a:noFill/>
          </p:spPr>
          <p:txBody>
            <a:bodyPr wrap="square" rtlCol="0">
              <a:spAutoFit/>
            </a:bodyPr>
            <a:lstStyle/>
            <a:p>
              <a:pPr algn="ctr">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6703311">
              <a:off x="6660976" y="4492996"/>
              <a:ext cx="2025648" cy="676659"/>
            </a:xfrm>
            <a:prstGeom prst="rect">
              <a:avLst/>
            </a:prstGeom>
            <a:noFill/>
          </p:spPr>
          <p:txBody>
            <a:bodyPr wrap="square" rtlCol="0">
              <a:spAutoFit/>
            </a:bodyPr>
            <a:lstStyle/>
            <a:p>
              <a:pPr algn="ctr">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3829829">
              <a:off x="8019634" y="4500236"/>
              <a:ext cx="2025648" cy="676659"/>
            </a:xfrm>
            <a:prstGeom prst="rect">
              <a:avLst/>
            </a:prstGeom>
            <a:noFill/>
          </p:spPr>
          <p:txBody>
            <a:bodyPr wrap="square" rtlCol="0">
              <a:spAutoFit/>
            </a:bodyPr>
            <a:lstStyle/>
            <a:p>
              <a:pPr algn="ctr">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rot="1321648">
              <a:off x="8940448" y="3556175"/>
              <a:ext cx="2025648" cy="676659"/>
            </a:xfrm>
            <a:prstGeom prst="rect">
              <a:avLst/>
            </a:prstGeom>
            <a:noFill/>
          </p:spPr>
          <p:txBody>
            <a:bodyPr wrap="square" rtlCol="0">
              <a:spAutoFit/>
            </a:bodyPr>
            <a:lstStyle/>
            <a:p>
              <a:pPr algn="ctr">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6"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14152" y="-693733"/>
            <a:ext cx="609600" cy="609600"/>
          </a:xfrm>
          <a:prstGeom prst="rect">
            <a:avLst/>
          </a:prstGeom>
        </p:spPr>
      </p:pic>
      <p:sp>
        <p:nvSpPr>
          <p:cNvPr id="17" name="Rectangle 16">
            <a:extLst>
              <a:ext uri="{FF2B5EF4-FFF2-40B4-BE49-F238E27FC236}">
                <a16:creationId xmlns:a16="http://schemas.microsoft.com/office/drawing/2014/main" id="{200F22D1-61B0-48B0-A4D6-E7E6ACC515CD}"/>
              </a:ext>
            </a:extLst>
          </p:cNvPr>
          <p:cNvSpPr/>
          <p:nvPr/>
        </p:nvSpPr>
        <p:spPr>
          <a:xfrm>
            <a:off x="13399" y="140331"/>
            <a:ext cx="11068525" cy="707886"/>
          </a:xfrm>
          <a:prstGeom prst="rect">
            <a:avLst/>
          </a:prstGeom>
        </p:spPr>
        <p:txBody>
          <a:bodyPr wrap="square">
            <a:spAutoFit/>
          </a:bodyPr>
          <a:lstStyle/>
          <a:p>
            <a:r>
              <a:rPr lang="en-US" sz="4000" b="1" dirty="0" smtClean="0">
                <a:solidFill>
                  <a:srgbClr val="FF0000"/>
                </a:solidFill>
                <a:latin typeface="Cooper Black" pitchFamily="18" charset="0"/>
              </a:rPr>
              <a:t>TRÒ CHƠI: VÒNG QUAY MAY MẮN</a:t>
            </a:r>
            <a:endParaRPr lang="en-US" sz="4000" b="1" dirty="0">
              <a:solidFill>
                <a:srgbClr val="FF0000"/>
              </a:solidFill>
              <a:latin typeface="Cooper Black" pitchFamily="18" charset="0"/>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sp>
        <p:nvSpPr>
          <p:cNvPr id="20" name="TextBox 19"/>
          <p:cNvSpPr txBox="1"/>
          <p:nvPr/>
        </p:nvSpPr>
        <p:spPr>
          <a:xfrm>
            <a:off x="141890" y="1371600"/>
            <a:ext cx="6983549" cy="3108543"/>
          </a:xfrm>
          <a:prstGeom prst="rect">
            <a:avLst/>
          </a:prstGeom>
          <a:noFill/>
        </p:spPr>
        <p:txBody>
          <a:bodyPr wrap="square" rtlCol="0">
            <a:spAutoFit/>
          </a:bodyPr>
          <a:lstStyle/>
          <a:p>
            <a:r>
              <a:rPr lang="en-US" sz="2800" b="1" dirty="0" smtClean="0">
                <a:solidFill>
                  <a:prstClr val="black"/>
                </a:solidFill>
              </a:rPr>
              <a:t>ĐỌC SGK </a:t>
            </a:r>
            <a:r>
              <a:rPr lang="en-US" sz="2800" b="1" dirty="0" err="1" smtClean="0">
                <a:solidFill>
                  <a:prstClr val="black"/>
                </a:solidFill>
              </a:rPr>
              <a:t>phần</a:t>
            </a:r>
            <a:r>
              <a:rPr lang="en-US" sz="2800" b="1" dirty="0" smtClean="0">
                <a:solidFill>
                  <a:prstClr val="black"/>
                </a:solidFill>
              </a:rPr>
              <a:t> </a:t>
            </a:r>
            <a:r>
              <a:rPr lang="en-US" sz="2800" b="1" dirty="0" err="1" smtClean="0">
                <a:solidFill>
                  <a:prstClr val="black"/>
                </a:solidFill>
              </a:rPr>
              <a:t>tiểu</a:t>
            </a:r>
            <a:r>
              <a:rPr lang="en-US" sz="2800" b="1" dirty="0" smtClean="0">
                <a:solidFill>
                  <a:prstClr val="black"/>
                </a:solidFill>
              </a:rPr>
              <a:t> </a:t>
            </a:r>
            <a:r>
              <a:rPr lang="en-US" sz="2800" b="1" dirty="0" err="1" smtClean="0">
                <a:solidFill>
                  <a:prstClr val="black"/>
                </a:solidFill>
              </a:rPr>
              <a:t>dẫn</a:t>
            </a:r>
            <a:r>
              <a:rPr lang="en-US" sz="2800" b="1" dirty="0" smtClean="0">
                <a:solidFill>
                  <a:prstClr val="black"/>
                </a:solidFill>
              </a:rPr>
              <a:t>, </a:t>
            </a:r>
            <a:r>
              <a:rPr lang="en-US" sz="2800" b="1" dirty="0" err="1" smtClean="0">
                <a:solidFill>
                  <a:prstClr val="black"/>
                </a:solidFill>
              </a:rPr>
              <a:t>ghi</a:t>
            </a:r>
            <a:r>
              <a:rPr lang="en-US" sz="2800" b="1" dirty="0" smtClean="0">
                <a:solidFill>
                  <a:prstClr val="black"/>
                </a:solidFill>
              </a:rPr>
              <a:t> </a:t>
            </a:r>
            <a:r>
              <a:rPr lang="en-US" sz="2800" b="1" dirty="0" err="1" smtClean="0">
                <a:solidFill>
                  <a:prstClr val="black"/>
                </a:solidFill>
              </a:rPr>
              <a:t>nhớ</a:t>
            </a:r>
            <a:r>
              <a:rPr lang="en-US" sz="2800" b="1" dirty="0" smtClean="0">
                <a:solidFill>
                  <a:prstClr val="black"/>
                </a:solidFill>
              </a:rPr>
              <a:t> </a:t>
            </a:r>
            <a:r>
              <a:rPr lang="en-US" sz="2800" b="1" dirty="0" err="1" smtClean="0">
                <a:solidFill>
                  <a:prstClr val="black"/>
                </a:solidFill>
              </a:rPr>
              <a:t>thông</a:t>
            </a:r>
            <a:r>
              <a:rPr lang="en-US" sz="2800" b="1" dirty="0" smtClean="0">
                <a:solidFill>
                  <a:prstClr val="black"/>
                </a:solidFill>
              </a:rPr>
              <a:t> tin </a:t>
            </a:r>
            <a:r>
              <a:rPr lang="en-US" sz="2800" b="1" dirty="0" err="1" smtClean="0">
                <a:solidFill>
                  <a:prstClr val="black"/>
                </a:solidFill>
              </a:rPr>
              <a:t>về</a:t>
            </a:r>
            <a:r>
              <a:rPr lang="en-US" sz="2800" b="1" dirty="0" smtClean="0">
                <a:solidFill>
                  <a:prstClr val="black"/>
                </a:solidFill>
              </a:rPr>
              <a:t> </a:t>
            </a:r>
            <a:r>
              <a:rPr lang="en-US" sz="2800" b="1" dirty="0" err="1" smtClean="0">
                <a:solidFill>
                  <a:prstClr val="black"/>
                </a:solidFill>
              </a:rPr>
              <a:t>tác</a:t>
            </a:r>
            <a:r>
              <a:rPr lang="en-US" sz="2800" b="1" dirty="0" smtClean="0">
                <a:solidFill>
                  <a:prstClr val="black"/>
                </a:solidFill>
              </a:rPr>
              <a:t> </a:t>
            </a:r>
            <a:r>
              <a:rPr lang="en-US" sz="2800" b="1" dirty="0" err="1" smtClean="0">
                <a:solidFill>
                  <a:prstClr val="black"/>
                </a:solidFill>
              </a:rPr>
              <a:t>giả</a:t>
            </a:r>
            <a:endParaRPr lang="en-US" sz="2800" b="1" dirty="0" smtClean="0">
              <a:solidFill>
                <a:prstClr val="black"/>
              </a:solidFill>
            </a:endParaRPr>
          </a:p>
          <a:p>
            <a:r>
              <a:rPr lang="en-US" sz="2800" b="1" err="1" smtClean="0">
                <a:solidFill>
                  <a:prstClr val="black"/>
                </a:solidFill>
              </a:rPr>
              <a:t>Mời</a:t>
            </a:r>
            <a:r>
              <a:rPr lang="en-US" sz="2800" b="1" smtClean="0">
                <a:solidFill>
                  <a:prstClr val="black"/>
                </a:solidFill>
              </a:rPr>
              <a:t> 2 </a:t>
            </a:r>
            <a:r>
              <a:rPr lang="en-US" sz="2800" b="1" dirty="0" smtClean="0">
                <a:solidFill>
                  <a:prstClr val="black"/>
                </a:solidFill>
              </a:rPr>
              <a:t>HS </a:t>
            </a:r>
            <a:r>
              <a:rPr lang="en-US" sz="2800" b="1" dirty="0" err="1" smtClean="0">
                <a:solidFill>
                  <a:prstClr val="black"/>
                </a:solidFill>
              </a:rPr>
              <a:t>lên</a:t>
            </a:r>
            <a:r>
              <a:rPr lang="en-US" sz="2800" b="1" dirty="0" smtClean="0">
                <a:solidFill>
                  <a:prstClr val="black"/>
                </a:solidFill>
              </a:rPr>
              <a:t> </a:t>
            </a:r>
            <a:r>
              <a:rPr lang="en-US" sz="2800" b="1" dirty="0" err="1" smtClean="0">
                <a:solidFill>
                  <a:prstClr val="black"/>
                </a:solidFill>
              </a:rPr>
              <a:t>bảng</a:t>
            </a:r>
            <a:r>
              <a:rPr lang="en-US" sz="2800" b="1" dirty="0" smtClean="0">
                <a:solidFill>
                  <a:prstClr val="black"/>
                </a:solidFill>
              </a:rPr>
              <a:t> </a:t>
            </a:r>
            <a:r>
              <a:rPr lang="en-US" sz="2800" b="1" dirty="0" err="1" smtClean="0">
                <a:solidFill>
                  <a:prstClr val="black"/>
                </a:solidFill>
              </a:rPr>
              <a:t>tham</a:t>
            </a:r>
            <a:r>
              <a:rPr lang="en-US" sz="2800" b="1" dirty="0" smtClean="0">
                <a:solidFill>
                  <a:prstClr val="black"/>
                </a:solidFill>
              </a:rPr>
              <a:t> </a:t>
            </a:r>
            <a:r>
              <a:rPr lang="en-US" sz="2800" b="1" dirty="0" err="1" smtClean="0">
                <a:solidFill>
                  <a:prstClr val="black"/>
                </a:solidFill>
              </a:rPr>
              <a:t>gia</a:t>
            </a:r>
            <a:r>
              <a:rPr lang="en-US" sz="2800" b="1" dirty="0" smtClean="0">
                <a:solidFill>
                  <a:prstClr val="black"/>
                </a:solidFill>
              </a:rPr>
              <a:t> </a:t>
            </a:r>
            <a:r>
              <a:rPr lang="en-US" sz="2800" b="1" dirty="0" err="1" smtClean="0">
                <a:solidFill>
                  <a:prstClr val="black"/>
                </a:solidFill>
              </a:rPr>
              <a:t>trò</a:t>
            </a:r>
            <a:r>
              <a:rPr lang="en-US" sz="2800" b="1" dirty="0" smtClean="0">
                <a:solidFill>
                  <a:prstClr val="black"/>
                </a:solidFill>
              </a:rPr>
              <a:t> </a:t>
            </a:r>
            <a:r>
              <a:rPr lang="en-US" sz="2800" b="1" dirty="0" err="1" smtClean="0">
                <a:solidFill>
                  <a:prstClr val="black"/>
                </a:solidFill>
              </a:rPr>
              <a:t>chơi</a:t>
            </a:r>
            <a:r>
              <a:rPr lang="en-US" sz="2800" b="1" dirty="0" smtClean="0">
                <a:solidFill>
                  <a:prstClr val="black"/>
                </a:solidFill>
              </a:rPr>
              <a:t>: </a:t>
            </a:r>
            <a:r>
              <a:rPr lang="en-US" sz="2800" b="1" dirty="0" err="1" smtClean="0">
                <a:solidFill>
                  <a:prstClr val="black"/>
                </a:solidFill>
              </a:rPr>
              <a:t>lần</a:t>
            </a:r>
            <a:r>
              <a:rPr lang="en-US" sz="2800" b="1" dirty="0" smtClean="0">
                <a:solidFill>
                  <a:prstClr val="black"/>
                </a:solidFill>
              </a:rPr>
              <a:t> </a:t>
            </a:r>
            <a:r>
              <a:rPr lang="en-US" sz="2800" b="1" dirty="0" err="1" smtClean="0">
                <a:solidFill>
                  <a:prstClr val="black"/>
                </a:solidFill>
              </a:rPr>
              <a:t>lượt</a:t>
            </a:r>
            <a:r>
              <a:rPr lang="en-US" sz="2800" b="1" dirty="0" smtClean="0">
                <a:solidFill>
                  <a:prstClr val="black"/>
                </a:solidFill>
              </a:rPr>
              <a:t> </a:t>
            </a:r>
            <a:r>
              <a:rPr lang="en-US" sz="2800" b="1" dirty="0" err="1" smtClean="0">
                <a:solidFill>
                  <a:prstClr val="black"/>
                </a:solidFill>
              </a:rPr>
              <a:t>chọn</a:t>
            </a:r>
            <a:r>
              <a:rPr lang="en-US" sz="2800" b="1" dirty="0" smtClean="0">
                <a:solidFill>
                  <a:prstClr val="black"/>
                </a:solidFill>
              </a:rPr>
              <a:t> </a:t>
            </a:r>
            <a:r>
              <a:rPr lang="en-US" sz="2800" b="1" dirty="0" err="1" smtClean="0">
                <a:solidFill>
                  <a:prstClr val="black"/>
                </a:solidFill>
              </a:rPr>
              <a:t>các</a:t>
            </a:r>
            <a:r>
              <a:rPr lang="en-US" sz="2800" b="1" dirty="0" smtClean="0">
                <a:solidFill>
                  <a:prstClr val="black"/>
                </a:solidFill>
              </a:rPr>
              <a:t> </a:t>
            </a:r>
            <a:r>
              <a:rPr lang="en-US" sz="2800" b="1" dirty="0" err="1" smtClean="0">
                <a:solidFill>
                  <a:prstClr val="black"/>
                </a:solidFill>
              </a:rPr>
              <a:t>câu</a:t>
            </a:r>
            <a:r>
              <a:rPr lang="en-US" sz="2800" b="1" dirty="0" smtClean="0">
                <a:solidFill>
                  <a:prstClr val="black"/>
                </a:solidFill>
              </a:rPr>
              <a:t> </a:t>
            </a:r>
            <a:r>
              <a:rPr lang="en-US" sz="2800" b="1" dirty="0" err="1" smtClean="0">
                <a:solidFill>
                  <a:prstClr val="black"/>
                </a:solidFill>
              </a:rPr>
              <a:t>hỏi</a:t>
            </a:r>
            <a:r>
              <a:rPr lang="en-US" sz="2800" b="1" dirty="0" smtClean="0">
                <a:solidFill>
                  <a:prstClr val="black"/>
                </a:solidFill>
              </a:rPr>
              <a:t> </a:t>
            </a:r>
            <a:r>
              <a:rPr lang="en-US" sz="2800" b="1" err="1" smtClean="0">
                <a:solidFill>
                  <a:prstClr val="black"/>
                </a:solidFill>
              </a:rPr>
              <a:t>từ</a:t>
            </a:r>
            <a:r>
              <a:rPr lang="en-US" sz="2800" b="1" smtClean="0">
                <a:solidFill>
                  <a:prstClr val="black"/>
                </a:solidFill>
              </a:rPr>
              <a:t> 1-6 </a:t>
            </a:r>
            <a:r>
              <a:rPr lang="en-US" sz="2800" b="1" dirty="0" smtClean="0">
                <a:solidFill>
                  <a:prstClr val="black"/>
                </a:solidFill>
              </a:rPr>
              <a:t>(</a:t>
            </a:r>
            <a:r>
              <a:rPr lang="en-US" sz="2800" b="1" dirty="0" err="1" smtClean="0">
                <a:solidFill>
                  <a:prstClr val="black"/>
                </a:solidFill>
              </a:rPr>
              <a:t>mỗi</a:t>
            </a:r>
            <a:r>
              <a:rPr lang="en-US" sz="2800" b="1" dirty="0" smtClean="0">
                <a:solidFill>
                  <a:prstClr val="black"/>
                </a:solidFill>
              </a:rPr>
              <a:t> </a:t>
            </a:r>
            <a:r>
              <a:rPr lang="en-US" sz="2800" b="1" dirty="0" err="1" smtClean="0">
                <a:solidFill>
                  <a:prstClr val="black"/>
                </a:solidFill>
              </a:rPr>
              <a:t>học</a:t>
            </a:r>
            <a:r>
              <a:rPr lang="en-US" sz="2800" b="1" dirty="0" smtClean="0">
                <a:solidFill>
                  <a:prstClr val="black"/>
                </a:solidFill>
              </a:rPr>
              <a:t> </a:t>
            </a:r>
            <a:r>
              <a:rPr lang="en-US" sz="2800" b="1" dirty="0" err="1" smtClean="0">
                <a:solidFill>
                  <a:prstClr val="black"/>
                </a:solidFill>
              </a:rPr>
              <a:t>sinh</a:t>
            </a:r>
            <a:r>
              <a:rPr lang="en-US" sz="2800" b="1" dirty="0" smtClean="0">
                <a:solidFill>
                  <a:prstClr val="black"/>
                </a:solidFill>
              </a:rPr>
              <a:t> 3 </a:t>
            </a:r>
            <a:r>
              <a:rPr lang="en-US" sz="2800" b="1" dirty="0" err="1" smtClean="0">
                <a:solidFill>
                  <a:prstClr val="black"/>
                </a:solidFill>
              </a:rPr>
              <a:t>câu</a:t>
            </a:r>
            <a:r>
              <a:rPr lang="en-US" sz="2800" b="1" dirty="0" smtClean="0">
                <a:solidFill>
                  <a:prstClr val="black"/>
                </a:solidFill>
              </a:rPr>
              <a:t>) </a:t>
            </a:r>
            <a:r>
              <a:rPr lang="en-US" sz="2800" b="1" dirty="0" err="1" smtClean="0">
                <a:solidFill>
                  <a:prstClr val="black"/>
                </a:solidFill>
              </a:rPr>
              <a:t>Trả</a:t>
            </a:r>
            <a:r>
              <a:rPr lang="en-US" sz="2800" b="1" dirty="0" smtClean="0">
                <a:solidFill>
                  <a:prstClr val="black"/>
                </a:solidFill>
              </a:rPr>
              <a:t> </a:t>
            </a:r>
            <a:r>
              <a:rPr lang="en-US" sz="2800" b="1" dirty="0" err="1" smtClean="0">
                <a:solidFill>
                  <a:prstClr val="black"/>
                </a:solidFill>
              </a:rPr>
              <a:t>lời</a:t>
            </a:r>
            <a:r>
              <a:rPr lang="en-US" sz="2800" b="1" dirty="0" smtClean="0">
                <a:solidFill>
                  <a:prstClr val="black"/>
                </a:solidFill>
              </a:rPr>
              <a:t> </a:t>
            </a:r>
            <a:r>
              <a:rPr lang="en-US" sz="2800" b="1" dirty="0" err="1" smtClean="0">
                <a:solidFill>
                  <a:prstClr val="black"/>
                </a:solidFill>
              </a:rPr>
              <a:t>đúng</a:t>
            </a:r>
            <a:r>
              <a:rPr lang="en-US" sz="2800" b="1" dirty="0" smtClean="0">
                <a:solidFill>
                  <a:prstClr val="black"/>
                </a:solidFill>
              </a:rPr>
              <a:t> </a:t>
            </a:r>
            <a:r>
              <a:rPr lang="en-US" sz="2800" b="1" dirty="0" err="1" smtClean="0">
                <a:solidFill>
                  <a:prstClr val="black"/>
                </a:solidFill>
              </a:rPr>
              <a:t>sẽ</a:t>
            </a:r>
            <a:r>
              <a:rPr lang="en-US" sz="2800" b="1" dirty="0" smtClean="0">
                <a:solidFill>
                  <a:prstClr val="black"/>
                </a:solidFill>
              </a:rPr>
              <a:t> </a:t>
            </a:r>
            <a:r>
              <a:rPr lang="en-US" sz="2800" b="1" dirty="0" err="1" smtClean="0">
                <a:solidFill>
                  <a:prstClr val="black"/>
                </a:solidFill>
              </a:rPr>
              <a:t>được</a:t>
            </a:r>
            <a:r>
              <a:rPr lang="en-US" sz="2800" b="1" dirty="0" smtClean="0">
                <a:solidFill>
                  <a:prstClr val="black"/>
                </a:solidFill>
              </a:rPr>
              <a:t> quay </a:t>
            </a:r>
            <a:r>
              <a:rPr lang="en-US" sz="2800" b="1" dirty="0" err="1" smtClean="0">
                <a:solidFill>
                  <a:prstClr val="black"/>
                </a:solidFill>
              </a:rPr>
              <a:t>lấy</a:t>
            </a:r>
            <a:r>
              <a:rPr lang="en-US" sz="2800" b="1" dirty="0" smtClean="0">
                <a:solidFill>
                  <a:prstClr val="black"/>
                </a:solidFill>
              </a:rPr>
              <a:t> </a:t>
            </a:r>
            <a:r>
              <a:rPr lang="en-US" sz="2800" b="1" dirty="0" err="1" smtClean="0">
                <a:solidFill>
                  <a:prstClr val="black"/>
                </a:solidFill>
              </a:rPr>
              <a:t>điểm</a:t>
            </a:r>
            <a:endParaRPr lang="en-US" sz="2800" b="1" dirty="0" smtClean="0">
              <a:solidFill>
                <a:prstClr val="black"/>
              </a:solidFill>
            </a:endParaRPr>
          </a:p>
          <a:p>
            <a:r>
              <a:rPr lang="en-US" sz="2800" b="1" dirty="0" smtClean="0">
                <a:solidFill>
                  <a:prstClr val="black"/>
                </a:solidFill>
              </a:rPr>
              <a:t>HS </a:t>
            </a:r>
            <a:r>
              <a:rPr lang="en-US" sz="2800" b="1" dirty="0" err="1" smtClean="0">
                <a:solidFill>
                  <a:prstClr val="black"/>
                </a:solidFill>
              </a:rPr>
              <a:t>nào</a:t>
            </a:r>
            <a:r>
              <a:rPr lang="en-US" sz="2800" b="1" dirty="0" smtClean="0">
                <a:solidFill>
                  <a:prstClr val="black"/>
                </a:solidFill>
              </a:rPr>
              <a:t> </a:t>
            </a:r>
            <a:r>
              <a:rPr lang="en-US" sz="2800" b="1" dirty="0" err="1" smtClean="0">
                <a:solidFill>
                  <a:prstClr val="black"/>
                </a:solidFill>
              </a:rPr>
              <a:t>điểm</a:t>
            </a:r>
            <a:r>
              <a:rPr lang="en-US" sz="2800" b="1" dirty="0" smtClean="0">
                <a:solidFill>
                  <a:prstClr val="black"/>
                </a:solidFill>
              </a:rPr>
              <a:t> </a:t>
            </a:r>
            <a:r>
              <a:rPr lang="en-US" sz="2800" b="1" dirty="0" err="1" smtClean="0">
                <a:solidFill>
                  <a:prstClr val="black"/>
                </a:solidFill>
              </a:rPr>
              <a:t>cao</a:t>
            </a:r>
            <a:r>
              <a:rPr lang="en-US" sz="2800" b="1" dirty="0" smtClean="0">
                <a:solidFill>
                  <a:prstClr val="black"/>
                </a:solidFill>
              </a:rPr>
              <a:t> </a:t>
            </a:r>
            <a:r>
              <a:rPr lang="en-US" sz="2800" b="1" dirty="0" err="1" smtClean="0">
                <a:solidFill>
                  <a:prstClr val="black"/>
                </a:solidFill>
              </a:rPr>
              <a:t>nhất</a:t>
            </a:r>
            <a:r>
              <a:rPr lang="en-US" sz="2800" b="1" dirty="0" smtClean="0">
                <a:solidFill>
                  <a:prstClr val="black"/>
                </a:solidFill>
              </a:rPr>
              <a:t> </a:t>
            </a:r>
            <a:r>
              <a:rPr lang="en-US" sz="2800" b="1" dirty="0" err="1" smtClean="0">
                <a:solidFill>
                  <a:prstClr val="black"/>
                </a:solidFill>
              </a:rPr>
              <a:t>sẽ</a:t>
            </a:r>
            <a:r>
              <a:rPr lang="en-US" sz="2800" b="1" dirty="0" smtClean="0">
                <a:solidFill>
                  <a:prstClr val="black"/>
                </a:solidFill>
              </a:rPr>
              <a:t> </a:t>
            </a:r>
            <a:r>
              <a:rPr lang="en-US" sz="2800" b="1" dirty="0" err="1" smtClean="0">
                <a:solidFill>
                  <a:prstClr val="black"/>
                </a:solidFill>
              </a:rPr>
              <a:t>thắng</a:t>
            </a:r>
            <a:endParaRPr lang="en-US" sz="2800" b="1" dirty="0" smtClean="0">
              <a:solidFill>
                <a:prstClr val="black"/>
              </a:solidFill>
            </a:endParaRPr>
          </a:p>
          <a:p>
            <a:endParaRPr lang="en-US" sz="2800" b="1" dirty="0">
              <a:solidFill>
                <a:prstClr val="black"/>
              </a:solidFill>
            </a:endParaRPr>
          </a:p>
        </p:txBody>
      </p:sp>
    </p:spTree>
    <p:extLst>
      <p:ext uri="{BB962C8B-B14F-4D97-AF65-F5344CB8AC3E}">
        <p14:creationId xmlns:p14="http://schemas.microsoft.com/office/powerpoint/2010/main" val="108630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500" fill="hold"/>
                                        <p:tgtEl>
                                          <p:spTgt spid="4"/>
                                        </p:tgtEl>
                                        <p:attrNameLst>
                                          <p:attrName>r</p:attrName>
                                        </p:attrNameLst>
                                      </p:cBhvr>
                                    </p:animRot>
                                  </p:childTnLst>
                                </p:cTn>
                              </p:par>
                              <p:par>
                                <p:cTn id="7" presetID="1" presetClass="mediacall" presetSubtype="0" fill="hold" nodeType="withEffect">
                                  <p:stCondLst>
                                    <p:cond delay="0"/>
                                  </p:stCondLst>
                                  <p:childTnLst>
                                    <p:cmd type="call" cmd="playFrom(0.0)">
                                      <p:cBhvr>
                                        <p:cTn id="8" dur="30406" fill="hold"/>
                                        <p:tgtEl>
                                          <p:spTgt spid="16"/>
                                        </p:tgtEl>
                                      </p:cBhvr>
                                    </p:cmd>
                                  </p:childTnLst>
                                </p:cTn>
                              </p:par>
                              <p:par>
                                <p:cTn id="9" presetID="2" presetClass="entr" presetSubtype="2" fill="hold" grpId="0" nodeType="withEffect">
                                  <p:stCondLst>
                                    <p:cond delay="0"/>
                                  </p:stCondLst>
                                  <p:iterate type="lt">
                                    <p:tmPct val="0"/>
                                  </p:iterate>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1+#ppt_w/2"/>
                                          </p:val>
                                        </p:tav>
                                        <p:tav tm="100000">
                                          <p:val>
                                            <p:strVal val="#ppt_x"/>
                                          </p:val>
                                        </p:tav>
                                      </p:tavLst>
                                    </p:anim>
                                    <p:anim calcmode="lin" valueType="num">
                                      <p:cBhvr additive="base">
                                        <p:cTn id="12" dur="1000" fill="hold"/>
                                        <p:tgtEl>
                                          <p:spTgt spid="17"/>
                                        </p:tgtEl>
                                        <p:attrNameLst>
                                          <p:attrName>ppt_y</p:attrName>
                                        </p:attrNameLst>
                                      </p:cBhvr>
                                      <p:tavLst>
                                        <p:tav tm="0">
                                          <p:val>
                                            <p:strVal val="#ppt_y"/>
                                          </p:val>
                                        </p:tav>
                                        <p:tav tm="100000">
                                          <p:val>
                                            <p:strVal val="#ppt_y"/>
                                          </p:val>
                                        </p:tav>
                                      </p:tavLst>
                                    </p:anim>
                                  </p:childTnLst>
                                </p:cTn>
                              </p:par>
                              <p:par>
                                <p:cTn id="13" presetID="34" presetClass="emph" presetSubtype="0" repeatCount="indefinite" fill="hold" grpId="1" nodeType="withEffect">
                                  <p:stCondLst>
                                    <p:cond delay="1000"/>
                                  </p:stCondLst>
                                  <p:iterate type="lt">
                                    <p:tmPct val="10000"/>
                                  </p:iterate>
                                  <p:childTnLst>
                                    <p:animMotion origin="layout" path="M 0.0 0.0 L 0.0 -0.07213" pathEditMode="relative" ptsTypes="">
                                      <p:cBhvr>
                                        <p:cTn id="14" dur="250" accel="50000" decel="50000" autoRev="1" fill="hold">
                                          <p:stCondLst>
                                            <p:cond delay="0"/>
                                          </p:stCondLst>
                                        </p:cTn>
                                        <p:tgtEl>
                                          <p:spTgt spid="17"/>
                                        </p:tgtEl>
                                        <p:attrNameLst>
                                          <p:attrName>ppt_x</p:attrName>
                                          <p:attrName>ppt_y</p:attrName>
                                        </p:attrNameLst>
                                      </p:cBhvr>
                                    </p:animMotion>
                                    <p:animRot by="1500000">
                                      <p:cBhvr>
                                        <p:cTn id="15" dur="125" fill="hold">
                                          <p:stCondLst>
                                            <p:cond delay="0"/>
                                          </p:stCondLst>
                                        </p:cTn>
                                        <p:tgtEl>
                                          <p:spTgt spid="17"/>
                                        </p:tgtEl>
                                        <p:attrNameLst>
                                          <p:attrName>r</p:attrName>
                                        </p:attrNameLst>
                                      </p:cBhvr>
                                    </p:animRot>
                                    <p:animRot by="-1500000">
                                      <p:cBhvr>
                                        <p:cTn id="16" dur="125" fill="hold">
                                          <p:stCondLst>
                                            <p:cond delay="125"/>
                                          </p:stCondLst>
                                        </p:cTn>
                                        <p:tgtEl>
                                          <p:spTgt spid="17"/>
                                        </p:tgtEl>
                                        <p:attrNameLst>
                                          <p:attrName>r</p:attrName>
                                        </p:attrNameLst>
                                      </p:cBhvr>
                                    </p:animRot>
                                    <p:animRot by="-1500000">
                                      <p:cBhvr>
                                        <p:cTn id="17" dur="125" fill="hold">
                                          <p:stCondLst>
                                            <p:cond delay="250"/>
                                          </p:stCondLst>
                                        </p:cTn>
                                        <p:tgtEl>
                                          <p:spTgt spid="17"/>
                                        </p:tgtEl>
                                        <p:attrNameLst>
                                          <p:attrName>r</p:attrName>
                                        </p:attrNameLst>
                                      </p:cBhvr>
                                    </p:animRot>
                                    <p:animRot by="1500000">
                                      <p:cBhvr>
                                        <p:cTn id="18" dur="125" fill="hold">
                                          <p:stCondLst>
                                            <p:cond delay="375"/>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0000">
                <p:cTn id="19" fill="hold" display="0">
                  <p:stCondLst>
                    <p:cond delay="indefinite"/>
                  </p:stCondLst>
                  <p:endCondLst>
                    <p:cond evt="onStopAudio" delay="0">
                      <p:tgtEl>
                        <p:sldTgt/>
                      </p:tgtEl>
                    </p:cond>
                  </p:endCondLst>
                </p:cTn>
                <p:tgtEl>
                  <p:spTgt spid="16"/>
                </p:tgtEl>
              </p:cMediaNode>
            </p:audio>
          </p:childTnLst>
        </p:cTn>
      </p:par>
    </p:tnLst>
    <p:bldLst>
      <p:bldP spid="17" grpId="0"/>
      <p:bldP spid="17"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algn="ctr">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algn="ctr">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algn="ctr">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algn="ctr">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algn="ctr">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algn="ctr">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algn="ctr">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algn="ctr">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algn="ctr">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Tree>
    <p:extLst>
      <p:ext uri="{BB962C8B-B14F-4D97-AF65-F5344CB8AC3E}">
        <p14:creationId xmlns:p14="http://schemas.microsoft.com/office/powerpoint/2010/main" val="91961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dirty="0" err="1" smtClean="0">
                <a:solidFill>
                  <a:srgbClr val="FF0000"/>
                </a:solidFill>
                <a:latin typeface="Times New Roman" panose="02020603050405020304" pitchFamily="18" charset="0"/>
                <a:cs typeface="Times New Roman" panose="02020603050405020304" pitchFamily="18" charset="0"/>
              </a:rPr>
              <a:t>Thể</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loại</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của</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tác</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phẩm</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Hoàng</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tử</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bé</a:t>
            </a:r>
            <a:r>
              <a:rPr lang="en-US" sz="4000" dirty="0" smtClean="0">
                <a:solidFill>
                  <a:srgbClr val="FF0000"/>
                </a:solidFill>
                <a:latin typeface="Times New Roman" panose="02020603050405020304" pitchFamily="18" charset="0"/>
                <a:cs typeface="Times New Roman" panose="02020603050405020304" pitchFamily="18" charset="0"/>
              </a:rPr>
              <a:t>”?</a:t>
            </a: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b="1" dirty="0">
                <a:solidFill>
                  <a:prstClr val="black"/>
                </a:solidFill>
                <a:latin typeface="Times New Roman" panose="02020603050405020304" pitchFamily="18" charset="0"/>
                <a:cs typeface="Times New Roman" panose="02020603050405020304" pitchFamily="18" charset="0"/>
              </a:rPr>
              <a:t>A</a:t>
            </a:r>
            <a:r>
              <a:rPr lang="vi-VN" sz="2800" b="1" dirty="0" smtClean="0">
                <a:solidFill>
                  <a:prstClr val="black"/>
                </a:solidFill>
                <a:latin typeface="Times New Roman" panose="02020603050405020304" pitchFamily="18" charset="0"/>
                <a:cs typeface="Times New Roman" panose="02020603050405020304" pitchFamily="18" charset="0"/>
              </a:rPr>
              <a:t>.</a:t>
            </a:r>
            <a:r>
              <a:rPr lang="vi-VN"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a:t>
            </a:r>
            <a:r>
              <a:rPr lang="en-US" sz="2800" dirty="0" err="1" smtClean="0">
                <a:solidFill>
                  <a:prstClr val="black"/>
                </a:solidFill>
                <a:latin typeface="Times New Roman" panose="02020603050405020304" pitchFamily="18" charset="0"/>
                <a:cs typeface="Times New Roman" panose="02020603050405020304" pitchFamily="18" charset="0"/>
              </a:rPr>
              <a:t>ruyện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đồng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thoại</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latin typeface="Times New Roman" panose="02020603050405020304" pitchFamily="18" charset="0"/>
              <a:cs typeface="Times New Roman" panose="020206030504050203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Times New Roman" panose="02020603050405020304" pitchFamily="18" charset="0"/>
                <a:cs typeface="Times New Roman" panose="02020603050405020304" pitchFamily="18" charset="0"/>
              </a:rPr>
              <a:t>B. </a:t>
            </a:r>
            <a:r>
              <a:rPr lang="en-US" sz="2800" dirty="0" err="1" smtClean="0">
                <a:solidFill>
                  <a:prstClr val="black"/>
                </a:solidFill>
                <a:latin typeface="Times New Roman" panose="02020603050405020304" pitchFamily="18" charset="0"/>
                <a:cs typeface="Times New Roman" panose="02020603050405020304" pitchFamily="18" charset="0"/>
              </a:rPr>
              <a:t>Thơ</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văn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xuôi</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smtClean="0">
                <a:solidFill>
                  <a:prstClr val="black"/>
                </a:solidFill>
                <a:latin typeface="Times New Roman" panose="02020603050405020304" pitchFamily="18" charset="0"/>
                <a:cs typeface="Times New Roman" panose="02020603050405020304" pitchFamily="18" charset="0"/>
              </a:rPr>
              <a:t>C</a:t>
            </a:r>
            <a:r>
              <a:rPr lang="en-US" sz="3200" b="1" dirty="0">
                <a:solidFill>
                  <a:prstClr val="black"/>
                </a:solidFill>
                <a:latin typeface="Times New Roman" panose="02020603050405020304" pitchFamily="18" charset="0"/>
                <a:cs typeface="Times New Roman" panose="02020603050405020304" pitchFamily="18" charset="0"/>
              </a:rPr>
              <a: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Truyện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cổ</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tích</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Times New Roman" panose="02020603050405020304" pitchFamily="18" charset="0"/>
                <a:cs typeface="Times New Roman" panose="02020603050405020304" pitchFamily="18" charset="0"/>
              </a:rPr>
              <a:t>D. </a:t>
            </a:r>
            <a:r>
              <a:rPr lang="en-US" sz="2800" dirty="0" err="1" smtClean="0">
                <a:solidFill>
                  <a:prstClr val="black"/>
                </a:solidFill>
                <a:latin typeface="Times New Roman" panose="02020603050405020304" pitchFamily="18" charset="0"/>
                <a:cs typeface="Times New Roman" panose="02020603050405020304" pitchFamily="18" charset="0"/>
              </a:rPr>
              <a:t>Truyện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dài</a:t>
            </a:r>
            <a:endParaRPr lang="vi-VN" sz="2800"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57" name="Cloud 5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24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254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smtClean="0">
                <a:solidFill>
                  <a:srgbClr val="FF0000"/>
                </a:solidFill>
                <a:latin typeface="Times New Roman" panose="02020603050405020304" pitchFamily="18" charset="0"/>
                <a:cs typeface="Times New Roman" panose="02020603050405020304" pitchFamily="18" charset="0"/>
              </a:rPr>
              <a:t>“</a:t>
            </a:r>
            <a:r>
              <a:rPr lang="en-US" sz="3600" dirty="0" err="1" smtClean="0">
                <a:solidFill>
                  <a:srgbClr val="FF0000"/>
                </a:solidFill>
                <a:latin typeface="Times New Roman" panose="02020603050405020304" pitchFamily="18" charset="0"/>
                <a:cs typeface="Times New Roman" panose="02020603050405020304" pitchFamily="18" charset="0"/>
              </a:rPr>
              <a:t>Cảm</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hóa</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trong</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đoạn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trích</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Nếu</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cậu</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muốn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có</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một</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người</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bạn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mang</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nghĩa</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nào</a:t>
            </a:r>
            <a:r>
              <a:rPr lang="en-US" sz="3600" dirty="0" smtClean="0">
                <a:solidFill>
                  <a:srgbClr val="FF0000"/>
                </a:solidFill>
                <a:latin typeface="Times New Roman" panose="02020603050405020304" pitchFamily="18" charset="0"/>
                <a:cs typeface="Times New Roman" panose="02020603050405020304" pitchFamily="18" charset="0"/>
              </a:rPr>
              <a:t>?</a:t>
            </a:r>
            <a:endParaRPr lang="vi-VN" sz="3600"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116046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Times New Roman" panose="02020603050405020304" pitchFamily="18" charset="0"/>
                <a:cs typeface="Times New Roman" panose="02020603050405020304" pitchFamily="18" charset="0"/>
              </a:rPr>
              <a:t>A. </a:t>
            </a:r>
            <a:r>
              <a:rPr lang="en-US" sz="3200" dirty="0" err="1" smtClean="0">
                <a:solidFill>
                  <a:prstClr val="black"/>
                </a:solidFill>
                <a:latin typeface="Times New Roman" panose="02020603050405020304" pitchFamily="18" charset="0"/>
                <a:cs typeface="Times New Roman" panose="02020603050405020304" pitchFamily="18" charset="0"/>
              </a:rPr>
              <a:t>Làm</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cho</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cảm</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động</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2" name="Rectangle 41"/>
          <p:cNvSpPr/>
          <p:nvPr/>
        </p:nvSpPr>
        <p:spPr>
          <a:xfrm>
            <a:off x="6130615" y="1953535"/>
            <a:ext cx="4906798" cy="116046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Times New Roman" panose="02020603050405020304" pitchFamily="18" charset="0"/>
                <a:cs typeface="Times New Roman" panose="02020603050405020304" pitchFamily="18" charset="0"/>
              </a:rPr>
              <a:t>B</a:t>
            </a:r>
            <a:r>
              <a:rPr lang="vi-VN" sz="3200" dirty="0" smtClean="0">
                <a:solidFill>
                  <a:prstClr val="black"/>
                </a:solidFill>
                <a:latin typeface="Times New Roman" panose="02020603050405020304" pitchFamily="18" charset="0"/>
                <a:cs typeface="Times New Roman" panose="02020603050405020304" pitchFamily="18" charset="0"/>
              </a:rPr>
              <a:t>.</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Làm</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thay</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đổi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trở</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nên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gần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gũi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hơn</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110220" y="3215033"/>
            <a:ext cx="4906798" cy="11914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Times New Roman" panose="02020603050405020304" pitchFamily="18" charset="0"/>
                <a:cs typeface="Times New Roman" panose="02020603050405020304" pitchFamily="18" charset="0"/>
              </a:rPr>
              <a:t>C. </a:t>
            </a:r>
            <a:r>
              <a:rPr lang="en-US" sz="3200" dirty="0" err="1" smtClean="0">
                <a:solidFill>
                  <a:prstClr val="black"/>
                </a:solidFill>
                <a:latin typeface="Times New Roman" panose="02020603050405020304" pitchFamily="18" charset="0"/>
                <a:cs typeface="Times New Roman" panose="02020603050405020304" pitchFamily="18" charset="0"/>
              </a:rPr>
              <a:t>Bị</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cảm</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nặng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hơn</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130615" y="3219222"/>
            <a:ext cx="4906798" cy="11914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smtClean="0">
                <a:solidFill>
                  <a:prstClr val="black"/>
                </a:solidFill>
                <a:latin typeface="Times New Roman" panose="02020603050405020304" pitchFamily="18" charset="0"/>
                <a:cs typeface="Times New Roman" panose="02020603050405020304" pitchFamily="18" charset="0"/>
              </a:rPr>
              <a:t>D. </a:t>
            </a:r>
            <a:r>
              <a:rPr lang="en-US" sz="3200" dirty="0" err="1" smtClean="0">
                <a:solidFill>
                  <a:prstClr val="black"/>
                </a:solidFill>
                <a:latin typeface="Times New Roman" panose="02020603050405020304" pitchFamily="18" charset="0"/>
                <a:cs typeface="Times New Roman" panose="02020603050405020304" pitchFamily="18" charset="0"/>
              </a:rPr>
              <a:t>Làm</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cho</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xa</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cách</a:t>
            </a:r>
            <a:endParaRPr lang="vi-VN" sz="3200"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1065985"/>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248397"/>
            <a:ext cx="804536" cy="1088273"/>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3278653"/>
            <a:ext cx="804742" cy="109307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026493"/>
            <a:ext cx="804742" cy="969232"/>
          </a:xfrm>
          <a:prstGeom prst="rect">
            <a:avLst/>
          </a:prstGeom>
        </p:spPr>
      </p:pic>
      <p:sp>
        <p:nvSpPr>
          <p:cNvPr id="17" name="Cloud 1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24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783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7490" t="15177" r="-20713" b="29854"/>
          <a:stretch>
            <a:fillRect/>
          </a:stretch>
        </p:blipFill>
        <p:spPr>
          <a:xfrm>
            <a:off x="0" y="0"/>
            <a:ext cx="12192000" cy="6858000"/>
          </a:xfrm>
          <a:prstGeom prst="rect">
            <a:avLst/>
          </a:prstGeom>
        </p:spPr>
      </p:pic>
      <p:sp>
        <p:nvSpPr>
          <p:cNvPr id="5" name="TextBox 5"/>
          <p:cNvSpPr txBox="1"/>
          <p:nvPr/>
        </p:nvSpPr>
        <p:spPr>
          <a:xfrm>
            <a:off x="5930556" y="5310484"/>
            <a:ext cx="4766441" cy="282129"/>
          </a:xfrm>
          <a:prstGeom prst="rect">
            <a:avLst/>
          </a:prstGeom>
        </p:spPr>
        <p:txBody>
          <a:bodyPr lIns="0" tIns="0" rIns="0" bIns="0" rtlCol="0" anchor="t">
            <a:spAutoFit/>
          </a:bodyPr>
          <a:lstStyle/>
          <a:p>
            <a:pPr algn="ctr">
              <a:lnSpc>
                <a:spcPts val="2239"/>
              </a:lnSpc>
            </a:pPr>
            <a:endParaRPr lang="en-US" sz="1599" dirty="0">
              <a:solidFill>
                <a:srgbClr val="3C3333"/>
              </a:solidFill>
              <a:latin typeface="Muli Regular"/>
            </a:endParaRPr>
          </a:p>
        </p:txBody>
      </p:sp>
      <p:pic>
        <p:nvPicPr>
          <p:cNvPr id="6" name="Picture 6"/>
          <p:cNvPicPr>
            <a:picLocks noChangeAspect="1"/>
          </p:cNvPicPr>
          <p:nvPr/>
        </p:nvPicPr>
        <p:blipFill>
          <a:blip r:embed="rId4"/>
          <a:srcRect/>
          <a:stretch>
            <a:fillRect/>
          </a:stretch>
        </p:blipFill>
        <p:spPr>
          <a:xfrm rot="-437327">
            <a:off x="799483" y="621498"/>
            <a:ext cx="3524807" cy="3543556"/>
          </a:xfrm>
          <a:prstGeom prst="rect">
            <a:avLst/>
          </a:prstGeom>
        </p:spPr>
      </p:pic>
      <p:pic>
        <p:nvPicPr>
          <p:cNvPr id="10" name="Picture 10"/>
          <p:cNvPicPr>
            <a:picLocks noChangeAspect="1"/>
          </p:cNvPicPr>
          <p:nvPr/>
        </p:nvPicPr>
        <p:blipFill>
          <a:blip r:embed="rId5"/>
          <a:srcRect/>
          <a:stretch>
            <a:fillRect/>
          </a:stretch>
        </p:blipFill>
        <p:spPr>
          <a:xfrm rot="-282138">
            <a:off x="2371562" y="5954933"/>
            <a:ext cx="7886899" cy="1459076"/>
          </a:xfrm>
          <a:prstGeom prst="rect">
            <a:avLst/>
          </a:prstGeom>
        </p:spPr>
      </p:pic>
      <p:pic>
        <p:nvPicPr>
          <p:cNvPr id="11" name="Picture 11"/>
          <p:cNvPicPr>
            <a:picLocks noChangeAspect="1"/>
          </p:cNvPicPr>
          <p:nvPr/>
        </p:nvPicPr>
        <p:blipFill>
          <a:blip r:embed="rId6"/>
          <a:srcRect/>
          <a:stretch>
            <a:fillRect/>
          </a:stretch>
        </p:blipFill>
        <p:spPr>
          <a:xfrm rot="328596">
            <a:off x="6096000" y="-626941"/>
            <a:ext cx="6749236" cy="1501705"/>
          </a:xfrm>
          <a:prstGeom prst="rect">
            <a:avLst/>
          </a:prstGeom>
        </p:spPr>
      </p:pic>
      <p:pic>
        <p:nvPicPr>
          <p:cNvPr id="12" name="Picture 12"/>
          <p:cNvPicPr>
            <a:picLocks noChangeAspect="1"/>
          </p:cNvPicPr>
          <p:nvPr/>
        </p:nvPicPr>
        <p:blipFill>
          <a:blip r:embed="rId7"/>
          <a:srcRect/>
          <a:stretch>
            <a:fillRect/>
          </a:stretch>
        </p:blipFill>
        <p:spPr>
          <a:xfrm rot="-1677575">
            <a:off x="548519" y="4602584"/>
            <a:ext cx="1246382" cy="1356606"/>
          </a:xfrm>
          <a:prstGeom prst="rect">
            <a:avLst/>
          </a:prstGeom>
        </p:spPr>
      </p:pic>
      <p:pic>
        <p:nvPicPr>
          <p:cNvPr id="13" name="Picture 13"/>
          <p:cNvPicPr>
            <a:picLocks noChangeAspect="1"/>
          </p:cNvPicPr>
          <p:nvPr/>
        </p:nvPicPr>
        <p:blipFill>
          <a:blip r:embed="rId7"/>
          <a:srcRect/>
          <a:stretch>
            <a:fillRect/>
          </a:stretch>
        </p:blipFill>
        <p:spPr>
          <a:xfrm rot="-1677575">
            <a:off x="1158696" y="2220054"/>
            <a:ext cx="1002229" cy="1090861"/>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1233162" y="5634110"/>
            <a:ext cx="1668331" cy="856433"/>
          </a:xfrm>
          <a:prstGeom prst="rect">
            <a:avLst/>
          </a:prstGeom>
        </p:spPr>
      </p:pic>
      <p:pic>
        <p:nvPicPr>
          <p:cNvPr id="9" name="Picture 9"/>
          <p:cNvPicPr>
            <a:picLocks noChangeAspect="1"/>
          </p:cNvPicPr>
          <p:nvPr/>
        </p:nvPicPr>
        <p:blipFill>
          <a:blip r:embed="rId11"/>
          <a:srcRect/>
          <a:stretch>
            <a:fillRect/>
          </a:stretch>
        </p:blipFill>
        <p:spPr>
          <a:xfrm rot="75119">
            <a:off x="3268453" y="764018"/>
            <a:ext cx="1467841" cy="817715"/>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30683" y="1234905"/>
            <a:ext cx="7284641" cy="5244942"/>
          </a:xfrm>
          <a:prstGeom prst="rect">
            <a:avLst/>
          </a:prstGeom>
        </p:spPr>
      </p:pic>
    </p:spTree>
    <p:extLst>
      <p:ext uri="{BB962C8B-B14F-4D97-AF65-F5344CB8AC3E}">
        <p14:creationId xmlns:p14="http://schemas.microsoft.com/office/powerpoint/2010/main" val="1437598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err="1" smtClean="0">
                <a:solidFill>
                  <a:srgbClr val="FF0000"/>
                </a:solidFill>
                <a:latin typeface="Times New Roman" panose="02020603050405020304" pitchFamily="18" charset="0"/>
                <a:cs typeface="Times New Roman" panose="02020603050405020304" pitchFamily="18" charset="0"/>
              </a:rPr>
              <a:t>Đoạn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trích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Nếu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cậu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muốn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có</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một</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người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bạn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kể</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về</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cuộc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gặp</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gỡ</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giữa</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ai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với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ai</a:t>
            </a:r>
            <a:r>
              <a:rPr lang="en-US" sz="3200" dirty="0" smtClean="0">
                <a:solidFill>
                  <a:srgbClr val="FF0000"/>
                </a:solidFill>
                <a:latin typeface="Times New Roman" panose="02020603050405020304" pitchFamily="18" charset="0"/>
                <a:cs typeface="Times New Roman" panose="02020603050405020304" pitchFamily="18" charset="0"/>
              </a:rPr>
              <a:t>?</a:t>
            </a:r>
            <a:endParaRPr lang="vi-VN" sz="3200"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Times New Roman" panose="02020603050405020304" pitchFamily="18" charset="0"/>
                <a:cs typeface="Times New Roman" panose="02020603050405020304" pitchFamily="18" charset="0"/>
              </a:rPr>
              <a:t>A. </a:t>
            </a:r>
            <a:r>
              <a:rPr lang="en-US" sz="3200" dirty="0" err="1" smtClean="0">
                <a:solidFill>
                  <a:prstClr val="black"/>
                </a:solidFill>
                <a:latin typeface="Times New Roman" panose="02020603050405020304" pitchFamily="18" charset="0"/>
                <a:cs typeface="Times New Roman" panose="02020603050405020304" pitchFamily="18" charset="0"/>
              </a:rPr>
              <a:t>Hoàng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tử</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bé</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và</a:t>
            </a:r>
            <a:r>
              <a:rPr lang="en-US" sz="3200" dirty="0" smtClean="0">
                <a:solidFill>
                  <a:prstClr val="black"/>
                </a:solidFill>
                <a:latin typeface="Times New Roman" panose="02020603050405020304" pitchFamily="18" charset="0"/>
                <a:cs typeface="Times New Roman" panose="02020603050405020304" pitchFamily="18" charset="0"/>
              </a:rPr>
              <a:t> con </a:t>
            </a:r>
            <a:r>
              <a:rPr lang="en-US" sz="3200" dirty="0" err="1" smtClean="0">
                <a:solidFill>
                  <a:prstClr val="black"/>
                </a:solidFill>
                <a:latin typeface="Times New Roman" panose="02020603050405020304" pitchFamily="18" charset="0"/>
                <a:cs typeface="Times New Roman" panose="02020603050405020304" pitchFamily="18" charset="0"/>
              </a:rPr>
              <a:t>cáo</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latin typeface="Times New Roman" panose="02020603050405020304" pitchFamily="18" charset="0"/>
              <a:cs typeface="Times New Roman" panose="020206030504050203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Times New Roman" panose="02020603050405020304" pitchFamily="18" charset="0"/>
                <a:cs typeface="Times New Roman" panose="02020603050405020304" pitchFamily="18" charset="0"/>
              </a:rPr>
              <a:t>B. </a:t>
            </a:r>
            <a:r>
              <a:rPr lang="en-US" sz="3200" dirty="0" err="1" smtClean="0">
                <a:solidFill>
                  <a:prstClr val="black"/>
                </a:solidFill>
                <a:latin typeface="Times New Roman" panose="02020603050405020304" pitchFamily="18" charset="0"/>
                <a:cs typeface="Times New Roman" panose="02020603050405020304" pitchFamily="18" charset="0"/>
              </a:rPr>
              <a:t>Tác</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giả</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và</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hoàng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tử</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bé</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Times New Roman" panose="02020603050405020304" pitchFamily="18" charset="0"/>
                <a:cs typeface="Times New Roman" panose="02020603050405020304" pitchFamily="18" charset="0"/>
              </a:rPr>
              <a:t>C</a:t>
            </a:r>
            <a:r>
              <a:rPr lang="vi-VN" sz="3200" dirty="0" smtClean="0">
                <a:solidFill>
                  <a:prstClr val="black"/>
                </a:solidFill>
                <a:latin typeface="Times New Roman" panose="02020603050405020304" pitchFamily="18" charset="0"/>
                <a:cs typeface="Times New Roman" panose="02020603050405020304" pitchFamily="18" charset="0"/>
              </a:rPr>
              <a:t>.</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Tác</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giả</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và</a:t>
            </a:r>
            <a:r>
              <a:rPr lang="en-US" sz="3200" dirty="0" smtClean="0">
                <a:solidFill>
                  <a:prstClr val="black"/>
                </a:solidFill>
                <a:latin typeface="Times New Roman" panose="02020603050405020304" pitchFamily="18" charset="0"/>
                <a:cs typeface="Times New Roman" panose="02020603050405020304" pitchFamily="18" charset="0"/>
              </a:rPr>
              <a:t> con </a:t>
            </a:r>
            <a:r>
              <a:rPr lang="en-US" sz="3200" dirty="0" err="1" smtClean="0">
                <a:solidFill>
                  <a:prstClr val="black"/>
                </a:solidFill>
                <a:latin typeface="Times New Roman" panose="02020603050405020304" pitchFamily="18" charset="0"/>
                <a:cs typeface="Times New Roman" panose="02020603050405020304" pitchFamily="18" charset="0"/>
              </a:rPr>
              <a:t>cáo</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Times New Roman" panose="02020603050405020304" pitchFamily="18" charset="0"/>
                <a:cs typeface="Times New Roman" panose="02020603050405020304" pitchFamily="18" charset="0"/>
              </a:rPr>
              <a:t>D. </a:t>
            </a:r>
            <a:r>
              <a:rPr lang="en-US" sz="3200" dirty="0" err="1" smtClean="0">
                <a:solidFill>
                  <a:prstClr val="black"/>
                </a:solidFill>
                <a:latin typeface="Times New Roman" panose="02020603050405020304" pitchFamily="18" charset="0"/>
                <a:cs typeface="Times New Roman" panose="02020603050405020304" pitchFamily="18" charset="0"/>
              </a:rPr>
              <a:t>Hoàng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tử</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bé</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và</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bông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hồng</a:t>
            </a:r>
            <a:endParaRPr lang="vi-VN" sz="3200"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24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373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err="1">
                <a:solidFill>
                  <a:srgbClr val="FF0000"/>
                </a:solidFill>
                <a:latin typeface="Times New Roman" panose="02020603050405020304" pitchFamily="18" charset="0"/>
                <a:cs typeface="Times New Roman" panose="02020603050405020304" pitchFamily="18" charset="0"/>
              </a:rPr>
              <a:t>Đoạn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trích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Nếu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cậu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muốn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có</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một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người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bạn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gợi</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ra</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cách</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kết</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bạn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như</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thế</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nào</a:t>
            </a:r>
            <a:r>
              <a:rPr lang="en-US" sz="3600" dirty="0" smtClean="0">
                <a:solidFill>
                  <a:srgbClr val="FF0000"/>
                </a:solidFill>
                <a:latin typeface="Times New Roman" panose="02020603050405020304" pitchFamily="18" charset="0"/>
                <a:cs typeface="Times New Roman" panose="02020603050405020304" pitchFamily="18" charset="0"/>
              </a:rPr>
              <a:t>?</a:t>
            </a:r>
            <a:endParaRPr lang="vi-VN" sz="36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5"/>
            <a:ext cx="4906798" cy="11146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smtClean="0">
                <a:solidFill>
                  <a:prstClr val="black"/>
                </a:solidFill>
                <a:latin typeface="Times New Roman" panose="02020603050405020304" pitchFamily="18" charset="0"/>
                <a:cs typeface="Times New Roman" panose="02020603050405020304" pitchFamily="18" charset="0"/>
              </a:rPr>
              <a:t>A. </a:t>
            </a:r>
            <a:r>
              <a:rPr lang="en-US" sz="3200" dirty="0" err="1" smtClean="0">
                <a:solidFill>
                  <a:prstClr val="black"/>
                </a:solidFill>
                <a:latin typeface="Times New Roman" panose="02020603050405020304" pitchFamily="18" charset="0"/>
                <a:cs typeface="Times New Roman" panose="02020603050405020304" pitchFamily="18" charset="0"/>
              </a:rPr>
              <a:t>Phải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kiên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nhẫn</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latin typeface="Times New Roman" panose="02020603050405020304" pitchFamily="18" charset="0"/>
              <a:cs typeface="Times New Roman" panose="020206030504050203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6130615" y="1953534"/>
            <a:ext cx="4906798" cy="11146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smtClean="0">
                <a:solidFill>
                  <a:prstClr val="black"/>
                </a:solidFill>
                <a:latin typeface="Times New Roman" panose="02020603050405020304" pitchFamily="18" charset="0"/>
                <a:cs typeface="Times New Roman" panose="02020603050405020304" pitchFamily="18" charset="0"/>
              </a:rPr>
              <a:t>B. </a:t>
            </a:r>
            <a:r>
              <a:rPr lang="en-US" sz="3200" dirty="0" err="1" smtClean="0">
                <a:solidFill>
                  <a:prstClr val="black"/>
                </a:solidFill>
                <a:latin typeface="Times New Roman" panose="02020603050405020304" pitchFamily="18" charset="0"/>
                <a:cs typeface="Times New Roman" panose="02020603050405020304" pitchFamily="18" charset="0"/>
              </a:rPr>
              <a:t>Phải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dành</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thời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gian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cho</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nhau</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6130615" y="3213766"/>
            <a:ext cx="4906798" cy="12183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100" dirty="0" smtClean="0">
                <a:solidFill>
                  <a:prstClr val="black"/>
                </a:solidFill>
                <a:latin typeface="Times New Roman" panose="02020603050405020304" pitchFamily="18" charset="0"/>
                <a:cs typeface="Times New Roman" panose="02020603050405020304" pitchFamily="18" charset="0"/>
              </a:rPr>
              <a:t>D. </a:t>
            </a:r>
            <a:r>
              <a:rPr lang="en-US" sz="3100" dirty="0" err="1" smtClean="0">
                <a:solidFill>
                  <a:prstClr val="black"/>
                </a:solidFill>
                <a:latin typeface="Times New Roman" panose="02020603050405020304" pitchFamily="18" charset="0"/>
                <a:cs typeface="Times New Roman" panose="02020603050405020304" pitchFamily="18" charset="0"/>
              </a:rPr>
              <a:t>Cả</a:t>
            </a:r>
            <a:r>
              <a:rPr lang="en-US" sz="3100" dirty="0" smtClean="0">
                <a:solidFill>
                  <a:prstClr val="black"/>
                </a:solidFill>
                <a:latin typeface="Times New Roman" panose="02020603050405020304" pitchFamily="18" charset="0"/>
                <a:cs typeface="Times New Roman" panose="02020603050405020304" pitchFamily="18" charset="0"/>
              </a:rPr>
              <a:t> 3 </a:t>
            </a:r>
            <a:r>
              <a:rPr lang="en-US" sz="3100" dirty="0" err="1" smtClean="0">
                <a:solidFill>
                  <a:prstClr val="black"/>
                </a:solidFill>
                <a:latin typeface="Times New Roman" panose="02020603050405020304" pitchFamily="18" charset="0"/>
                <a:cs typeface="Times New Roman" panose="02020603050405020304" pitchFamily="18" charset="0"/>
              </a:rPr>
              <a:t>đáp</a:t>
            </a:r>
            <a:r>
              <a:rPr lang="en-US" sz="3100" dirty="0" smtClean="0">
                <a:solidFill>
                  <a:prstClr val="black"/>
                </a:solidFill>
                <a:latin typeface="Times New Roman" panose="02020603050405020304" pitchFamily="18" charset="0"/>
                <a:cs typeface="Times New Roman" panose="02020603050405020304" pitchFamily="18" charset="0"/>
              </a:rPr>
              <a:t> </a:t>
            </a:r>
            <a:r>
              <a:rPr lang="en-US" sz="3100" dirty="0" err="1" smtClean="0">
                <a:solidFill>
                  <a:prstClr val="black"/>
                </a:solidFill>
                <a:latin typeface="Times New Roman" panose="02020603050405020304" pitchFamily="18" charset="0"/>
                <a:cs typeface="Times New Roman" panose="02020603050405020304" pitchFamily="18" charset="0"/>
              </a:rPr>
              <a:t>án</a:t>
            </a:r>
            <a:r>
              <a:rPr lang="en-US" sz="3100" dirty="0" smtClean="0">
                <a:solidFill>
                  <a:prstClr val="black"/>
                </a:solidFill>
                <a:latin typeface="Times New Roman" panose="02020603050405020304" pitchFamily="18" charset="0"/>
                <a:cs typeface="Times New Roman" panose="02020603050405020304" pitchFamily="18" charset="0"/>
              </a:rPr>
              <a:t> </a:t>
            </a:r>
            <a:r>
              <a:rPr lang="en-US" sz="3100" dirty="0" err="1" smtClean="0">
                <a:solidFill>
                  <a:prstClr val="black"/>
                </a:solidFill>
                <a:latin typeface="Times New Roman" panose="02020603050405020304" pitchFamily="18" charset="0"/>
                <a:cs typeface="Times New Roman" panose="02020603050405020304" pitchFamily="18" charset="0"/>
              </a:rPr>
              <a:t>trên</a:t>
            </a:r>
            <a:endParaRPr lang="vi-VN" sz="31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1110220" y="3213766"/>
            <a:ext cx="4906798" cy="12183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smtClean="0">
                <a:solidFill>
                  <a:prstClr val="black"/>
                </a:solidFill>
                <a:latin typeface="Times New Roman" panose="02020603050405020304" pitchFamily="18" charset="0"/>
                <a:cs typeface="Times New Roman" panose="02020603050405020304" pitchFamily="18" charset="0"/>
              </a:rPr>
              <a:t>C. </a:t>
            </a:r>
            <a:r>
              <a:rPr lang="en-US" sz="3200" dirty="0" err="1" smtClean="0">
                <a:solidFill>
                  <a:prstClr val="black"/>
                </a:solidFill>
                <a:latin typeface="Times New Roman" panose="02020603050405020304" pitchFamily="18" charset="0"/>
                <a:cs typeface="Times New Roman" panose="02020603050405020304" pitchFamily="18" charset="0"/>
              </a:rPr>
              <a:t>Phải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có</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trách</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nhiệm</a:t>
            </a:r>
            <a:endParaRPr lang="vi-VN" sz="3200"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1023928"/>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877" y="3277360"/>
            <a:ext cx="804536" cy="1017279"/>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2276" y="3254539"/>
            <a:ext cx="804742" cy="1117753"/>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4821" y="2026493"/>
            <a:ext cx="732592" cy="930992"/>
          </a:xfrm>
          <a:prstGeom prst="rect">
            <a:avLst/>
          </a:prstGeom>
        </p:spPr>
      </p:pic>
      <p:sp>
        <p:nvSpPr>
          <p:cNvPr id="17" name="Cloud 16">
            <a:hlinkClick r:id="rId13"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24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990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err="1" smtClean="0">
                <a:solidFill>
                  <a:srgbClr val="FF0000"/>
                </a:solidFill>
                <a:latin typeface="Times New Roman" panose="02020603050405020304" pitchFamily="18" charset="0"/>
                <a:cs typeface="Times New Roman" panose="02020603050405020304" pitchFamily="18" charset="0"/>
              </a:rPr>
              <a:t>Mục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đích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chính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của</a:t>
            </a:r>
            <a:r>
              <a:rPr lang="en-US" sz="3200" dirty="0" smtClean="0">
                <a:solidFill>
                  <a:srgbClr val="FF0000"/>
                </a:solidFill>
                <a:latin typeface="Times New Roman" panose="02020603050405020304" pitchFamily="18" charset="0"/>
                <a:cs typeface="Times New Roman" panose="02020603050405020304" pitchFamily="18" charset="0"/>
              </a:rPr>
              <a:t> con </a:t>
            </a:r>
            <a:r>
              <a:rPr lang="en-US" sz="3200" dirty="0" err="1" smtClean="0">
                <a:solidFill>
                  <a:srgbClr val="FF0000"/>
                </a:solidFill>
                <a:latin typeface="Times New Roman" panose="02020603050405020304" pitchFamily="18" charset="0"/>
                <a:cs typeface="Times New Roman" panose="02020603050405020304" pitchFamily="18" charset="0"/>
              </a:rPr>
              <a:t>cáo</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khi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gặp</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Hoàng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tử</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bé</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là</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gì</a:t>
            </a:r>
            <a:r>
              <a:rPr lang="en-US" sz="3200" dirty="0" smtClean="0">
                <a:solidFill>
                  <a:srgbClr val="FF0000"/>
                </a:solidFill>
                <a:latin typeface="Times New Roman" panose="02020603050405020304" pitchFamily="18" charset="0"/>
                <a:cs typeface="Times New Roman" panose="02020603050405020304" pitchFamily="18" charset="0"/>
              </a:rPr>
              <a:t>?</a:t>
            </a:r>
            <a:endParaRPr lang="vi-VN" sz="3200"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dirty="0" smtClean="0">
                <a:solidFill>
                  <a:prstClr val="black"/>
                </a:solidFill>
                <a:latin typeface="Times New Roman" panose="02020603050405020304" pitchFamily="18" charset="0"/>
                <a:cs typeface="Times New Roman" panose="02020603050405020304" pitchFamily="18" charset="0"/>
              </a:rPr>
              <a:t>A. </a:t>
            </a:r>
            <a:r>
              <a:rPr lang="en-US" sz="2800" dirty="0" err="1" smtClean="0">
                <a:solidFill>
                  <a:prstClr val="black"/>
                </a:solidFill>
                <a:latin typeface="Times New Roman" panose="02020603050405020304" pitchFamily="18" charset="0"/>
                <a:cs typeface="Times New Roman" panose="02020603050405020304" pitchFamily="18" charset="0"/>
              </a:rPr>
              <a:t>Muốn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có</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bạn</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latin typeface="Times New Roman" panose="02020603050405020304" pitchFamily="18" charset="0"/>
              <a:cs typeface="Times New Roman" panose="020206030504050203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6096000" y="284173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dirty="0" smtClean="0">
                <a:solidFill>
                  <a:prstClr val="black"/>
                </a:solidFill>
                <a:latin typeface="Times New Roman" panose="02020603050405020304" pitchFamily="18" charset="0"/>
                <a:cs typeface="Times New Roman" panose="02020603050405020304" pitchFamily="18" charset="0"/>
              </a:rPr>
              <a:t>D. </a:t>
            </a:r>
            <a:r>
              <a:rPr lang="en-US" sz="2800" dirty="0" err="1" smtClean="0">
                <a:solidFill>
                  <a:prstClr val="black"/>
                </a:solidFill>
                <a:latin typeface="Times New Roman" panose="02020603050405020304" pitchFamily="18" charset="0"/>
                <a:cs typeface="Times New Roman" panose="02020603050405020304" pitchFamily="18" charset="0"/>
              </a:rPr>
              <a:t>Muốn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được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cảm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hóa</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dirty="0" smtClean="0">
                <a:solidFill>
                  <a:prstClr val="black"/>
                </a:solidFill>
                <a:latin typeface="Times New Roman" panose="02020603050405020304" pitchFamily="18" charset="0"/>
                <a:cs typeface="Times New Roman" panose="02020603050405020304" pitchFamily="18" charset="0"/>
              </a:rPr>
              <a:t>C. </a:t>
            </a:r>
            <a:r>
              <a:rPr lang="en-US" sz="2800" dirty="0" err="1" smtClean="0">
                <a:solidFill>
                  <a:prstClr val="black"/>
                </a:solidFill>
                <a:latin typeface="Times New Roman" panose="02020603050405020304" pitchFamily="18" charset="0"/>
                <a:cs typeface="Times New Roman" panose="02020603050405020304" pitchFamily="18" charset="0"/>
              </a:rPr>
              <a:t>Muốn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có</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đồ</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ăn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ngon</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096000" y="197482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dirty="0" smtClean="0">
                <a:solidFill>
                  <a:prstClr val="black"/>
                </a:solidFill>
                <a:latin typeface="Times New Roman" panose="02020603050405020304" pitchFamily="18" charset="0"/>
                <a:cs typeface="Times New Roman" panose="02020603050405020304" pitchFamily="18" charset="0"/>
              </a:rPr>
              <a:t>B. </a:t>
            </a:r>
            <a:r>
              <a:rPr lang="en-US" sz="2800" dirty="0" err="1" smtClean="0">
                <a:solidFill>
                  <a:prstClr val="black"/>
                </a:solidFill>
                <a:latin typeface="Times New Roman" panose="02020603050405020304" pitchFamily="18" charset="0"/>
                <a:cs typeface="Times New Roman" panose="02020603050405020304" pitchFamily="18" charset="0"/>
              </a:rPr>
              <a:t>Muốn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có</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nhiều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tiền</a:t>
            </a:r>
            <a:endParaRPr lang="vi-VN" sz="2800"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19845" y="201885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63642" y="2764018"/>
            <a:ext cx="804742" cy="643793"/>
          </a:xfrm>
          <a:prstGeom prst="rect">
            <a:avLst/>
          </a:prstGeom>
        </p:spPr>
      </p:pic>
      <p:sp>
        <p:nvSpPr>
          <p:cNvPr id="17" name="Cloud 1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24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408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biLevel thresh="2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err="1" smtClean="0">
                <a:solidFill>
                  <a:srgbClr val="FF0000"/>
                </a:solidFill>
                <a:latin typeface="Times New Roman" panose="02020603050405020304" pitchFamily="18" charset="0"/>
                <a:cs typeface="Times New Roman" panose="02020603050405020304" pitchFamily="18" charset="0"/>
              </a:rPr>
              <a:t>Em</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hãy</a:t>
            </a:r>
            <a:r>
              <a:rPr lang="en-US" sz="3600" dirty="0" smtClean="0">
                <a:solidFill>
                  <a:srgbClr val="FF0000"/>
                </a:solidFill>
                <a:latin typeface="Times New Roman" panose="02020603050405020304" pitchFamily="18" charset="0"/>
                <a:cs typeface="Times New Roman" panose="02020603050405020304" pitchFamily="18" charset="0"/>
              </a:rPr>
              <a:t> chia </a:t>
            </a:r>
            <a:r>
              <a:rPr lang="en-US" sz="3600" dirty="0" err="1" smtClean="0">
                <a:solidFill>
                  <a:srgbClr val="FF0000"/>
                </a:solidFill>
                <a:latin typeface="Times New Roman" panose="02020603050405020304" pitchFamily="18" charset="0"/>
                <a:cs typeface="Times New Roman" panose="02020603050405020304" pitchFamily="18" charset="0"/>
              </a:rPr>
              <a:t>sẻ</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cảm</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nhận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của</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mình</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sau</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khi</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học</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xong</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đoạn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trích</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Nếu</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cậu</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muốn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có</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một</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người</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bạn</a:t>
            </a:r>
            <a:r>
              <a:rPr lang="en-US" sz="3600" dirty="0" smtClean="0">
                <a:solidFill>
                  <a:srgbClr val="FF0000"/>
                </a:solidFill>
                <a:latin typeface="Times New Roman" panose="02020603050405020304" pitchFamily="18" charset="0"/>
                <a:cs typeface="Times New Roman" panose="02020603050405020304" pitchFamily="18" charset="0"/>
              </a:rPr>
              <a:t>”</a:t>
            </a:r>
            <a:endParaRPr lang="vi-VN" sz="3600" dirty="0">
              <a:solidFill>
                <a:srgbClr val="FF0000"/>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10" name="Cloud 9">
            <a:hlinkClick r:id="rId8"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24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549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1"/>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20000" fill="hold"/>
                                        <p:tgtEl>
                                          <p:spTgt spid="40"/>
                                        </p:tgtEl>
                                        <p:attrNameLst>
                                          <p:attrName>ppt_x</p:attrName>
                                        </p:attrNameLst>
                                      </p:cBhvr>
                                      <p:tavLst>
                                        <p:tav tm="0">
                                          <p:val>
                                            <p:strVal val="1+#ppt_w/2"/>
                                          </p:val>
                                        </p:tav>
                                        <p:tav tm="100000">
                                          <p:val>
                                            <p:strVal val="#ppt_x"/>
                                          </p:val>
                                        </p:tav>
                                      </p:tavLst>
                                    </p:anim>
                                    <p:anim calcmode="lin" valueType="num">
                                      <p:cBhvr additive="base">
                                        <p:cTn id="19" dur="200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20000" fill="hold"/>
                                        <p:tgtEl>
                                          <p:spTgt spid="41"/>
                                        </p:tgtEl>
                                        <p:attrNameLst>
                                          <p:attrName>ppt_x</p:attrName>
                                        </p:attrNameLst>
                                      </p:cBhvr>
                                      <p:tavLst>
                                        <p:tav tm="0">
                                          <p:val>
                                            <p:strVal val="0-#ppt_w/2"/>
                                          </p:val>
                                        </p:tav>
                                        <p:tav tm="100000">
                                          <p:val>
                                            <p:strVal val="#ppt_x"/>
                                          </p:val>
                                        </p:tav>
                                      </p:tavLst>
                                    </p:anim>
                                    <p:anim calcmode="lin" valueType="num">
                                      <p:cBhvr additive="base">
                                        <p:cTn id="2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p:cNvPicPr>
          <p:nvPr/>
        </p:nvPicPr>
        <p:blipFill>
          <a:blip r:embed="rId3"/>
          <a:srcRect/>
          <a:stretch>
            <a:fillRect/>
          </a:stretch>
        </p:blipFill>
        <p:spPr>
          <a:xfrm rot="6130237">
            <a:off x="661628" y="4315257"/>
            <a:ext cx="2042473" cy="4641983"/>
          </a:xfrm>
          <a:prstGeom prst="rect">
            <a:avLst/>
          </a:prstGeom>
        </p:spPr>
      </p:pic>
      <p:pic>
        <p:nvPicPr>
          <p:cNvPr id="7" name="Picture 2"/>
          <p:cNvPicPr>
            <a:picLocks noChangeAspect="1"/>
          </p:cNvPicPr>
          <p:nvPr/>
        </p:nvPicPr>
        <p:blipFill>
          <a:blip r:embed="rId4"/>
          <a:srcRect/>
          <a:stretch>
            <a:fillRect/>
          </a:stretch>
        </p:blipFill>
        <p:spPr>
          <a:xfrm rot="-421644">
            <a:off x="8839067" y="0"/>
            <a:ext cx="4287808" cy="716126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618" y="0"/>
            <a:ext cx="9537896" cy="6858000"/>
          </a:xfrm>
          <a:prstGeom prst="rect">
            <a:avLst/>
          </a:prstGeom>
        </p:spPr>
      </p:pic>
    </p:spTree>
    <p:extLst>
      <p:ext uri="{BB962C8B-B14F-4D97-AF65-F5344CB8AC3E}">
        <p14:creationId xmlns:p14="http://schemas.microsoft.com/office/powerpoint/2010/main" val="285111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7213415"/>
          </a:xfrm>
          <a:prstGeom prst="rect">
            <a:avLst/>
          </a:prstGeom>
        </p:spPr>
      </p:pic>
      <p:sp>
        <p:nvSpPr>
          <p:cNvPr id="5" name="Rectangle 4"/>
          <p:cNvSpPr/>
          <p:nvPr/>
        </p:nvSpPr>
        <p:spPr>
          <a:xfrm>
            <a:off x="1264646" y="5725158"/>
            <a:ext cx="5038559" cy="523220"/>
          </a:xfrm>
          <a:prstGeom prst="rect">
            <a:avLst/>
          </a:prstGeom>
        </p:spPr>
        <p:txBody>
          <a:bodyPr wrap="none">
            <a:spAutoFit/>
          </a:bodyPr>
          <a:lstStyle/>
          <a:p>
            <a:r>
              <a:rPr lang="en-US" sz="2800" i="1" dirty="0" err="1">
                <a:solidFill>
                  <a:srgbClr val="000000"/>
                </a:solidFill>
                <a:latin typeface="Times New Roman" pitchFamily="18" charset="0"/>
                <a:cs typeface="Times New Roman" pitchFamily="18" charset="0"/>
              </a:rPr>
              <a:t>Ăng</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toan</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đơ</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Xanh-tơ</a:t>
            </a:r>
            <a:r>
              <a:rPr lang="en-US" sz="2800" i="1" dirty="0">
                <a:solidFill>
                  <a:srgbClr val="000000"/>
                </a:solidFill>
                <a:latin typeface="Times New Roman" pitchFamily="18" charset="0"/>
                <a:cs typeface="Times New Roman" pitchFamily="18" charset="0"/>
              </a:rPr>
              <a:t> Ê-</a:t>
            </a:r>
            <a:r>
              <a:rPr lang="en-US" sz="2800" i="1" dirty="0" err="1">
                <a:solidFill>
                  <a:srgbClr val="000000"/>
                </a:solidFill>
                <a:latin typeface="Times New Roman" pitchFamily="18" charset="0"/>
                <a:cs typeface="Times New Roman" pitchFamily="18" charset="0"/>
              </a:rPr>
              <a:t>xu</a:t>
            </a:r>
            <a:r>
              <a:rPr lang="en-US" sz="2800" i="1" dirty="0">
                <a:solidFill>
                  <a:srgbClr val="000000"/>
                </a:solidFill>
                <a:latin typeface="Times New Roman" pitchFamily="18" charset="0"/>
                <a:cs typeface="Times New Roman" pitchFamily="18" charset="0"/>
              </a:rPr>
              <a:t>-be-</a:t>
            </a:r>
            <a:r>
              <a:rPr lang="en-US" sz="2800" i="1" dirty="0" err="1">
                <a:solidFill>
                  <a:srgbClr val="000000"/>
                </a:solidFill>
                <a:latin typeface="Times New Roman" pitchFamily="18" charset="0"/>
                <a:cs typeface="Times New Roman" pitchFamily="18" charset="0"/>
              </a:rPr>
              <a:t>ri</a:t>
            </a:r>
            <a:endParaRPr lang="en-US" sz="2800" dirty="0">
              <a:solidFill>
                <a:srgbClr val="000000"/>
              </a:solidFill>
            </a:endParaRPr>
          </a:p>
        </p:txBody>
      </p:sp>
      <p:pic>
        <p:nvPicPr>
          <p:cNvPr id="2" name="Picture 1"/>
          <p:cNvPicPr>
            <a:picLocks noChangeAspect="1"/>
          </p:cNvPicPr>
          <p:nvPr/>
        </p:nvPicPr>
        <p:blipFill>
          <a:blip r:embed="rId4"/>
          <a:stretch>
            <a:fillRect/>
          </a:stretch>
        </p:blipFill>
        <p:spPr>
          <a:xfrm>
            <a:off x="-241745" y="2582510"/>
            <a:ext cx="7835877" cy="3142648"/>
          </a:xfrm>
          <a:prstGeom prst="rect">
            <a:avLst/>
          </a:prstGeom>
        </p:spPr>
      </p:pic>
    </p:spTree>
    <p:extLst>
      <p:ext uri="{BB962C8B-B14F-4D97-AF65-F5344CB8AC3E}">
        <p14:creationId xmlns:p14="http://schemas.microsoft.com/office/powerpoint/2010/main" val="1138143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srcRect l="-17490" t="15177" r="-20713" b="29854"/>
          <a:stretch>
            <a:fillRect/>
          </a:stretch>
        </p:blipFill>
        <p:spPr>
          <a:xfrm>
            <a:off x="113414" y="0"/>
            <a:ext cx="12192000" cy="6858000"/>
          </a:xfrm>
          <a:prstGeom prst="rect">
            <a:avLst/>
          </a:prstGeom>
        </p:spPr>
      </p:pic>
      <p:pic>
        <p:nvPicPr>
          <p:cNvPr id="8" name="Picture 12"/>
          <p:cNvPicPr>
            <a:picLocks noChangeAspect="1"/>
          </p:cNvPicPr>
          <p:nvPr/>
        </p:nvPicPr>
        <p:blipFill>
          <a:blip r:embed="rId4"/>
          <a:srcRect/>
          <a:stretch>
            <a:fillRect/>
          </a:stretch>
        </p:blipFill>
        <p:spPr>
          <a:xfrm rot="-10800000">
            <a:off x="49707" y="5652505"/>
            <a:ext cx="12660629" cy="2690383"/>
          </a:xfrm>
          <a:prstGeom prst="rect">
            <a:avLst/>
          </a:prstGeom>
        </p:spPr>
      </p:pic>
      <p:pic>
        <p:nvPicPr>
          <p:cNvPr id="9" name="Picture 13"/>
          <p:cNvPicPr>
            <a:picLocks noChangeAspect="1"/>
          </p:cNvPicPr>
          <p:nvPr/>
        </p:nvPicPr>
        <p:blipFill>
          <a:blip r:embed="rId5"/>
          <a:srcRect/>
          <a:stretch>
            <a:fillRect/>
          </a:stretch>
        </p:blipFill>
        <p:spPr>
          <a:xfrm rot="874359">
            <a:off x="8762103" y="-2125184"/>
            <a:ext cx="6859794" cy="3687139"/>
          </a:xfrm>
          <a:prstGeom prst="rect">
            <a:avLst/>
          </a:prstGeom>
        </p:spPr>
      </p:pic>
      <p:pic>
        <p:nvPicPr>
          <p:cNvPr id="10" name="Picture 16"/>
          <p:cNvPicPr>
            <a:picLocks noChangeAspect="1"/>
          </p:cNvPicPr>
          <p:nvPr/>
        </p:nvPicPr>
        <p:blipFill>
          <a:blip r:embed="rId6"/>
          <a:srcRect/>
          <a:stretch>
            <a:fillRect/>
          </a:stretch>
        </p:blipFill>
        <p:spPr>
          <a:xfrm rot="4420169">
            <a:off x="779245" y="5718602"/>
            <a:ext cx="788916" cy="869329"/>
          </a:xfrm>
          <a:prstGeom prst="rect">
            <a:avLst/>
          </a:prstGeom>
        </p:spPr>
      </p:pic>
      <p:pic>
        <p:nvPicPr>
          <p:cNvPr id="11" name="Picture 17"/>
          <p:cNvPicPr>
            <a:picLocks noChangeAspect="1"/>
          </p:cNvPicPr>
          <p:nvPr/>
        </p:nvPicPr>
        <p:blipFill>
          <a:blip r:embed="rId6"/>
          <a:srcRect/>
          <a:stretch>
            <a:fillRect/>
          </a:stretch>
        </p:blipFill>
        <p:spPr>
          <a:xfrm rot="-3858141">
            <a:off x="2825835" y="6109475"/>
            <a:ext cx="603444" cy="664953"/>
          </a:xfrm>
          <a:prstGeom prst="rect">
            <a:avLst/>
          </a:prstGeom>
        </p:spPr>
      </p:pic>
      <p:pic>
        <p:nvPicPr>
          <p:cNvPr id="12" name="Picture 18"/>
          <p:cNvPicPr>
            <a:picLocks noChangeAspect="1"/>
          </p:cNvPicPr>
          <p:nvPr/>
        </p:nvPicPr>
        <p:blipFill>
          <a:blip r:embed="rId7"/>
          <a:srcRect/>
          <a:stretch>
            <a:fillRect/>
          </a:stretch>
        </p:blipFill>
        <p:spPr>
          <a:xfrm>
            <a:off x="10304920" y="930009"/>
            <a:ext cx="3419860" cy="659545"/>
          </a:xfrm>
          <a:prstGeom prst="rect">
            <a:avLst/>
          </a:prstGeom>
        </p:spPr>
      </p:pic>
      <p:sp>
        <p:nvSpPr>
          <p:cNvPr id="6" name="Title 1"/>
          <p:cNvSpPr txBox="1">
            <a:spLocks/>
          </p:cNvSpPr>
          <p:nvPr/>
        </p:nvSpPr>
        <p:spPr>
          <a:xfrm>
            <a:off x="4216400" y="4129486"/>
            <a:ext cx="2510967" cy="243774"/>
          </a:xfrm>
          <a:prstGeom prst="rect">
            <a:avLst/>
          </a:prstGeom>
        </p:spPr>
        <p:txBody>
          <a:bodyPr vert="horz" lIns="60960" tIns="30480" rIns="60960" bIns="30480" rtlCol="0" anchor="ctr">
            <a:normAutofit fontScale="9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600" i="1" dirty="0">
              <a:solidFill>
                <a:prstClr val="black"/>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8">
            <a:extLst>
              <a:ext uri="{BEBA8EAE-BF5A-486C-A8C5-ECC9F3942E4B}">
                <a14:imgProps xmlns:a14="http://schemas.microsoft.com/office/drawing/2010/main">
                  <a14:imgLayer r:embed="rId9">
                    <a14:imgEffect>
                      <a14:backgroundRemoval t="9937" b="100000" l="9840" r="89931">
                        <a14:foregroundMark x1="52632" y1="66385" x2="53776" y2="70613"/>
                        <a14:foregroundMark x1="55835" y1="73784" x2="55835" y2="73784"/>
                        <a14:foregroundMark x1="60183" y1="60042" x2="61098" y2="64693"/>
                        <a14:foregroundMark x1="65675" y1="66173" x2="69108" y2="65962"/>
                      </a14:backgroundRemoval>
                    </a14:imgEffect>
                  </a14:imgLayer>
                </a14:imgProps>
              </a:ext>
              <a:ext uri="{28A0092B-C50C-407E-A947-70E740481C1C}">
                <a14:useLocalDpi xmlns:a14="http://schemas.microsoft.com/office/drawing/2010/main" val="0"/>
              </a:ext>
            </a:extLst>
          </a:blip>
          <a:stretch>
            <a:fillRect/>
          </a:stretch>
        </p:blipFill>
        <p:spPr>
          <a:xfrm>
            <a:off x="645661" y="712316"/>
            <a:ext cx="6948487" cy="7520902"/>
          </a:xfrm>
          <a:prstGeom prst="rect">
            <a:avLst/>
          </a:prstGeom>
        </p:spPr>
      </p:pic>
      <p:pic>
        <p:nvPicPr>
          <p:cNvPr id="3" name="Picture 2"/>
          <p:cNvPicPr>
            <a:picLocks noChangeAspect="1"/>
          </p:cNvPicPr>
          <p:nvPr/>
        </p:nvPicPr>
        <p:blipFill>
          <a:blip r:embed="rId10"/>
          <a:stretch>
            <a:fillRect/>
          </a:stretch>
        </p:blipFill>
        <p:spPr>
          <a:xfrm>
            <a:off x="4132146" y="2541955"/>
            <a:ext cx="6078239" cy="1774090"/>
          </a:xfrm>
          <a:prstGeom prst="rect">
            <a:avLst/>
          </a:prstGeom>
        </p:spPr>
      </p:pic>
    </p:spTree>
    <p:extLst>
      <p:ext uri="{BB962C8B-B14F-4D97-AF65-F5344CB8AC3E}">
        <p14:creationId xmlns:p14="http://schemas.microsoft.com/office/powerpoint/2010/main" val="9710229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p:cNvPicPr>
            <a:picLocks noChangeAspect="1"/>
          </p:cNvPicPr>
          <p:nvPr/>
        </p:nvPicPr>
        <p:blipFill>
          <a:blip r:embed="rId3"/>
          <a:srcRect/>
          <a:stretch>
            <a:fillRect/>
          </a:stretch>
        </p:blipFill>
        <p:spPr>
          <a:xfrm>
            <a:off x="10433163" y="4728"/>
            <a:ext cx="1748925" cy="1796072"/>
          </a:xfrm>
          <a:prstGeom prst="rect">
            <a:avLst/>
          </a:prstGeom>
        </p:spPr>
      </p:pic>
      <p:grpSp>
        <p:nvGrpSpPr>
          <p:cNvPr id="9" name="Group 2"/>
          <p:cNvGrpSpPr/>
          <p:nvPr/>
        </p:nvGrpSpPr>
        <p:grpSpPr>
          <a:xfrm>
            <a:off x="685800" y="1772923"/>
            <a:ext cx="10820400" cy="4399277"/>
            <a:chOff x="0" y="0"/>
            <a:chExt cx="17532556" cy="8889747"/>
          </a:xfrm>
        </p:grpSpPr>
        <p:sp>
          <p:nvSpPr>
            <p:cNvPr id="10"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sp>
        <p:nvSpPr>
          <p:cNvPr id="11" name="Rectangle 10"/>
          <p:cNvSpPr/>
          <p:nvPr/>
        </p:nvSpPr>
        <p:spPr>
          <a:xfrm>
            <a:off x="406400" y="330200"/>
            <a:ext cx="6188079" cy="543675"/>
          </a:xfrm>
          <a:prstGeom prst="rect">
            <a:avLst/>
          </a:prstGeom>
        </p:spPr>
        <p:txBody>
          <a:bodyPr wrap="square">
            <a:spAutoFit/>
          </a:bodyPr>
          <a:lstStyle/>
          <a:p>
            <a:pPr algn="just"/>
            <a:r>
              <a:rPr lang="en-US" sz="2933" b="1" dirty="0">
                <a:solidFill>
                  <a:prstClr val="black"/>
                </a:solidFill>
                <a:latin typeface="Times New Roman" panose="02020603050405020304" pitchFamily="18" charset="0"/>
                <a:cs typeface="Times New Roman" panose="02020603050405020304" pitchFamily="18" charset="0"/>
              </a:rPr>
              <a:t>1. </a:t>
            </a:r>
            <a:r>
              <a:rPr lang="en-US" sz="2933" b="1" dirty="0" err="1">
                <a:solidFill>
                  <a:prstClr val="black"/>
                </a:solidFill>
                <a:latin typeface="Times New Roman" panose="02020603050405020304" pitchFamily="18" charset="0"/>
                <a:cs typeface="Times New Roman" panose="02020603050405020304" pitchFamily="18" charset="0"/>
              </a:rPr>
              <a:t>Đọc</a:t>
            </a:r>
            <a:r>
              <a:rPr lang="en-US" sz="2933" b="1" dirty="0">
                <a:solidFill>
                  <a:prstClr val="black"/>
                </a:solidFill>
                <a:latin typeface="Times New Roman" panose="02020603050405020304" pitchFamily="18" charset="0"/>
                <a:cs typeface="Times New Roman" panose="02020603050405020304" pitchFamily="18" charset="0"/>
              </a:rPr>
              <a:t> – </a:t>
            </a:r>
            <a:r>
              <a:rPr lang="en-US" sz="2933" b="1" dirty="0" err="1">
                <a:solidFill>
                  <a:prstClr val="black"/>
                </a:solidFill>
                <a:latin typeface="Times New Roman" panose="02020603050405020304" pitchFamily="18" charset="0"/>
                <a:cs typeface="Times New Roman" panose="02020603050405020304" pitchFamily="18" charset="0"/>
              </a:rPr>
              <a:t>chú</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thích</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609600" y="1051562"/>
            <a:ext cx="6188079" cy="543675"/>
          </a:xfrm>
          <a:prstGeom prst="rect">
            <a:avLst/>
          </a:prstGeom>
        </p:spPr>
        <p:txBody>
          <a:bodyPr wrap="square">
            <a:spAutoFit/>
          </a:bodyPr>
          <a:lstStyle/>
          <a:p>
            <a:pPr algn="just"/>
            <a:r>
              <a:rPr lang="en-US" sz="2933" dirty="0">
                <a:solidFill>
                  <a:prstClr val="black"/>
                </a:solidFill>
                <a:latin typeface="Times New Roman" panose="02020603050405020304" pitchFamily="18" charset="0"/>
                <a:cs typeface="Times New Roman" panose="02020603050405020304" pitchFamily="18" charset="0"/>
              </a:rPr>
              <a:t>a. </a:t>
            </a:r>
            <a:r>
              <a:rPr lang="en-US" sz="2933" dirty="0" err="1">
                <a:solidFill>
                  <a:prstClr val="black"/>
                </a:solidFill>
                <a:latin typeface="Times New Roman" panose="02020603050405020304" pitchFamily="18" charset="0"/>
                <a:cs typeface="Times New Roman" panose="02020603050405020304" pitchFamily="18" charset="0"/>
              </a:rPr>
              <a:t>Đọc</a:t>
            </a:r>
            <a:endParaRPr lang="vi-VN" sz="2933" dirty="0">
              <a:solidFill>
                <a:prstClr val="black"/>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1422400" y="1905000"/>
            <a:ext cx="9804400" cy="575286"/>
          </a:xfrm>
          <a:prstGeom prst="rect">
            <a:avLst/>
          </a:prstGeom>
        </p:spPr>
        <p:txBody>
          <a:bodyPr wrap="square">
            <a:spAutoFit/>
          </a:bodyPr>
          <a:lstStyle/>
          <a:p>
            <a:pPr algn="ctr">
              <a:lnSpc>
                <a:spcPct val="107000"/>
              </a:lnSpc>
              <a:tabLst>
                <a:tab pos="60116" algn="l"/>
                <a:tab pos="120233" algn="l"/>
              </a:tabLst>
            </a:pP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Bảng</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kiểm</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kĩ</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năng</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diễn</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endParaRPr lang="en-US" sz="2933" b="1" dirty="0">
              <a:solidFill>
                <a:prstClr val="black"/>
              </a:solidFill>
              <a:ea typeface="Calibri" panose="020F0502020204030204" pitchFamily="34" charset="0"/>
              <a:cs typeface="Times New Roman" panose="02020603050405020304" pitchFamily="18" charset="0"/>
            </a:endParaRPr>
          </a:p>
        </p:txBody>
      </p:sp>
      <p:graphicFrame>
        <p:nvGraphicFramePr>
          <p:cNvPr id="14" name="Table 13"/>
          <p:cNvGraphicFramePr>
            <a:graphicFrameLocks noGrp="1"/>
          </p:cNvGraphicFramePr>
          <p:nvPr>
            <p:extLst/>
          </p:nvPr>
        </p:nvGraphicFramePr>
        <p:xfrm>
          <a:off x="863600" y="2623599"/>
          <a:ext cx="10363200" cy="3040604"/>
        </p:xfrm>
        <a:graphic>
          <a:graphicData uri="http://schemas.openxmlformats.org/drawingml/2006/table">
            <a:tbl>
              <a:tblPr firstRow="1" bandRow="1">
                <a:tableStyleId>{93296810-A885-4BE3-A3E7-6D5BEEA58F35}</a:tableStyleId>
              </a:tblPr>
              <a:tblGrid>
                <a:gridCol w="6248400">
                  <a:extLst>
                    <a:ext uri="{9D8B030D-6E8A-4147-A177-3AD203B41FA5}">
                      <a16:colId xmlns:a16="http://schemas.microsoft.com/office/drawing/2014/main" val="1581923702"/>
                    </a:ext>
                  </a:extLst>
                </a:gridCol>
                <a:gridCol w="1930400">
                  <a:extLst>
                    <a:ext uri="{9D8B030D-6E8A-4147-A177-3AD203B41FA5}">
                      <a16:colId xmlns:a16="http://schemas.microsoft.com/office/drawing/2014/main" val="2443342177"/>
                    </a:ext>
                  </a:extLst>
                </a:gridCol>
                <a:gridCol w="2184400">
                  <a:extLst>
                    <a:ext uri="{9D8B030D-6E8A-4147-A177-3AD203B41FA5}">
                      <a16:colId xmlns:a16="http://schemas.microsoft.com/office/drawing/2014/main" val="977379158"/>
                    </a:ext>
                  </a:extLst>
                </a:gridCol>
              </a:tblGrid>
              <a:tr h="760151">
                <a:tc>
                  <a:txBody>
                    <a:bodyPr/>
                    <a:lstStyle/>
                    <a:p>
                      <a:pPr algn="ctr"/>
                      <a:r>
                        <a:rPr lang="en-US" sz="2900" dirty="0" err="1" smtClean="0">
                          <a:solidFill>
                            <a:schemeClr val="tx1"/>
                          </a:solidFill>
                          <a:latin typeface="Times New Roman" panose="02020603050405020304" pitchFamily="18" charset="0"/>
                          <a:cs typeface="Times New Roman" panose="02020603050405020304" pitchFamily="18" charset="0"/>
                        </a:rPr>
                        <a:t>Tiêu</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chí</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DAD0"/>
                    </a:solidFill>
                  </a:tcPr>
                </a:tc>
                <a:tc>
                  <a:txBody>
                    <a:bodyPr/>
                    <a:lstStyle/>
                    <a:p>
                      <a:pPr algn="ctr"/>
                      <a:r>
                        <a:rPr lang="en-US" sz="2900" dirty="0" err="1" smtClean="0">
                          <a:solidFill>
                            <a:schemeClr val="tx1"/>
                          </a:solidFill>
                          <a:latin typeface="Times New Roman" panose="02020603050405020304" pitchFamily="18" charset="0"/>
                          <a:cs typeface="Times New Roman" panose="02020603050405020304" pitchFamily="18" charset="0"/>
                        </a:rPr>
                        <a:t>Có</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DAD0"/>
                    </a:solidFill>
                  </a:tcPr>
                </a:tc>
                <a:tc>
                  <a:txBody>
                    <a:bodyPr/>
                    <a:lstStyle/>
                    <a:p>
                      <a:pPr algn="ctr"/>
                      <a:r>
                        <a:rPr lang="en-US" sz="2900" dirty="0" err="1" smtClean="0">
                          <a:solidFill>
                            <a:schemeClr val="tx1"/>
                          </a:solidFill>
                          <a:latin typeface="Times New Roman" panose="02020603050405020304" pitchFamily="18" charset="0"/>
                          <a:cs typeface="Times New Roman" panose="02020603050405020304" pitchFamily="18" charset="0"/>
                        </a:rPr>
                        <a:t>Không</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DAD0"/>
                    </a:solidFill>
                  </a:tcPr>
                </a:tc>
                <a:extLst>
                  <a:ext uri="{0D108BD9-81ED-4DB2-BD59-A6C34878D82A}">
                    <a16:rowId xmlns:a16="http://schemas.microsoft.com/office/drawing/2014/main" val="3906272452"/>
                  </a:ext>
                </a:extLst>
              </a:tr>
              <a:tr h="760151">
                <a:tc>
                  <a:txBody>
                    <a:bodyPr/>
                    <a:lstStyle/>
                    <a:p>
                      <a:pPr algn="just"/>
                      <a:r>
                        <a:rPr lang="en-US" sz="2900" dirty="0" err="1" smtClean="0">
                          <a:solidFill>
                            <a:schemeClr val="tx1"/>
                          </a:solidFill>
                          <a:latin typeface="Times New Roman" panose="02020603050405020304" pitchFamily="18" charset="0"/>
                          <a:cs typeface="Times New Roman" panose="02020603050405020304" pitchFamily="18" charset="0"/>
                        </a:rPr>
                        <a:t>Đọc</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trôi</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chảy</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không</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bỏ</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từ</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thêm</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từ</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15628032"/>
                  </a:ext>
                </a:extLst>
              </a:tr>
              <a:tr h="760151">
                <a:tc>
                  <a:txBody>
                    <a:bodyPr/>
                    <a:lstStyle/>
                    <a:p>
                      <a:pPr algn="just"/>
                      <a:r>
                        <a:rPr lang="en-US" sz="2900" dirty="0" err="1" smtClean="0">
                          <a:solidFill>
                            <a:schemeClr val="tx1"/>
                          </a:solidFill>
                          <a:latin typeface="Times New Roman" panose="02020603050405020304" pitchFamily="18" charset="0"/>
                          <a:cs typeface="Times New Roman" panose="02020603050405020304" pitchFamily="18" charset="0"/>
                        </a:rPr>
                        <a:t>Ngắt</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giọng</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phù</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hợp</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3287588"/>
                  </a:ext>
                </a:extLst>
              </a:tr>
              <a:tr h="760151">
                <a:tc>
                  <a:txBody>
                    <a:bodyPr/>
                    <a:lstStyle/>
                    <a:p>
                      <a:pPr algn="just"/>
                      <a:r>
                        <a:rPr lang="en-US" sz="2900" dirty="0" err="1" smtClean="0">
                          <a:solidFill>
                            <a:schemeClr val="tx1"/>
                          </a:solidFill>
                          <a:latin typeface="Times New Roman" panose="02020603050405020304" pitchFamily="18" charset="0"/>
                          <a:cs typeface="Times New Roman" panose="02020603050405020304" pitchFamily="18" charset="0"/>
                        </a:rPr>
                        <a:t>Giọng</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đọc</a:t>
                      </a:r>
                      <a:r>
                        <a:rPr lang="en-US" sz="2900" baseline="0" dirty="0" smtClean="0">
                          <a:solidFill>
                            <a:schemeClr val="tx1"/>
                          </a:solidFill>
                          <a:latin typeface="Times New Roman" panose="02020603050405020304" pitchFamily="18" charset="0"/>
                          <a:cs typeface="Times New Roman" panose="02020603050405020304" pitchFamily="18" charset="0"/>
                        </a:rPr>
                        <a:t> to, </a:t>
                      </a:r>
                      <a:r>
                        <a:rPr lang="en-US" sz="2900" baseline="0" dirty="0" err="1" smtClean="0">
                          <a:solidFill>
                            <a:schemeClr val="tx1"/>
                          </a:solidFill>
                          <a:latin typeface="Times New Roman" panose="02020603050405020304" pitchFamily="18" charset="0"/>
                          <a:cs typeface="Times New Roman" panose="02020603050405020304" pitchFamily="18" charset="0"/>
                        </a:rPr>
                        <a:t>rõ</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ràng</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8478845"/>
                  </a:ext>
                </a:extLst>
              </a:tr>
            </a:tbl>
          </a:graphicData>
        </a:graphic>
      </p:graphicFrame>
    </p:spTree>
    <p:extLst>
      <p:ext uri="{BB962C8B-B14F-4D97-AF65-F5344CB8AC3E}">
        <p14:creationId xmlns:p14="http://schemas.microsoft.com/office/powerpoint/2010/main" val="24063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06400" y="330200"/>
            <a:ext cx="6188079" cy="543675"/>
          </a:xfrm>
          <a:prstGeom prst="rect">
            <a:avLst/>
          </a:prstGeom>
        </p:spPr>
        <p:txBody>
          <a:bodyPr wrap="square">
            <a:spAutoFit/>
          </a:bodyPr>
          <a:lstStyle/>
          <a:p>
            <a:pPr algn="just"/>
            <a:r>
              <a:rPr lang="en-US" sz="2933" b="1" dirty="0">
                <a:solidFill>
                  <a:prstClr val="black"/>
                </a:solidFill>
                <a:latin typeface="Times New Roman" panose="02020603050405020304" pitchFamily="18" charset="0"/>
                <a:cs typeface="Times New Roman" panose="02020603050405020304" pitchFamily="18" charset="0"/>
              </a:rPr>
              <a:t>1. </a:t>
            </a:r>
            <a:r>
              <a:rPr lang="en-US" sz="2933" b="1" dirty="0" err="1">
                <a:solidFill>
                  <a:prstClr val="black"/>
                </a:solidFill>
                <a:latin typeface="Times New Roman" panose="02020603050405020304" pitchFamily="18" charset="0"/>
                <a:cs typeface="Times New Roman" panose="02020603050405020304" pitchFamily="18" charset="0"/>
              </a:rPr>
              <a:t>Đọc</a:t>
            </a:r>
            <a:r>
              <a:rPr lang="en-US" sz="2933" b="1" dirty="0">
                <a:solidFill>
                  <a:prstClr val="black"/>
                </a:solidFill>
                <a:latin typeface="Times New Roman" panose="02020603050405020304" pitchFamily="18" charset="0"/>
                <a:cs typeface="Times New Roman" panose="02020603050405020304" pitchFamily="18" charset="0"/>
              </a:rPr>
              <a:t> – </a:t>
            </a:r>
            <a:r>
              <a:rPr lang="en-US" sz="2933" b="1" dirty="0" err="1">
                <a:solidFill>
                  <a:prstClr val="black"/>
                </a:solidFill>
                <a:latin typeface="Times New Roman" panose="02020603050405020304" pitchFamily="18" charset="0"/>
                <a:cs typeface="Times New Roman" panose="02020603050405020304" pitchFamily="18" charset="0"/>
              </a:rPr>
              <a:t>chú</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thích</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609600" y="1051562"/>
            <a:ext cx="6188079" cy="543675"/>
          </a:xfrm>
          <a:prstGeom prst="rect">
            <a:avLst/>
          </a:prstGeom>
        </p:spPr>
        <p:txBody>
          <a:bodyPr wrap="square">
            <a:spAutoFit/>
          </a:bodyPr>
          <a:lstStyle/>
          <a:p>
            <a:pPr algn="just"/>
            <a:r>
              <a:rPr lang="en-US" sz="2933" dirty="0">
                <a:solidFill>
                  <a:prstClr val="black"/>
                </a:solidFill>
                <a:latin typeface="Times New Roman" panose="02020603050405020304" pitchFamily="18" charset="0"/>
                <a:cs typeface="Times New Roman" panose="02020603050405020304" pitchFamily="18" charset="0"/>
              </a:rPr>
              <a:t>b. </a:t>
            </a:r>
            <a:r>
              <a:rPr lang="en-US" sz="2933" dirty="0" err="1">
                <a:solidFill>
                  <a:prstClr val="black"/>
                </a:solidFill>
                <a:latin typeface="Times New Roman" panose="02020603050405020304" pitchFamily="18" charset="0"/>
                <a:cs typeface="Times New Roman" panose="02020603050405020304" pitchFamily="18" charset="0"/>
              </a:rPr>
              <a:t>Chú</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thích</a:t>
            </a:r>
            <a:endParaRPr lang="vi-VN" sz="2933" dirty="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863600" y="1772923"/>
            <a:ext cx="10668000" cy="995016"/>
          </a:xfrm>
          <a:prstGeom prst="rect">
            <a:avLst/>
          </a:prstGeom>
        </p:spPr>
        <p:txBody>
          <a:bodyPr wrap="square">
            <a:spAutoFit/>
          </a:bodyPr>
          <a:lstStyle/>
          <a:p>
            <a:pPr algn="just"/>
            <a:r>
              <a:rPr lang="en-US" sz="2933" i="1" dirty="0" smtClean="0">
                <a:solidFill>
                  <a:prstClr val="black"/>
                </a:solidFill>
                <a:latin typeface="Times New Roman" panose="02020603050405020304" pitchFamily="18" charset="0"/>
                <a:cs typeface="Times New Roman" panose="02020603050405020304" pitchFamily="18" charset="0"/>
              </a:rPr>
              <a:t>- </a:t>
            </a:r>
            <a:r>
              <a:rPr lang="en-US" sz="2933" b="1" i="1" dirty="0" err="1" smtClean="0">
                <a:solidFill>
                  <a:prstClr val="black"/>
                </a:solidFill>
                <a:latin typeface="Times New Roman" panose="02020603050405020304" pitchFamily="18" charset="0"/>
                <a:cs typeface="Times New Roman" panose="02020603050405020304" pitchFamily="18" charset="0"/>
              </a:rPr>
              <a:t>Cảm</a:t>
            </a:r>
            <a:r>
              <a:rPr lang="en-US" sz="2933" b="1" i="1" dirty="0" smtClean="0">
                <a:solidFill>
                  <a:prstClr val="black"/>
                </a:solidFill>
                <a:latin typeface="Times New Roman" panose="02020603050405020304" pitchFamily="18" charset="0"/>
                <a:cs typeface="Times New Roman" panose="02020603050405020304" pitchFamily="18" charset="0"/>
              </a:rPr>
              <a:t> </a:t>
            </a:r>
            <a:r>
              <a:rPr lang="en-US" sz="2933" b="1" i="1" dirty="0" err="1" smtClean="0">
                <a:solidFill>
                  <a:prstClr val="black"/>
                </a:solidFill>
                <a:latin typeface="Times New Roman" panose="02020603050405020304" pitchFamily="18" charset="0"/>
                <a:cs typeface="Times New Roman" panose="02020603050405020304" pitchFamily="18" charset="0"/>
              </a:rPr>
              <a:t>hóa</a:t>
            </a:r>
            <a:r>
              <a:rPr lang="en-US" sz="2933" i="1" dirty="0" smtClean="0">
                <a:solidFill>
                  <a:prstClr val="black"/>
                </a:solidFill>
                <a:latin typeface="Times New Roman" panose="02020603050405020304" pitchFamily="18" charset="0"/>
                <a:cs typeface="Times New Roman" panose="02020603050405020304" pitchFamily="18" charset="0"/>
              </a:rPr>
              <a:t>: </a:t>
            </a:r>
            <a:r>
              <a:rPr lang="en-US" sz="2933" dirty="0" smtClean="0">
                <a:solidFill>
                  <a:prstClr val="black"/>
                </a:solidFill>
                <a:latin typeface="Times New Roman" panose="02020603050405020304" pitchFamily="18" charset="0"/>
                <a:cs typeface="Times New Roman" panose="02020603050405020304" pitchFamily="18" charset="0"/>
              </a:rPr>
              <a:t>dung </a:t>
            </a:r>
            <a:r>
              <a:rPr lang="en-US" sz="2933" dirty="0" err="1" smtClean="0">
                <a:solidFill>
                  <a:prstClr val="black"/>
                </a:solidFill>
                <a:latin typeface="Times New Roman" panose="02020603050405020304" pitchFamily="18" charset="0"/>
                <a:cs typeface="Times New Roman" panose="02020603050405020304" pitchFamily="18" charset="0"/>
              </a:rPr>
              <a:t>tình</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cảm</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tốt</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đẹp</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làm</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cho</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một</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đối</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tượng</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nào</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đó</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cảm</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phục</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mà</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nghe</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theo</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làm</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theo</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chuyển</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biến</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theo</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hướng</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tích</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cực</a:t>
            </a:r>
            <a:r>
              <a:rPr lang="en-US" sz="2933" dirty="0" smtClean="0">
                <a:solidFill>
                  <a:prstClr val="black"/>
                </a:solidFill>
                <a:latin typeface="Times New Roman" panose="02020603050405020304" pitchFamily="18" charset="0"/>
                <a:cs typeface="Times New Roman" panose="02020603050405020304" pitchFamily="18" charset="0"/>
              </a:rPr>
              <a:t>.</a:t>
            </a:r>
            <a:endParaRPr lang="vi-VN" sz="2933" i="1" dirty="0">
              <a:solidFill>
                <a:prstClr val="black"/>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863600" y="3039399"/>
            <a:ext cx="10668000" cy="995016"/>
          </a:xfrm>
          <a:prstGeom prst="rect">
            <a:avLst/>
          </a:prstGeom>
        </p:spPr>
        <p:txBody>
          <a:bodyPr wrap="square">
            <a:spAutoFit/>
          </a:bodyPr>
          <a:lstStyle/>
          <a:p>
            <a:pPr algn="just"/>
            <a:r>
              <a:rPr lang="en-US" sz="2933" i="1" dirty="0" smtClean="0">
                <a:solidFill>
                  <a:prstClr val="black"/>
                </a:solidFill>
                <a:latin typeface="Times New Roman" panose="02020603050405020304" pitchFamily="18" charset="0"/>
                <a:cs typeface="Times New Roman" panose="02020603050405020304" pitchFamily="18" charset="0"/>
              </a:rPr>
              <a:t>- </a:t>
            </a:r>
            <a:r>
              <a:rPr lang="en-US" sz="2933" b="1" i="1" dirty="0" err="1" smtClean="0">
                <a:solidFill>
                  <a:prstClr val="black"/>
                </a:solidFill>
                <a:latin typeface="Times New Roman" panose="02020603050405020304" pitchFamily="18" charset="0"/>
                <a:cs typeface="Times New Roman" panose="02020603050405020304" pitchFamily="18" charset="0"/>
              </a:rPr>
              <a:t>Bông</a:t>
            </a:r>
            <a:r>
              <a:rPr lang="en-US" sz="2933" b="1" i="1" dirty="0" smtClean="0">
                <a:solidFill>
                  <a:prstClr val="black"/>
                </a:solidFill>
                <a:latin typeface="Times New Roman" panose="02020603050405020304" pitchFamily="18" charset="0"/>
                <a:cs typeface="Times New Roman" panose="02020603050405020304" pitchFamily="18" charset="0"/>
              </a:rPr>
              <a:t> </a:t>
            </a:r>
            <a:r>
              <a:rPr lang="en-US" sz="2933" b="1" i="1" dirty="0" err="1" smtClean="0">
                <a:solidFill>
                  <a:prstClr val="black"/>
                </a:solidFill>
                <a:latin typeface="Times New Roman" panose="02020603050405020304" pitchFamily="18" charset="0"/>
                <a:cs typeface="Times New Roman" panose="02020603050405020304" pitchFamily="18" charset="0"/>
              </a:rPr>
              <a:t>hoa</a:t>
            </a:r>
            <a:r>
              <a:rPr lang="en-US" sz="2933" i="1"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bông</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hoa</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hồng</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duy</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nhất</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trên</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hành</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tinh</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của</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Hoàng</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tử</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bé</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được</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cậu</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chăm</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sóc</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yêu</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thương</a:t>
            </a:r>
            <a:r>
              <a:rPr lang="en-US" sz="2933" dirty="0" smtClean="0">
                <a:solidFill>
                  <a:prstClr val="black"/>
                </a:solidFill>
                <a:latin typeface="Times New Roman" panose="02020603050405020304" pitchFamily="18" charset="0"/>
                <a:cs typeface="Times New Roman" panose="02020603050405020304" pitchFamily="18" charset="0"/>
              </a:rPr>
              <a:t>.</a:t>
            </a:r>
            <a:endParaRPr lang="vi-VN" sz="2933" i="1" dirty="0">
              <a:solidFill>
                <a:prstClr val="black"/>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863600" y="4305875"/>
            <a:ext cx="7264400" cy="543675"/>
          </a:xfrm>
          <a:prstGeom prst="rect">
            <a:avLst/>
          </a:prstGeom>
        </p:spPr>
        <p:txBody>
          <a:bodyPr wrap="square">
            <a:spAutoFit/>
          </a:bodyPr>
          <a:lstStyle/>
          <a:p>
            <a:pPr algn="just"/>
            <a:r>
              <a:rPr lang="en-US" sz="2933" i="1" dirty="0" smtClean="0">
                <a:solidFill>
                  <a:prstClr val="black"/>
                </a:solidFill>
                <a:latin typeface="Times New Roman" panose="02020603050405020304" pitchFamily="18" charset="0"/>
                <a:cs typeface="Times New Roman" panose="02020603050405020304" pitchFamily="18" charset="0"/>
              </a:rPr>
              <a:t>- </a:t>
            </a:r>
            <a:r>
              <a:rPr lang="en-US" sz="2933" b="1" i="1" dirty="0" err="1" smtClean="0">
                <a:solidFill>
                  <a:prstClr val="black"/>
                </a:solidFill>
                <a:latin typeface="Times New Roman" panose="02020603050405020304" pitchFamily="18" charset="0"/>
                <a:cs typeface="Times New Roman" panose="02020603050405020304" pitchFamily="18" charset="0"/>
              </a:rPr>
              <a:t>Cốt</a:t>
            </a:r>
            <a:r>
              <a:rPr lang="en-US" sz="2933" b="1" i="1" dirty="0" smtClean="0">
                <a:solidFill>
                  <a:prstClr val="black"/>
                </a:solidFill>
                <a:latin typeface="Times New Roman" panose="02020603050405020304" pitchFamily="18" charset="0"/>
                <a:cs typeface="Times New Roman" panose="02020603050405020304" pitchFamily="18" charset="0"/>
              </a:rPr>
              <a:t> </a:t>
            </a:r>
            <a:r>
              <a:rPr lang="en-US" sz="2933" b="1" i="1" dirty="0" err="1" smtClean="0">
                <a:solidFill>
                  <a:prstClr val="black"/>
                </a:solidFill>
                <a:latin typeface="Times New Roman" panose="02020603050405020304" pitchFamily="18" charset="0"/>
                <a:cs typeface="Times New Roman" panose="02020603050405020304" pitchFamily="18" charset="0"/>
              </a:rPr>
              <a:t>lõi</a:t>
            </a:r>
            <a:r>
              <a:rPr lang="en-US" sz="2933" i="1"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cái</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chính</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cái</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quan</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trọng</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nhất</a:t>
            </a:r>
            <a:endParaRPr lang="vi-VN" sz="2933" i="1" dirty="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863600" y="5121010"/>
            <a:ext cx="6065838" cy="995016"/>
          </a:xfrm>
          <a:prstGeom prst="rect">
            <a:avLst/>
          </a:prstGeom>
        </p:spPr>
        <p:txBody>
          <a:bodyPr wrap="square">
            <a:spAutoFit/>
          </a:bodyPr>
          <a:lstStyle/>
          <a:p>
            <a:pPr algn="just"/>
            <a:r>
              <a:rPr lang="en-US" sz="2933" i="1" dirty="0" smtClean="0">
                <a:solidFill>
                  <a:prstClr val="black"/>
                </a:solidFill>
                <a:latin typeface="Times New Roman" panose="02020603050405020304" pitchFamily="18" charset="0"/>
                <a:cs typeface="Times New Roman" panose="02020603050405020304" pitchFamily="18" charset="0"/>
              </a:rPr>
              <a:t>- </a:t>
            </a:r>
            <a:r>
              <a:rPr lang="en-US" sz="2933" b="1" i="1" dirty="0" err="1" smtClean="0">
                <a:solidFill>
                  <a:prstClr val="black"/>
                </a:solidFill>
                <a:latin typeface="Times New Roman" panose="02020603050405020304" pitchFamily="18" charset="0"/>
                <a:cs typeface="Times New Roman" panose="02020603050405020304" pitchFamily="18" charset="0"/>
              </a:rPr>
              <a:t>Mắt</a:t>
            </a:r>
            <a:r>
              <a:rPr lang="en-US" sz="2933" b="1" i="1" dirty="0" smtClean="0">
                <a:solidFill>
                  <a:prstClr val="black"/>
                </a:solidFill>
                <a:latin typeface="Times New Roman" panose="02020603050405020304" pitchFamily="18" charset="0"/>
                <a:cs typeface="Times New Roman" panose="02020603050405020304" pitchFamily="18" charset="0"/>
              </a:rPr>
              <a:t> </a:t>
            </a:r>
            <a:r>
              <a:rPr lang="en-US" sz="2933" b="1" i="1" dirty="0" err="1" smtClean="0">
                <a:solidFill>
                  <a:prstClr val="black"/>
                </a:solidFill>
                <a:latin typeface="Times New Roman" panose="02020603050405020304" pitchFamily="18" charset="0"/>
                <a:cs typeface="Times New Roman" panose="02020603050405020304" pitchFamily="18" charset="0"/>
              </a:rPr>
              <a:t>trần</a:t>
            </a:r>
            <a:r>
              <a:rPr lang="en-US" sz="2933" i="1" dirty="0" smtClean="0">
                <a:solidFill>
                  <a:prstClr val="black"/>
                </a:solidFill>
                <a:latin typeface="Times New Roman" panose="02020603050405020304" pitchFamily="18" charset="0"/>
                <a:cs typeface="Times New Roman" panose="02020603050405020304" pitchFamily="18" charset="0"/>
              </a:rPr>
              <a:t>: </a:t>
            </a:r>
            <a:r>
              <a:rPr lang="en-US" sz="2933" dirty="0" smtClean="0">
                <a:solidFill>
                  <a:prstClr val="black"/>
                </a:solidFill>
                <a:latin typeface="Times New Roman" panose="02020603050405020304" pitchFamily="18" charset="0"/>
                <a:cs typeface="Times New Roman" panose="02020603050405020304" pitchFamily="18" charset="0"/>
              </a:rPr>
              <a:t>con </a:t>
            </a:r>
            <a:r>
              <a:rPr lang="en-US" sz="2933" dirty="0" err="1" smtClean="0">
                <a:solidFill>
                  <a:prstClr val="black"/>
                </a:solidFill>
                <a:latin typeface="Times New Roman" panose="02020603050405020304" pitchFamily="18" charset="0"/>
                <a:cs typeface="Times New Roman" panose="02020603050405020304" pitchFamily="18" charset="0"/>
              </a:rPr>
              <a:t>mắt</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thường</a:t>
            </a:r>
            <a:r>
              <a:rPr lang="en-US" sz="2933" dirty="0" smtClean="0">
                <a:solidFill>
                  <a:prstClr val="black"/>
                </a:solidFill>
                <a:latin typeface="Times New Roman" panose="02020603050405020304" pitchFamily="18" charset="0"/>
                <a:cs typeface="Times New Roman" panose="02020603050405020304" pitchFamily="18" charset="0"/>
              </a:rPr>
              <a:t>, ở </a:t>
            </a:r>
            <a:r>
              <a:rPr lang="en-US" sz="2933" dirty="0" err="1" smtClean="0">
                <a:solidFill>
                  <a:prstClr val="black"/>
                </a:solidFill>
                <a:latin typeface="Times New Roman" panose="02020603050405020304" pitchFamily="18" charset="0"/>
                <a:cs typeface="Times New Roman" panose="02020603050405020304" pitchFamily="18" charset="0"/>
              </a:rPr>
              <a:t>đây</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chỉ</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cái</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nhìn</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chưa</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có</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sự</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gắn</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kết</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thấu</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hiểu</a:t>
            </a:r>
            <a:endParaRPr lang="vi-VN" sz="2933" i="1" dirty="0">
              <a:solidFill>
                <a:prstClr val="black"/>
              </a:solidFill>
              <a:latin typeface="Times New Roman" panose="02020603050405020304" pitchFamily="18" charset="0"/>
              <a:cs typeface="Times New Roman" panose="02020603050405020304" pitchFamily="18" charset="0"/>
            </a:endParaRPr>
          </a:p>
        </p:txBody>
      </p:sp>
      <p:pic>
        <p:nvPicPr>
          <p:cNvPr id="10" name="Picture 12"/>
          <p:cNvPicPr>
            <a:picLocks noChangeAspect="1"/>
          </p:cNvPicPr>
          <p:nvPr/>
        </p:nvPicPr>
        <p:blipFill>
          <a:blip r:embed="rId3"/>
          <a:srcRect/>
          <a:stretch>
            <a:fillRect/>
          </a:stretch>
        </p:blipFill>
        <p:spPr>
          <a:xfrm rot="-1677575">
            <a:off x="8627585" y="3800468"/>
            <a:ext cx="2426493" cy="2641080"/>
          </a:xfrm>
          <a:prstGeom prst="rect">
            <a:avLst/>
          </a:prstGeom>
        </p:spPr>
      </p:pic>
      <p:pic>
        <p:nvPicPr>
          <p:cNvPr id="13" name="Picture 13"/>
          <p:cNvPicPr>
            <a:picLocks noChangeAspect="1"/>
          </p:cNvPicPr>
          <p:nvPr/>
        </p:nvPicPr>
        <p:blipFill>
          <a:blip r:embed="rId4"/>
          <a:srcRect/>
          <a:stretch>
            <a:fillRect/>
          </a:stretch>
        </p:blipFill>
        <p:spPr>
          <a:xfrm rot="874359">
            <a:off x="6290365" y="-2806739"/>
            <a:ext cx="6859794" cy="3687139"/>
          </a:xfrm>
          <a:prstGeom prst="rect">
            <a:avLst/>
          </a:prstGeom>
        </p:spPr>
      </p:pic>
    </p:spTree>
    <p:extLst>
      <p:ext uri="{BB962C8B-B14F-4D97-AF65-F5344CB8AC3E}">
        <p14:creationId xmlns:p14="http://schemas.microsoft.com/office/powerpoint/2010/main" val="19115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9"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ttps://freeppt7.com">
  <a:themeElements>
    <a:clrScheme name="MC-欧美风主题色">
      <a:dk1>
        <a:srgbClr val="000000"/>
      </a:dk1>
      <a:lt1>
        <a:srgbClr val="FFFFFF"/>
      </a:lt1>
      <a:dk2>
        <a:srgbClr val="44546A"/>
      </a:dk2>
      <a:lt2>
        <a:srgbClr val="E7E6E6"/>
      </a:lt2>
      <a:accent1>
        <a:srgbClr val="465155"/>
      </a:accent1>
      <a:accent2>
        <a:srgbClr val="597A8B"/>
      </a:accent2>
      <a:accent3>
        <a:srgbClr val="A2B7C1"/>
      </a:accent3>
      <a:accent4>
        <a:srgbClr val="465155"/>
      </a:accent4>
      <a:accent5>
        <a:srgbClr val="597A8B"/>
      </a:accent5>
      <a:accent6>
        <a:srgbClr val="A2B7C1"/>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10246</TotalTime>
  <Words>2597</Words>
  <Application>Microsoft Office PowerPoint</Application>
  <PresentationFormat>Widescreen</PresentationFormat>
  <Paragraphs>275</Paragraphs>
  <Slides>43</Slides>
  <Notes>34</Notes>
  <HiddenSlides>0</HiddenSlides>
  <MMClips>2</MMClips>
  <ScaleCrop>false</ScaleCrop>
  <HeadingPairs>
    <vt:vector size="6" baseType="variant">
      <vt:variant>
        <vt:lpstr>Fonts Used</vt:lpstr>
      </vt:variant>
      <vt:variant>
        <vt:i4>10</vt:i4>
      </vt:variant>
      <vt:variant>
        <vt:lpstr>Theme</vt:lpstr>
      </vt:variant>
      <vt:variant>
        <vt:i4>21</vt:i4>
      </vt:variant>
      <vt:variant>
        <vt:lpstr>Slide Titles</vt:lpstr>
      </vt:variant>
      <vt:variant>
        <vt:i4>43</vt:i4>
      </vt:variant>
    </vt:vector>
  </HeadingPairs>
  <TitlesOfParts>
    <vt:vector size="74" baseType="lpstr">
      <vt:lpstr>宋体</vt:lpstr>
      <vt:lpstr>#9Slide06 SVNHello Sunshine Mar</vt:lpstr>
      <vt:lpstr>Arial</vt:lpstr>
      <vt:lpstr>Calibri</vt:lpstr>
      <vt:lpstr>Calibri Light</vt:lpstr>
      <vt:lpstr>Cooper Black</vt:lpstr>
      <vt:lpstr>Muli Regular</vt:lpstr>
      <vt:lpstr>Tahoma</vt:lpstr>
      <vt:lpstr>Times New Roman</vt:lpstr>
      <vt:lpstr>Wingdings</vt:lpstr>
      <vt:lpstr>3_Office Theme</vt:lpstr>
      <vt:lpstr>6_Office Theme</vt:lpstr>
      <vt:lpstr>4_Office Theme</vt:lpstr>
      <vt:lpstr>https://www.freeppt7.com</vt:lpstr>
      <vt:lpstr>2_Office Theme</vt:lpstr>
      <vt:lpstr>https://freeppt7.com</vt:lpstr>
      <vt:lpstr>Default Design</vt:lpstr>
      <vt:lpstr>Office 主题</vt:lpstr>
      <vt:lpstr>5_Office Theme</vt:lpstr>
      <vt:lpstr>8_Office Theme</vt:lpstr>
      <vt:lpstr>9_Office Theme</vt:lpstr>
      <vt:lpstr>10_Office Theme</vt:lpstr>
      <vt:lpstr>1_Office 主题</vt:lpstr>
      <vt:lpstr>Office Theme</vt:lpstr>
      <vt:lpstr>1_Office Theme</vt:lpstr>
      <vt:lpstr>11_Office Theme</vt:lpstr>
      <vt:lpstr>7_Office Theme</vt:lpstr>
      <vt:lpstr>12_Office Theme</vt:lpstr>
      <vt:lpstr>13_Office Theme</vt:lpstr>
      <vt:lpstr>14_Office Theme</vt:lpstr>
      <vt:lpstr>15_Office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3433</cp:revision>
  <dcterms:created xsi:type="dcterms:W3CDTF">2022-02-10T03:12:31Z</dcterms:created>
  <dcterms:modified xsi:type="dcterms:W3CDTF">2025-09-16T01:24:17Z</dcterms:modified>
</cp:coreProperties>
</file>