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3.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Lst>
  <p:notesMasterIdLst>
    <p:notesMasterId r:id="rId43"/>
  </p:notesMasterIdLst>
  <p:sldIdLst>
    <p:sldId id="325" r:id="rId5"/>
    <p:sldId id="317" r:id="rId6"/>
    <p:sldId id="258" r:id="rId7"/>
    <p:sldId id="316" r:id="rId8"/>
    <p:sldId id="323" r:id="rId9"/>
    <p:sldId id="318" r:id="rId10"/>
    <p:sldId id="334" r:id="rId11"/>
    <p:sldId id="326" r:id="rId12"/>
    <p:sldId id="329" r:id="rId13"/>
    <p:sldId id="328" r:id="rId14"/>
    <p:sldId id="340" r:id="rId15"/>
    <p:sldId id="337" r:id="rId16"/>
    <p:sldId id="338" r:id="rId17"/>
    <p:sldId id="332" r:id="rId18"/>
    <p:sldId id="343" r:id="rId19"/>
    <p:sldId id="342" r:id="rId20"/>
    <p:sldId id="367" r:id="rId21"/>
    <p:sldId id="344" r:id="rId22"/>
    <p:sldId id="346" r:id="rId23"/>
    <p:sldId id="336" r:id="rId24"/>
    <p:sldId id="350" r:id="rId25"/>
    <p:sldId id="345" r:id="rId26"/>
    <p:sldId id="347" r:id="rId27"/>
    <p:sldId id="297" r:id="rId28"/>
    <p:sldId id="349" r:id="rId29"/>
    <p:sldId id="319" r:id="rId30"/>
    <p:sldId id="351" r:id="rId31"/>
    <p:sldId id="352" r:id="rId32"/>
    <p:sldId id="353" r:id="rId33"/>
    <p:sldId id="365" r:id="rId34"/>
    <p:sldId id="366" r:id="rId35"/>
    <p:sldId id="321" r:id="rId36"/>
    <p:sldId id="355" r:id="rId37"/>
    <p:sldId id="356" r:id="rId38"/>
    <p:sldId id="357" r:id="rId39"/>
    <p:sldId id="358" r:id="rId40"/>
    <p:sldId id="359" r:id="rId41"/>
    <p:sldId id="36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3" d="100"/>
          <a:sy n="83" d="100"/>
        </p:scale>
        <p:origin x="1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2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809379"/>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820486"/>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743444"/>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78922"/>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807791"/>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011098"/>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033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2025/9/10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863966"/>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28241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2025/9/10</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40581"/>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577990"/>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811487"/>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34717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50015"/>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84508"/>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015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8097"/>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3605"/>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2025/9/10</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891050"/>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38172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87586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209826"/>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67827"/>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08009"/>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647335"/>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693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927636"/>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2025/9/10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587941"/>
      </p:ext>
    </p:extLst>
  </p:cSld>
  <p:clrMapOvr>
    <a:masterClrMapping/>
  </p:clrMapOvr>
  <p:transition spd="slow" advClick="0" advTm="4000">
    <p:comb/>
  </p:transition>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1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11792"/>
      </p:ext>
    </p:extLst>
  </p:cSld>
  <p:clrMapOvr>
    <a:masterClrMapping/>
  </p:clrMapOvr>
  <p:transition spd="slow"/>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398349901"/>
      </p:ext>
    </p:extLst>
  </p:cSld>
  <p:clrMapOvr>
    <a:masterClrMapping/>
  </p:clrMapOvr>
  <p:transition spd="slow"/>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00660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2025/9/10</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39644"/>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82239"/>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09490"/>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607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018781"/>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136625"/>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77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46831"/>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23332"/>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2025/9/10</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49179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001964"/>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73789"/>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23707"/>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26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7470"/>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208485"/>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155770"/>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903190"/>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2025/9/10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61183"/>
      </p:ext>
    </p:extLst>
  </p:cSld>
  <p:clrMapOvr>
    <a:masterClrMapping/>
  </p:clrMapOvr>
  <p:transition spd="slow" advClick="0" advTm="4000">
    <p:comb/>
  </p:transition>
</p:sldLayout>
</file>

<file path=ppt/slideLayouts/slideLayout1055.xml><?xml version="1.0" encoding="utf-8"?>
<p:sldLayout xmlns:a="http://schemas.openxmlformats.org/drawingml/2006/main" xmlns:r="http://schemas.openxmlformats.org/officeDocument/2006/relationships" xmlns:p="http://schemas.openxmlformats.org/presentationml/2006/main" preserve="1" userDrawn="1">
  <p:cSld name="1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49265"/>
      </p:ext>
    </p:extLst>
  </p:cSld>
  <p:clrMapOvr>
    <a:masterClrMapping/>
  </p:clrMapOvr>
  <p:transition spd="slow"/>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718985258"/>
      </p:ext>
    </p:extLst>
  </p:cSld>
  <p:clrMapOvr>
    <a:masterClrMapping/>
  </p:clrMapOvr>
  <p:transition spd="slow"/>
</p:sldLayout>
</file>

<file path=ppt/slideLayouts/slideLayout10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394831"/>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2025/9/10</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362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7228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9589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10604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42913"/>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562248"/>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847438"/>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79198"/>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8587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2025/9/10</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015666"/>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3583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8261"/>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75505"/>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75690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33278"/>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955577"/>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266298"/>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48905"/>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2025/9/10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215241"/>
      </p:ext>
    </p:extLst>
  </p:cSld>
  <p:clrMapOvr>
    <a:masterClrMapping/>
  </p:clrMapOvr>
  <p:transition spd="slow" advClick="0" advTm="4000">
    <p:comb/>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1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00995"/>
      </p:ext>
    </p:extLst>
  </p:cSld>
  <p:clrMapOvr>
    <a:masterClrMapping/>
  </p:clrMapOvr>
  <p:transition spd="slow"/>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52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857057697"/>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17586"/>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2025/9/10</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614586"/>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12715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417688"/>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3911"/>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28106"/>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78358"/>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0474"/>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89125"/>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972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548416"/>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004484"/>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2165"/>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19102"/>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286189"/>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039444"/>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69569"/>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319979"/>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506117"/>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7481"/>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4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272839"/>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425178"/>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showMasterSp="0" preserve="1" userDrawn="1">
  <p:cSld name="17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934128"/>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17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79237137"/>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27056492"/>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41550648"/>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07941273"/>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981868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30675554"/>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98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403437"/>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67552"/>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573739"/>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87544"/>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818110"/>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showMasterSp="0" preserve="1" userDrawn="1">
  <p:cSld name="18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96715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920882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77378"/>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28411033"/>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18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0526663"/>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9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60278199"/>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19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46757701"/>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9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45658984"/>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18395"/>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812"/>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86159"/>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00078"/>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439038"/>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76682"/>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34110"/>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1948324"/>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9297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43398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01369"/>
      </p:ext>
    </p:extLst>
  </p:cSld>
  <p:clrMapOvr>
    <a:masterClrMapping/>
  </p:clrMapOvr>
  <p:transition spd="slow" advClick="0" advTm="0">
    <p:random/>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298513"/>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570916"/>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4376484"/>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7952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preserve="1" userDrawn="1">
  <p:cSld name="5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23894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22999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2572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4880900"/>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89256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234403"/>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515558"/>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0380"/>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77944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541393"/>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658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355688"/>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370661"/>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045229"/>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90182"/>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012122"/>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53400"/>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66094"/>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115165"/>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649452"/>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77435"/>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520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58264"/>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034348"/>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67429"/>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983964"/>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487448"/>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375273"/>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410285"/>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6797111"/>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70254970"/>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23479947"/>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90210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826304"/>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65212478"/>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38505094"/>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520263"/>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892859"/>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8002"/>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151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0148381"/>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3055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showMasterSp="0" preserve="1" userDrawn="1">
  <p:cSld name="2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68553"/>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2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3057401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2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98582835"/>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2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41952250"/>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2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29501390"/>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2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00409198"/>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2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55822314"/>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6312519"/>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942577"/>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601744"/>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426057"/>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477456"/>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029304"/>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1604263"/>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4142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5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76208"/>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540759"/>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007875"/>
      </p:ext>
    </p:extLst>
  </p:cSld>
  <p:clrMapOvr>
    <a:masterClrMapping/>
  </p:clrMapOvr>
  <p:transition spd="slow" advClick="0" advTm="0">
    <p:random/>
  </p:transition>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6162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8369043"/>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498040"/>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6640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8694"/>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611331"/>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showMasterSp="0" preserve="1" userDrawn="1">
  <p:cSld name="2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45395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38830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82971528"/>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95590324"/>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12598973"/>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0654583"/>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74073926"/>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29502906"/>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674175"/>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846193"/>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1094706"/>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04307"/>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202883"/>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293184"/>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showMasterSp="0" preserve="1" userDrawn="1">
  <p:cSld name="25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032569"/>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74349807"/>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055713"/>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preserve="1" userDrawn="1">
  <p:cSld name="25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09174650"/>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713515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720487903"/>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5779718"/>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73842"/>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70048"/>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138689"/>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63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9732"/>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959326"/>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802871"/>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481632"/>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718500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526449"/>
      </p:ext>
    </p:extLst>
  </p:cSld>
  <p:clrMapOvr>
    <a:masterClrMapping/>
  </p:clrMapOvr>
  <p:transition spd="slow" advClick="0" advTm="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showMasterSp="0" preserve="1" userDrawn="1">
  <p:cSld name="26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13739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2226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19642"/>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985001"/>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17551"/>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62205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10391"/>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showMasterSp="0" preserve="1" userDrawn="1">
  <p:cSld name="2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29420"/>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2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17504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07295844"/>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7700797"/>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45829064"/>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9562484"/>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3049014"/>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64204"/>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50335"/>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359355"/>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052"/>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995284"/>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897374"/>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070585"/>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6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72974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469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820524"/>
      </p:ext>
    </p:extLst>
  </p:cSld>
  <p:clrMapOvr>
    <a:masterClrMapping/>
  </p:clrMapOvr>
  <p:transition spd="slow" advClick="0" advTm="0">
    <p:random/>
  </p:transition>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showMasterSp="0" preserve="1" userDrawn="1">
  <p:cSld name="29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581738"/>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9958292"/>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1748827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30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4439041"/>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30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48598217"/>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1479758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12880"/>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2632464"/>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2940"/>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299305"/>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43054"/>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436566"/>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933990"/>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showMasterSp="0" preserve="1" userDrawn="1">
  <p:cSld name="30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022054"/>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7233577"/>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2704769"/>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3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89310254"/>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49880558"/>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22803105"/>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6698016"/>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9004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738263"/>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829090"/>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74761"/>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96434"/>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6018"/>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816506"/>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0422"/>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6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551996"/>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70575"/>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2025/9/10</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732124"/>
      </p:ext>
    </p:extLst>
  </p:cSld>
  <p:clrMapOvr>
    <a:masterClrMapping/>
  </p:clrMapOvr>
  <p:timing>
    <p:tnLst>
      <p:par>
        <p:cTn id="1" dur="indefinite" restart="never" nodeType="tmRoot"/>
      </p:par>
    </p:tnLst>
  </p:timing>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2025/9/10</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2627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7738607"/>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169376"/>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097279"/>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762427"/>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38724"/>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325032"/>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04207"/>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58133"/>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2025/9/10</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1224141420"/>
      </p:ext>
    </p:extLst>
  </p:cSld>
  <p:clrMapOvr>
    <a:masterClrMapping/>
  </p:clrMapOvr>
  <p:transition spd="slow" advTm="3000">
    <p:random/>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483833"/>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32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2964228"/>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1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123371"/>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1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706598"/>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userDrawn="1">
  <p:cSld name="1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661194"/>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1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2477"/>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1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279670"/>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1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308192"/>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2025/9/10</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94216"/>
      </p:ext>
    </p:extLst>
  </p:cSld>
  <p:clrMapOvr>
    <a:masterClrMapping/>
  </p:clrMapOvr>
  <p:transition spd="slow" advClick="0" advTm="4000">
    <p:comb/>
  </p:transition>
</p:sldLayout>
</file>

<file path=ppt/slideLayouts/slideLayout1378.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9.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657422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79809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01166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8015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7005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01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9375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203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397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799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7528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0376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050043"/>
      </p:ext>
    </p:extLst>
  </p:cSld>
  <p:clrMapOvr>
    <a:masterClrMapping/>
  </p:clrMapOvr>
  <p:transition spd="slow" advClick="0" advTm="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370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8077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5388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0404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1153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3226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90568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46881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92622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084802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44404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1308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74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953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582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8491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98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162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7152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154215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78481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75918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678914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1679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2657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62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0004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1163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1666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071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0310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16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83862"/>
      </p:ext>
    </p:extLst>
  </p:cSld>
  <p:clrMapOvr>
    <a:masterClrMapping/>
  </p:clrMapOvr>
  <p:transition spd="slow" advClick="0" advTm="0">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7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2025/9/10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1012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4292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2503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7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729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692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40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0837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2025/9/10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6353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51118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674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7592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2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1443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228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425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122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2025/9/10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13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7118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887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12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0933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545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1622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5518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2025/9/10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673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459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821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07741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2990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7203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2766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190878"/>
      </p:ext>
    </p:extLst>
  </p:cSld>
  <p:clrMapOvr>
    <a:masterClrMapping/>
  </p:clrMapOvr>
  <p:transition spd="slow" advClick="0" advTm="4000">
    <p:comb/>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396862"/>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004608706"/>
      </p:ext>
    </p:extLst>
  </p:cSld>
  <p:clrMapOvr>
    <a:masterClrMapping/>
  </p:clrMapOvr>
  <p:transition spd="slow"/>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27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2025/9/10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560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0891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221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757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021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4015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26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1223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2025/9/10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26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0623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03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6621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1271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8595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83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797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075360"/>
      </p:ext>
    </p:extLst>
  </p:cSld>
  <p:clrMapOvr>
    <a:masterClrMapping/>
  </p:clrMapOvr>
  <p:transition spd="slow" advClick="0" advTm="4000">
    <p:comb/>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991113"/>
      </p:ext>
    </p:extLst>
  </p:cSld>
  <p:clrMapOvr>
    <a:masterClrMapping/>
  </p:clrMapOvr>
  <p:transition spd="slow"/>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50784296"/>
      </p:ext>
    </p:extLst>
  </p:cSld>
  <p:clrMapOvr>
    <a:masterClrMapping/>
  </p:clrMapOvr>
  <p:transition spd="slow"/>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8474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2025/9/10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5750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9696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9492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8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4874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50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4396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3468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2025/9/10</a:t>
            </a:fld>
            <a:endParaRPr lang="zh-CN" altLang="en-US"/>
          </a:p>
        </p:txBody>
      </p:sp>
      <p:sp>
        <p:nvSpPr>
          <p:cNvPr id="3" name="页脚占位符 4">
            <a:extLst/>
          </p:cNvPr>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42377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32441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131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947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896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5995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78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923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4708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59103"/>
      </p:ext>
    </p:extLst>
  </p:cSld>
  <p:clrMapOvr>
    <a:masterClrMapping/>
  </p:clrMapOvr>
  <p:transition spd="slow" advClick="0" advTm="4000">
    <p:comb/>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20298"/>
      </p:ext>
    </p:extLst>
  </p:cSld>
  <p:clrMapOvr>
    <a:masterClrMapping/>
  </p:clrMapOvr>
  <p:transition spd="slow"/>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108832356"/>
      </p:ext>
    </p:extLst>
  </p:cSld>
  <p:clrMapOvr>
    <a:masterClrMapping/>
  </p:clrMapOvr>
  <p:transition spd="slow"/>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4466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14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307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962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34380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2030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1965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8128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91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45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19103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76408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04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334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988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7135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9081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6421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775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6283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8792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8672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6201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30265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14685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47169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19410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51010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645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6307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819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419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22002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026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376320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424423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536810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2528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38293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35652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4029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5340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7732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8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9580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4570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608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62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0809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130869"/>
      </p:ext>
    </p:extLst>
  </p:cSld>
  <p:clrMapOvr>
    <a:masterClrMapping/>
  </p:clrMapOvr>
  <p:transition spd="slow"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273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5990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6682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68393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92973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2846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60238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6845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840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95583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1130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205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47093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6171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189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2100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8631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13722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75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0756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72521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0166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0430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8107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49580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71695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3098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5018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790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977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36950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69645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5798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93267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9213785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68650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3832581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890355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797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612049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6026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3528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4761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148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5922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1021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75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49686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6781757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6166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6450430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756008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361036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76752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61163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08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87432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4536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2493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8883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421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184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3613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716943"/>
      </p:ext>
    </p:extLst>
  </p:cSld>
  <p:clrMapOvr>
    <a:masterClrMapping/>
  </p:clrMapOvr>
  <p:transition spd="slow" advClick="0" advTm="0">
    <p:random/>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9216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3131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7991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9165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4118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499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582958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27379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4184932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4304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0441092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780746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5196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5860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45096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64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551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878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821801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664217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30329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8625661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7689582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782266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2639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62384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8251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7612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9879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8209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4890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05527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764207"/>
      </p:ext>
    </p:extLst>
  </p:cSld>
  <p:clrMapOvr>
    <a:masterClrMapping/>
  </p:clrMapOvr>
  <p:transition spd="slow" advClick="0" advTm="0">
    <p:random/>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1570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8592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515905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4611035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675672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163534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148643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44226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53280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79147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10003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42365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18320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68967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768793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2927868"/>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89440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40688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955687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85596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99879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2422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78252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001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30826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2448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7853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8306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02380"/>
      </p:ext>
    </p:extLst>
  </p:cSld>
  <p:clrMapOvr>
    <a:masterClrMapping/>
  </p:clrMapOvr>
  <p:transition spd="slow" advClick="0" advTm="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22756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284417"/>
      </p:ext>
    </p:extLst>
  </p:cSld>
  <p:clrMapOvr>
    <a:masterClrMapping/>
  </p:clrMapOvr>
  <p:transition spd="slow" advTm="3000"/>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576018"/>
      </p:ext>
    </p:extLst>
  </p:cSld>
  <p:clrMapOvr>
    <a:masterClrMapping/>
  </p:clrMapOvr>
  <p:transition spd="slow" advTm="3000"/>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68228"/>
      </p:ext>
    </p:extLst>
  </p:cSld>
  <p:clrMapOvr>
    <a:masterClrMapping/>
  </p:clrMapOvr>
  <p:transition spd="slow" advTm="300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2025/9/10</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67895"/>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28575"/>
      </p:ext>
    </p:extLst>
  </p:cSld>
  <p:clrMapOvr>
    <a:masterClrMapping/>
  </p:clrMapOvr>
  <p:transition spd="slow" advTm="3000"/>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803388"/>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2025/9/10</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2025/9/10</a:t>
            </a:fld>
            <a:endParaRPr lang="zh-CN" altLang="en-US"/>
          </a:p>
        </p:txBody>
      </p:sp>
      <p:sp>
        <p:nvSpPr>
          <p:cNvPr id="3" name="页脚占位符 4">
            <a:extLst/>
          </p:cNvPr>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0854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91410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14400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22055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3555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64781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66353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715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2025/9/10</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25026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F92DBD-D225-4FE1-8E19-42F7888E594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F92DBD-D225-4FE1-8E19-42F7888E5949}" type="datetimeFigureOut">
              <a:rPr lang="en-US" smtClean="0"/>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F92DBD-D225-4FE1-8E19-42F7888E5949}"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2211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F92DBD-D225-4FE1-8E19-42F7888E5949}" type="datetimeFigureOut">
              <a:rPr lang="en-US" smtClean="0"/>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648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873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7959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5751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38243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61691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89004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38619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27589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0372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86742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15913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898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67035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15360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054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0056215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0531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313449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6786076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7084058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7270880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033263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3917616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1882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5871704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474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564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85574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95194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301803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49954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52168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10922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428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4990401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17004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69291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51144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3211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036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4552658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06659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3869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8354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69281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370965"/>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510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3071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1790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896350"/>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67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8577547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64300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62005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84108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39506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78105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0173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0777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20589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2625737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183621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6905309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1129345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210659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0513114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84534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063587"/>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29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8985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4425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495377"/>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2842"/>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2068554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8968520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7693744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2304798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0910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49913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878409"/>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047084"/>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680027"/>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86696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9795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885619"/>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038916"/>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29804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08312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03465"/>
      </p:ext>
    </p:extLst>
  </p:cSld>
  <p:clrMapOvr>
    <a:masterClrMapping/>
  </p:clrMapOvr>
  <p:transition spd="slow" advClick="0" advTm="0">
    <p:random/>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7672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3875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11260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29159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71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43133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428224"/>
      </p:ext>
    </p:extLst>
  </p:cSld>
  <p:clrMapOvr>
    <a:masterClrMapping/>
  </p:clrMapOvr>
  <p:transition spd="slow" advTm="3000"/>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108723"/>
      </p:ext>
    </p:extLst>
  </p:cSld>
  <p:clrMapOvr>
    <a:masterClrMapping/>
  </p:clrMapOvr>
  <p:transition spd="slow" advTm="3000"/>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386272"/>
      </p:ext>
    </p:extLst>
  </p:cSld>
  <p:clrMapOvr>
    <a:masterClrMapping/>
  </p:clrMapOvr>
  <p:transition spd="slow" advTm="3000"/>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2025/9/10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119558"/>
      </p:ext>
    </p:extLst>
  </p:cSld>
  <p:clrMapOvr>
    <a:masterClrMapping/>
  </p:clrMapOvr>
  <p:transition spd="slow" advTm="3000"/>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523104"/>
      </p:ext>
    </p:extLst>
  </p:cSld>
  <p:clrMapOvr>
    <a:masterClrMapping/>
  </p:clrMapOvr>
  <p:transition spd="slow" advTm="3000"/>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319664"/>
      </p:ext>
    </p:extLst>
  </p:cSld>
  <p:clrMapOvr>
    <a:masterClrMapping/>
  </p:clrMapOvr>
  <p:transition spd="slow" advTm="3000"/>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2025/9/10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2025/9/10</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66693"/>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1229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48848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862702"/>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43554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4518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77263"/>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53359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2025/9/10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64254"/>
      </p:ext>
    </p:extLst>
  </p:cSld>
  <p:clrMapOvr>
    <a:masterClrMapping/>
  </p:clrMapOvr>
  <p:transition spd="slow" advTm="300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58164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52743"/>
      </p:ext>
    </p:extLst>
  </p:cSld>
  <p:clrMapOvr>
    <a:masterClrMapping/>
  </p:clrMapOvr>
  <p:transition spd="slow" advTm="3000"/>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865145"/>
      </p:ext>
    </p:extLst>
  </p:cSld>
  <p:clrMapOvr>
    <a:masterClrMapping/>
  </p:clrMapOvr>
  <p:transition spd="slow" advTm="3000"/>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81791"/>
      </p:ext>
    </p:extLst>
  </p:cSld>
  <p:clrMapOvr>
    <a:masterClrMapping/>
  </p:clrMapOvr>
  <p:transition spd="slow" advTm="3000"/>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2025/9/10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93380"/>
      </p:ext>
    </p:extLst>
  </p:cSld>
  <p:clrMapOvr>
    <a:masterClrMapping/>
  </p:clrMapOvr>
  <p:transition spd="slow" advTm="3000"/>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979349"/>
      </p:ext>
    </p:extLst>
  </p:cSld>
  <p:clrMapOvr>
    <a:masterClrMapping/>
  </p:clrMapOvr>
  <p:transition spd="slow" advTm="3000"/>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492607"/>
      </p:ext>
    </p:extLst>
  </p:cSld>
  <p:clrMapOvr>
    <a:masterClrMapping/>
  </p:clrMapOvr>
  <p:transition spd="slow" advTm="3000"/>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2025/9/10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2025/9/10</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0058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76161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9566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324086"/>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5971"/>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36270"/>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29452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78020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2025/9/10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049086"/>
      </p:ext>
    </p:extLst>
  </p:cSld>
  <p:clrMapOvr>
    <a:masterClrMapping/>
  </p:clrMapOvr>
  <p:transition spd="slow" advTm="3000"/>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262834"/>
      </p:ext>
    </p:extLst>
  </p:cSld>
  <p:clrMapOvr>
    <a:masterClrMapping/>
  </p:clrMapOvr>
  <p:transition spd="slow" advTm="300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17133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046989"/>
      </p:ext>
    </p:extLst>
  </p:cSld>
  <p:clrMapOvr>
    <a:masterClrMapping/>
  </p:clrMapOvr>
  <p:transition spd="slow" advTm="3000"/>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102296"/>
      </p:ext>
    </p:extLst>
  </p:cSld>
  <p:clrMapOvr>
    <a:masterClrMapping/>
  </p:clrMapOvr>
  <p:transition spd="slow" advTm="3000"/>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2025/9/10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09778"/>
      </p:ext>
    </p:extLst>
  </p:cSld>
  <p:clrMapOvr>
    <a:masterClrMapping/>
  </p:clrMapOvr>
  <p:transition spd="slow" advTm="3000"/>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16120"/>
      </p:ext>
    </p:extLst>
  </p:cSld>
  <p:clrMapOvr>
    <a:masterClrMapping/>
  </p:clrMapOvr>
  <p:transition spd="slow" advTm="3000"/>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127924"/>
      </p:ext>
    </p:extLst>
  </p:cSld>
  <p:clrMapOvr>
    <a:masterClrMapping/>
  </p:clrMapOvr>
  <p:transition spd="slow" advTm="3000"/>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2025/9/10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2025/9/10</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287720"/>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807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84856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89125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46273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018115"/>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0728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2051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2025/9/10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2025/9/10</a:t>
            </a:fld>
            <a:endParaRPr lang="zh-CN" altLang="en-US"/>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87155"/>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861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8495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5271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99720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86601"/>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4738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328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8770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761152"/>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6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716451"/>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259389"/>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777806"/>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8461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81228"/>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55594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6670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12404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00488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147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85188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63513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4815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123201"/>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83893"/>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665523"/>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009653"/>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showMasterSp="0" preserve="1" userDrawn="1">
  <p:cSld name="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577024"/>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189499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49232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186309903"/>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6449504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771017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18734579"/>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6954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33643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0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28804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21186"/>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showMasterSp="0" preserve="1" userDrawn="1">
  <p:cSld name="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08447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6790028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325000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6823405"/>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0894394"/>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234133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54503000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9114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279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9391"/>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0030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77863"/>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83460"/>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3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3722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90467"/>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05729"/>
      </p:ext>
    </p:extLst>
  </p:cSld>
  <p:clrMapOvr>
    <a:masterClrMapping/>
  </p:clrMapOvr>
  <p:transition spd="slow" advClick="0" advTm="0">
    <p:random/>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2025/9/10</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688739"/>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4386105"/>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609326"/>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80054"/>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1465"/>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4450318"/>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98020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3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508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7567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829528"/>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187995"/>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2734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56638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1107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9650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617391"/>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178729"/>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91132"/>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62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301410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03666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066179"/>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909105"/>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7595"/>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21991"/>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633"/>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99246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669475"/>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37338"/>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2823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307503"/>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16703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showMasterSp="0" preserve="1" userDrawn="1">
  <p:cSld name="10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510162"/>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0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4877039"/>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10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42003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10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4390876"/>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11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17023097"/>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11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8410731"/>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9863436"/>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56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1283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943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22906"/>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89874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37968"/>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showMasterSp="0" preserve="1" userDrawn="1">
  <p:cSld name="1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33682"/>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91354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490210"/>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55634870"/>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6340229"/>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7526747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238647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2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3589068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36214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4821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739312"/>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95023"/>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613697"/>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8115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417946"/>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3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88080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256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71055"/>
      </p:ext>
    </p:extLst>
  </p:cSld>
  <p:clrMapOvr>
    <a:masterClrMapping/>
  </p:clrMapOvr>
  <p:transition spd="slow" advClick="0" advTm="0">
    <p:random/>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21497"/>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81778"/>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418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443401"/>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2025/9/10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26891"/>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98069"/>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64897841"/>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6232472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2644673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928071072"/>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644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0778754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217384"/>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94668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78006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6473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106277"/>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showMasterSp="0" preserve="1" userDrawn="1">
  <p:cSld name="15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888733"/>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7235021"/>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45362599"/>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5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0759666"/>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15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62553740"/>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15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17188978"/>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15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51672805"/>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73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32794"/>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35597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51793"/>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11052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64840"/>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36401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3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59673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994410"/>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717030"/>
      </p:ext>
    </p:extLst>
  </p:cSld>
  <p:clrMapOvr>
    <a:masterClrMapping/>
  </p:clrMapOvr>
  <p:transition spd="slow" advClick="0" advTm="0">
    <p:random/>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2025/9/10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607289"/>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2025/9/10</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2228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17477"/>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957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96814"/>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73426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03273"/>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782299"/>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182355"/>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97424"/>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2025/9/10</a:t>
            </a:fld>
            <a:endParaRPr lang="zh-CN" altLang="en-US">
              <a:latin typeface="Arial" panose="020B0604020202020204" pitchFamily="34" charset="0"/>
            </a:endParaRPr>
          </a:p>
        </p:txBody>
      </p:sp>
      <p:sp>
        <p:nvSpPr>
          <p:cNvPr id="3" name="页脚占位符 4">
            <a:extLst/>
          </p:cNvPr>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a:extLst/>
          </p:cNvPr>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849796"/>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44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324" Type="http://schemas.openxmlformats.org/officeDocument/2006/relationships/slideLayout" Target="../slideLayouts/slideLayout335.xml"/><Relationship Id="rId531" Type="http://schemas.openxmlformats.org/officeDocument/2006/relationships/slideLayout" Target="../slideLayouts/slideLayout542.xml"/><Relationship Id="rId170" Type="http://schemas.openxmlformats.org/officeDocument/2006/relationships/slideLayout" Target="../slideLayouts/slideLayout181.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32" Type="http://schemas.openxmlformats.org/officeDocument/2006/relationships/slideLayout" Target="../slideLayouts/slideLayout43.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542" Type="http://schemas.openxmlformats.org/officeDocument/2006/relationships/slideLayout" Target="../slideLayouts/slideLayout553.xml"/><Relationship Id="rId181" Type="http://schemas.openxmlformats.org/officeDocument/2006/relationships/slideLayout" Target="../slideLayouts/slideLayout192.xml"/><Relationship Id="rId402" Type="http://schemas.openxmlformats.org/officeDocument/2006/relationships/slideLayout" Target="../slideLayouts/slideLayout413.xml"/><Relationship Id="rId279" Type="http://schemas.openxmlformats.org/officeDocument/2006/relationships/slideLayout" Target="../slideLayouts/slideLayout290.xml"/><Relationship Id="rId486" Type="http://schemas.openxmlformats.org/officeDocument/2006/relationships/slideLayout" Target="../slideLayouts/slideLayout497.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346" Type="http://schemas.openxmlformats.org/officeDocument/2006/relationships/slideLayout" Target="../slideLayouts/slideLayout357.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497" Type="http://schemas.openxmlformats.org/officeDocument/2006/relationships/slideLayout" Target="../slideLayouts/slideLayout508.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357" Type="http://schemas.openxmlformats.org/officeDocument/2006/relationships/slideLayout" Target="../slideLayouts/slideLayout368.xml"/><Relationship Id="rId522" Type="http://schemas.openxmlformats.org/officeDocument/2006/relationships/slideLayout" Target="../slideLayouts/slideLayout533.xml"/><Relationship Id="rId54" Type="http://schemas.openxmlformats.org/officeDocument/2006/relationships/slideLayout" Target="../slideLayouts/slideLayout65.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217" Type="http://schemas.openxmlformats.org/officeDocument/2006/relationships/slideLayout" Target="../slideLayouts/slideLayout228.xml"/><Relationship Id="rId399" Type="http://schemas.openxmlformats.org/officeDocument/2006/relationships/slideLayout" Target="../slideLayouts/slideLayout410.xml"/><Relationship Id="rId259" Type="http://schemas.openxmlformats.org/officeDocument/2006/relationships/slideLayout" Target="../slideLayouts/slideLayout270.xml"/><Relationship Id="rId424" Type="http://schemas.openxmlformats.org/officeDocument/2006/relationships/slideLayout" Target="../slideLayouts/slideLayout435.xml"/><Relationship Id="rId466" Type="http://schemas.openxmlformats.org/officeDocument/2006/relationships/slideLayout" Target="../slideLayouts/slideLayout477.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270" Type="http://schemas.openxmlformats.org/officeDocument/2006/relationships/slideLayout" Target="../slideLayouts/slideLayout281.xml"/><Relationship Id="rId326" Type="http://schemas.openxmlformats.org/officeDocument/2006/relationships/slideLayout" Target="../slideLayouts/slideLayout337.xml"/><Relationship Id="rId533" Type="http://schemas.openxmlformats.org/officeDocument/2006/relationships/slideLayout" Target="../slideLayouts/slideLayout544.xml"/><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172" Type="http://schemas.openxmlformats.org/officeDocument/2006/relationships/slideLayout" Target="../slideLayouts/slideLayout18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477" Type="http://schemas.openxmlformats.org/officeDocument/2006/relationships/slideLayout" Target="../slideLayouts/slideLayout488.xml"/><Relationship Id="rId281" Type="http://schemas.openxmlformats.org/officeDocument/2006/relationships/slideLayout" Target="../slideLayouts/slideLayout292.xml"/><Relationship Id="rId337" Type="http://schemas.openxmlformats.org/officeDocument/2006/relationships/slideLayout" Target="../slideLayouts/slideLayout348.xml"/><Relationship Id="rId502" Type="http://schemas.openxmlformats.org/officeDocument/2006/relationships/slideLayout" Target="../slideLayouts/slideLayout513.xml"/><Relationship Id="rId34" Type="http://schemas.openxmlformats.org/officeDocument/2006/relationships/slideLayout" Target="../slideLayouts/slideLayout45.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544" Type="http://schemas.openxmlformats.org/officeDocument/2006/relationships/slideLayout" Target="../slideLayouts/slideLayout555.xml"/><Relationship Id="rId7" Type="http://schemas.openxmlformats.org/officeDocument/2006/relationships/slideLayout" Target="../slideLayouts/slideLayout18.xml"/><Relationship Id="rId183" Type="http://schemas.openxmlformats.org/officeDocument/2006/relationships/slideLayout" Target="../slideLayouts/slideLayout194.xml"/><Relationship Id="rId239" Type="http://schemas.openxmlformats.org/officeDocument/2006/relationships/slideLayout" Target="../slideLayouts/slideLayout250.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446" Type="http://schemas.openxmlformats.org/officeDocument/2006/relationships/slideLayout" Target="../slideLayouts/slideLayout457.xml"/><Relationship Id="rId250" Type="http://schemas.openxmlformats.org/officeDocument/2006/relationships/slideLayout" Target="../slideLayouts/slideLayout261.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488" Type="http://schemas.openxmlformats.org/officeDocument/2006/relationships/slideLayout" Target="../slideLayouts/slideLayout499.xml"/><Relationship Id="rId45" Type="http://schemas.openxmlformats.org/officeDocument/2006/relationships/slideLayout" Target="../slideLayouts/slideLayout56.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13" Type="http://schemas.openxmlformats.org/officeDocument/2006/relationships/slideLayout" Target="../slideLayouts/slideLayout524.xml"/><Relationship Id="rId152" Type="http://schemas.openxmlformats.org/officeDocument/2006/relationships/slideLayout" Target="../slideLayouts/slideLayout16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457" Type="http://schemas.openxmlformats.org/officeDocument/2006/relationships/slideLayout" Target="../slideLayouts/slideLayout468.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14" Type="http://schemas.openxmlformats.org/officeDocument/2006/relationships/slideLayout" Target="../slideLayouts/slideLayout25.xml"/><Relationship Id="rId56" Type="http://schemas.openxmlformats.org/officeDocument/2006/relationships/slideLayout" Target="../slideLayouts/slideLayout67.xml"/><Relationship Id="rId317" Type="http://schemas.openxmlformats.org/officeDocument/2006/relationships/slideLayout" Target="../slideLayouts/slideLayout328.xml"/><Relationship Id="rId359" Type="http://schemas.openxmlformats.org/officeDocument/2006/relationships/slideLayout" Target="../slideLayouts/slideLayout370.xml"/><Relationship Id="rId524" Type="http://schemas.openxmlformats.org/officeDocument/2006/relationships/slideLayout" Target="../slideLayouts/slideLayout535.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63" Type="http://schemas.openxmlformats.org/officeDocument/2006/relationships/slideLayout" Target="../slideLayouts/slideLayout174.xml"/><Relationship Id="rId219" Type="http://schemas.openxmlformats.org/officeDocument/2006/relationships/slideLayout" Target="../slideLayouts/slideLayout230.xml"/><Relationship Id="rId370" Type="http://schemas.openxmlformats.org/officeDocument/2006/relationships/slideLayout" Target="../slideLayouts/slideLayout381.xml"/><Relationship Id="rId426" Type="http://schemas.openxmlformats.org/officeDocument/2006/relationships/slideLayout" Target="../slideLayouts/slideLayout437.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25" Type="http://schemas.openxmlformats.org/officeDocument/2006/relationships/slideLayout" Target="../slideLayouts/slideLayout36.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328" Type="http://schemas.openxmlformats.org/officeDocument/2006/relationships/slideLayout" Target="../slideLayouts/slideLayout339.xml"/><Relationship Id="rId535" Type="http://schemas.openxmlformats.org/officeDocument/2006/relationships/slideLayout" Target="../slideLayouts/slideLayout546.xml"/><Relationship Id="rId132" Type="http://schemas.openxmlformats.org/officeDocument/2006/relationships/slideLayout" Target="../slideLayouts/slideLayout143.xml"/><Relationship Id="rId174" Type="http://schemas.openxmlformats.org/officeDocument/2006/relationships/slideLayout" Target="../slideLayouts/slideLayout185.xml"/><Relationship Id="rId381" Type="http://schemas.openxmlformats.org/officeDocument/2006/relationships/slideLayout" Target="../slideLayouts/slideLayout392.xml"/><Relationship Id="rId241" Type="http://schemas.openxmlformats.org/officeDocument/2006/relationships/slideLayout" Target="../slideLayouts/slideLayout252.xml"/><Relationship Id="rId437" Type="http://schemas.openxmlformats.org/officeDocument/2006/relationships/slideLayout" Target="../slideLayouts/slideLayout448.xml"/><Relationship Id="rId479" Type="http://schemas.openxmlformats.org/officeDocument/2006/relationships/slideLayout" Target="../slideLayouts/slideLayout490.xml"/><Relationship Id="rId36" Type="http://schemas.openxmlformats.org/officeDocument/2006/relationships/slideLayout" Target="../slideLayouts/slideLayout47.xml"/><Relationship Id="rId283" Type="http://schemas.openxmlformats.org/officeDocument/2006/relationships/slideLayout" Target="../slideLayouts/slideLayout294.xml"/><Relationship Id="rId339" Type="http://schemas.openxmlformats.org/officeDocument/2006/relationships/slideLayout" Target="../slideLayouts/slideLayout350.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546" Type="http://schemas.openxmlformats.org/officeDocument/2006/relationships/slideLayout" Target="../slideLayouts/slideLayout557.xml"/><Relationship Id="rId78" Type="http://schemas.openxmlformats.org/officeDocument/2006/relationships/slideLayout" Target="../slideLayouts/slideLayout89.xml"/><Relationship Id="rId101" Type="http://schemas.openxmlformats.org/officeDocument/2006/relationships/slideLayout" Target="../slideLayouts/slideLayout112.xml"/><Relationship Id="rId143" Type="http://schemas.openxmlformats.org/officeDocument/2006/relationships/slideLayout" Target="../slideLayouts/slideLayout154.xml"/><Relationship Id="rId185" Type="http://schemas.openxmlformats.org/officeDocument/2006/relationships/slideLayout" Target="../slideLayouts/slideLayout196.xml"/><Relationship Id="rId350" Type="http://schemas.openxmlformats.org/officeDocument/2006/relationships/slideLayout" Target="../slideLayouts/slideLayout361.xml"/><Relationship Id="rId406" Type="http://schemas.openxmlformats.org/officeDocument/2006/relationships/slideLayout" Target="../slideLayouts/slideLayout417.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392" Type="http://schemas.openxmlformats.org/officeDocument/2006/relationships/slideLayout" Target="../slideLayouts/slideLayout403.xml"/><Relationship Id="rId448" Type="http://schemas.openxmlformats.org/officeDocument/2006/relationships/slideLayout" Target="../slideLayouts/slideLayout459.xml"/><Relationship Id="rId252" Type="http://schemas.openxmlformats.org/officeDocument/2006/relationships/slideLayout" Target="../slideLayouts/slideLayout263.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515" Type="http://schemas.openxmlformats.org/officeDocument/2006/relationships/slideLayout" Target="../slideLayouts/slideLayout526.xml"/><Relationship Id="rId47" Type="http://schemas.openxmlformats.org/officeDocument/2006/relationships/slideLayout" Target="../slideLayouts/slideLayout58.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54" Type="http://schemas.openxmlformats.org/officeDocument/2006/relationships/slideLayout" Target="../slideLayouts/slideLayout165.xml"/><Relationship Id="rId361" Type="http://schemas.openxmlformats.org/officeDocument/2006/relationships/slideLayout" Target="../slideLayouts/slideLayout372.xml"/><Relationship Id="rId196" Type="http://schemas.openxmlformats.org/officeDocument/2006/relationships/slideLayout" Target="../slideLayouts/slideLayout207.xml"/><Relationship Id="rId417" Type="http://schemas.openxmlformats.org/officeDocument/2006/relationships/slideLayout" Target="../slideLayouts/slideLayout428.xml"/><Relationship Id="rId459" Type="http://schemas.openxmlformats.org/officeDocument/2006/relationships/slideLayout" Target="../slideLayouts/slideLayout470.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63" Type="http://schemas.openxmlformats.org/officeDocument/2006/relationships/slideLayout" Target="../slideLayouts/slideLayout274.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526" Type="http://schemas.openxmlformats.org/officeDocument/2006/relationships/slideLayout" Target="../slideLayouts/slideLayout537.xml"/><Relationship Id="rId58" Type="http://schemas.openxmlformats.org/officeDocument/2006/relationships/slideLayout" Target="../slideLayouts/slideLayout69.xml"/><Relationship Id="rId123" Type="http://schemas.openxmlformats.org/officeDocument/2006/relationships/slideLayout" Target="../slideLayouts/slideLayout134.xml"/><Relationship Id="rId330" Type="http://schemas.openxmlformats.org/officeDocument/2006/relationships/slideLayout" Target="../slideLayouts/slideLayout341.xml"/><Relationship Id="rId165" Type="http://schemas.openxmlformats.org/officeDocument/2006/relationships/slideLayout" Target="../slideLayouts/slideLayout176.xml"/><Relationship Id="rId372" Type="http://schemas.openxmlformats.org/officeDocument/2006/relationships/slideLayout" Target="../slideLayouts/slideLayout383.xml"/><Relationship Id="rId428" Type="http://schemas.openxmlformats.org/officeDocument/2006/relationships/slideLayout" Target="../slideLayouts/slideLayout439.xml"/><Relationship Id="rId232" Type="http://schemas.openxmlformats.org/officeDocument/2006/relationships/slideLayout" Target="../slideLayouts/slideLayout243.xml"/><Relationship Id="rId274" Type="http://schemas.openxmlformats.org/officeDocument/2006/relationships/slideLayout" Target="../slideLayouts/slideLayout285.xml"/><Relationship Id="rId481" Type="http://schemas.openxmlformats.org/officeDocument/2006/relationships/slideLayout" Target="../slideLayouts/slideLayout492.xml"/><Relationship Id="rId27" Type="http://schemas.openxmlformats.org/officeDocument/2006/relationships/slideLayout" Target="../slideLayouts/slideLayout38.xml"/><Relationship Id="rId69" Type="http://schemas.openxmlformats.org/officeDocument/2006/relationships/slideLayout" Target="../slideLayouts/slideLayout80.xml"/><Relationship Id="rId134" Type="http://schemas.openxmlformats.org/officeDocument/2006/relationships/slideLayout" Target="../slideLayouts/slideLayout145.xml"/><Relationship Id="rId537" Type="http://schemas.openxmlformats.org/officeDocument/2006/relationships/slideLayout" Target="../slideLayouts/slideLayout548.xml"/><Relationship Id="rId80" Type="http://schemas.openxmlformats.org/officeDocument/2006/relationships/slideLayout" Target="../slideLayouts/slideLayout91.xml"/><Relationship Id="rId176" Type="http://schemas.openxmlformats.org/officeDocument/2006/relationships/slideLayout" Target="../slideLayouts/slideLayout187.xml"/><Relationship Id="rId341" Type="http://schemas.openxmlformats.org/officeDocument/2006/relationships/slideLayout" Target="../slideLayouts/slideLayout352.xml"/><Relationship Id="rId383" Type="http://schemas.openxmlformats.org/officeDocument/2006/relationships/slideLayout" Target="../slideLayouts/slideLayout394.xml"/><Relationship Id="rId439" Type="http://schemas.openxmlformats.org/officeDocument/2006/relationships/slideLayout" Target="../slideLayouts/slideLayout450.xml"/><Relationship Id="rId201" Type="http://schemas.openxmlformats.org/officeDocument/2006/relationships/slideLayout" Target="../slideLayouts/slideLayout212.xml"/><Relationship Id="rId243" Type="http://schemas.openxmlformats.org/officeDocument/2006/relationships/slideLayout" Target="../slideLayouts/slideLayout254.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506" Type="http://schemas.openxmlformats.org/officeDocument/2006/relationships/slideLayout" Target="../slideLayouts/slideLayout517.xml"/><Relationship Id="rId38" Type="http://schemas.openxmlformats.org/officeDocument/2006/relationships/slideLayout" Target="../slideLayouts/slideLayout49.xml"/><Relationship Id="rId103" Type="http://schemas.openxmlformats.org/officeDocument/2006/relationships/slideLayout" Target="../slideLayouts/slideLayout114.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48" Type="http://schemas.openxmlformats.org/officeDocument/2006/relationships/slideLayout" Target="../slideLayouts/slideLayout559.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87" Type="http://schemas.openxmlformats.org/officeDocument/2006/relationships/slideLayout" Target="../slideLayouts/slideLayout198.xml"/><Relationship Id="rId352" Type="http://schemas.openxmlformats.org/officeDocument/2006/relationships/slideLayout" Target="../slideLayouts/slideLayout363.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212" Type="http://schemas.openxmlformats.org/officeDocument/2006/relationships/slideLayout" Target="../slideLayouts/slideLayout223.xml"/><Relationship Id="rId254" Type="http://schemas.openxmlformats.org/officeDocument/2006/relationships/slideLayout" Target="../slideLayouts/slideLayout265.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96" Type="http://schemas.openxmlformats.org/officeDocument/2006/relationships/slideLayout" Target="../slideLayouts/slideLayout307.xml"/><Relationship Id="rId461" Type="http://schemas.openxmlformats.org/officeDocument/2006/relationships/slideLayout" Target="../slideLayouts/slideLayout472.xml"/><Relationship Id="rId517" Type="http://schemas.openxmlformats.org/officeDocument/2006/relationships/slideLayout" Target="../slideLayouts/slideLayout528.xml"/><Relationship Id="rId60" Type="http://schemas.openxmlformats.org/officeDocument/2006/relationships/slideLayout" Target="../slideLayouts/slideLayout71.xml"/><Relationship Id="rId156" Type="http://schemas.openxmlformats.org/officeDocument/2006/relationships/slideLayout" Target="../slideLayouts/slideLayout167.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63" Type="http://schemas.openxmlformats.org/officeDocument/2006/relationships/slideLayout" Target="../slideLayouts/slideLayout374.xml"/><Relationship Id="rId419" Type="http://schemas.openxmlformats.org/officeDocument/2006/relationships/slideLayout" Target="../slideLayouts/slideLayout430.xml"/><Relationship Id="rId223" Type="http://schemas.openxmlformats.org/officeDocument/2006/relationships/slideLayout" Target="../slideLayouts/slideLayout234.xml"/><Relationship Id="rId430" Type="http://schemas.openxmlformats.org/officeDocument/2006/relationships/slideLayout" Target="../slideLayouts/slideLayout441.xml"/><Relationship Id="rId18" Type="http://schemas.openxmlformats.org/officeDocument/2006/relationships/slideLayout" Target="../slideLayouts/slideLayout29.xml"/><Relationship Id="rId265" Type="http://schemas.openxmlformats.org/officeDocument/2006/relationships/slideLayout" Target="../slideLayouts/slideLayout276.xml"/><Relationship Id="rId472" Type="http://schemas.openxmlformats.org/officeDocument/2006/relationships/slideLayout" Target="../slideLayouts/slideLayout483.xml"/><Relationship Id="rId528" Type="http://schemas.openxmlformats.org/officeDocument/2006/relationships/slideLayout" Target="../slideLayouts/slideLayout539.xml"/><Relationship Id="rId125" Type="http://schemas.openxmlformats.org/officeDocument/2006/relationships/slideLayout" Target="../slideLayouts/slideLayout136.xml"/><Relationship Id="rId167" Type="http://schemas.openxmlformats.org/officeDocument/2006/relationships/slideLayout" Target="../slideLayouts/slideLayout178.xml"/><Relationship Id="rId332" Type="http://schemas.openxmlformats.org/officeDocument/2006/relationships/slideLayout" Target="../slideLayouts/slideLayout343.xml"/><Relationship Id="rId374" Type="http://schemas.openxmlformats.org/officeDocument/2006/relationships/slideLayout" Target="../slideLayouts/slideLayout385.xml"/><Relationship Id="rId71" Type="http://schemas.openxmlformats.org/officeDocument/2006/relationships/slideLayout" Target="../slideLayouts/slideLayout82.xml"/><Relationship Id="rId234" Type="http://schemas.openxmlformats.org/officeDocument/2006/relationships/slideLayout" Target="../slideLayouts/slideLayout245.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76" Type="http://schemas.openxmlformats.org/officeDocument/2006/relationships/slideLayout" Target="../slideLayouts/slideLayout287.xml"/><Relationship Id="rId441" Type="http://schemas.openxmlformats.org/officeDocument/2006/relationships/slideLayout" Target="../slideLayouts/slideLayout452.xml"/><Relationship Id="rId483" Type="http://schemas.openxmlformats.org/officeDocument/2006/relationships/slideLayout" Target="../slideLayouts/slideLayout494.xml"/><Relationship Id="rId539" Type="http://schemas.openxmlformats.org/officeDocument/2006/relationships/slideLayout" Target="../slideLayouts/slideLayout550.xml"/><Relationship Id="rId40" Type="http://schemas.openxmlformats.org/officeDocument/2006/relationships/slideLayout" Target="../slideLayouts/slideLayout51.xml"/><Relationship Id="rId136" Type="http://schemas.openxmlformats.org/officeDocument/2006/relationships/slideLayout" Target="../slideLayouts/slideLayout147.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43" Type="http://schemas.openxmlformats.org/officeDocument/2006/relationships/slideLayout" Target="../slideLayouts/slideLayout354.xml"/><Relationship Id="rId82" Type="http://schemas.openxmlformats.org/officeDocument/2006/relationships/slideLayout" Target="../slideLayouts/slideLayout93.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245" Type="http://schemas.openxmlformats.org/officeDocument/2006/relationships/slideLayout" Target="../slideLayouts/slideLayout256.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52" Type="http://schemas.openxmlformats.org/officeDocument/2006/relationships/slideLayout" Target="../slideLayouts/slideLayout463.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105" Type="http://schemas.openxmlformats.org/officeDocument/2006/relationships/slideLayout" Target="../slideLayouts/slideLayout116.xml"/><Relationship Id="rId147" Type="http://schemas.openxmlformats.org/officeDocument/2006/relationships/slideLayout" Target="../slideLayouts/slideLayout158.xml"/><Relationship Id="rId312" Type="http://schemas.openxmlformats.org/officeDocument/2006/relationships/slideLayout" Target="../slideLayouts/slideLayout323.xml"/><Relationship Id="rId354" Type="http://schemas.openxmlformats.org/officeDocument/2006/relationships/slideLayout" Target="../slideLayouts/slideLayout365.xml"/><Relationship Id="rId51" Type="http://schemas.openxmlformats.org/officeDocument/2006/relationships/slideLayout" Target="../slideLayouts/slideLayout62.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96" Type="http://schemas.openxmlformats.org/officeDocument/2006/relationships/slideLayout" Target="../slideLayouts/slideLayout407.xml"/><Relationship Id="rId214" Type="http://schemas.openxmlformats.org/officeDocument/2006/relationships/slideLayout" Target="../slideLayouts/slideLayout225.xml"/><Relationship Id="rId256" Type="http://schemas.openxmlformats.org/officeDocument/2006/relationships/slideLayout" Target="../slideLayouts/slideLayout267.xml"/><Relationship Id="rId298" Type="http://schemas.openxmlformats.org/officeDocument/2006/relationships/slideLayout" Target="../slideLayouts/slideLayout309.xml"/><Relationship Id="rId421" Type="http://schemas.openxmlformats.org/officeDocument/2006/relationships/slideLayout" Target="../slideLayouts/slideLayout432.xml"/><Relationship Id="rId463" Type="http://schemas.openxmlformats.org/officeDocument/2006/relationships/slideLayout" Target="../slideLayouts/slideLayout474.xml"/><Relationship Id="rId519" Type="http://schemas.openxmlformats.org/officeDocument/2006/relationships/slideLayout" Target="../slideLayouts/slideLayout530.xml"/><Relationship Id="rId116" Type="http://schemas.openxmlformats.org/officeDocument/2006/relationships/slideLayout" Target="../slideLayouts/slideLayout127.xml"/><Relationship Id="rId158" Type="http://schemas.openxmlformats.org/officeDocument/2006/relationships/slideLayout" Target="../slideLayouts/slideLayout169.xml"/><Relationship Id="rId323" Type="http://schemas.openxmlformats.org/officeDocument/2006/relationships/slideLayout" Target="../slideLayouts/slideLayout334.xml"/><Relationship Id="rId530" Type="http://schemas.openxmlformats.org/officeDocument/2006/relationships/slideLayout" Target="../slideLayouts/slideLayout541.xml"/><Relationship Id="rId20" Type="http://schemas.openxmlformats.org/officeDocument/2006/relationships/slideLayout" Target="../slideLayouts/slideLayout31.xml"/><Relationship Id="rId62" Type="http://schemas.openxmlformats.org/officeDocument/2006/relationships/slideLayout" Target="../slideLayouts/slideLayout73.xml"/><Relationship Id="rId365" Type="http://schemas.openxmlformats.org/officeDocument/2006/relationships/slideLayout" Target="../slideLayouts/slideLayout376.xml"/><Relationship Id="rId225" Type="http://schemas.openxmlformats.org/officeDocument/2006/relationships/slideLayout" Target="../slideLayouts/slideLayout236.xml"/><Relationship Id="rId267" Type="http://schemas.openxmlformats.org/officeDocument/2006/relationships/slideLayout" Target="../slideLayouts/slideLayout278.xml"/><Relationship Id="rId432" Type="http://schemas.openxmlformats.org/officeDocument/2006/relationships/slideLayout" Target="../slideLayouts/slideLayout443.xml"/><Relationship Id="rId474" Type="http://schemas.openxmlformats.org/officeDocument/2006/relationships/slideLayout" Target="../slideLayouts/slideLayout485.xml"/><Relationship Id="rId127" Type="http://schemas.openxmlformats.org/officeDocument/2006/relationships/slideLayout" Target="../slideLayouts/slideLayout138.xml"/><Relationship Id="rId31" Type="http://schemas.openxmlformats.org/officeDocument/2006/relationships/slideLayout" Target="../slideLayouts/slideLayout42.xml"/><Relationship Id="rId73" Type="http://schemas.openxmlformats.org/officeDocument/2006/relationships/slideLayout" Target="../slideLayouts/slideLayout84.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76" Type="http://schemas.openxmlformats.org/officeDocument/2006/relationships/slideLayout" Target="../slideLayouts/slideLayout387.xml"/><Relationship Id="rId541" Type="http://schemas.openxmlformats.org/officeDocument/2006/relationships/slideLayout" Target="../slideLayouts/slideLayout552.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36" Type="http://schemas.openxmlformats.org/officeDocument/2006/relationships/slideLayout" Target="../slideLayouts/slideLayout247.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43" Type="http://schemas.openxmlformats.org/officeDocument/2006/relationships/slideLayout" Target="../slideLayouts/slideLayout454.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slideLayout" Target="../slideLayouts/slideLayout543.xml"/><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543" Type="http://schemas.openxmlformats.org/officeDocument/2006/relationships/slideLayout" Target="../slideLayouts/slideLayout554.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271" Type="http://schemas.openxmlformats.org/officeDocument/2006/relationships/slideLayout" Target="../slideLayouts/slideLayout282.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slideLayout" Target="../slideLayouts/slideLayout545.xml"/><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545" Type="http://schemas.openxmlformats.org/officeDocument/2006/relationships/slideLayout" Target="../slideLayouts/slideLayout556.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251" Type="http://schemas.openxmlformats.org/officeDocument/2006/relationships/slideLayout" Target="../slideLayouts/slideLayout262.xml"/><Relationship Id="rId489" Type="http://schemas.openxmlformats.org/officeDocument/2006/relationships/slideLayout" Target="../slideLayouts/slideLayout500.xml"/><Relationship Id="rId46" Type="http://schemas.openxmlformats.org/officeDocument/2006/relationships/slideLayout" Target="../slideLayouts/slideLayout57.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3" Type="http://schemas.openxmlformats.org/officeDocument/2006/relationships/slideLayout" Target="../slideLayouts/slideLayout164.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416" Type="http://schemas.openxmlformats.org/officeDocument/2006/relationships/slideLayout" Target="../slideLayouts/slideLayout427.xml"/><Relationship Id="rId220" Type="http://schemas.openxmlformats.org/officeDocument/2006/relationships/slideLayout" Target="../slideLayouts/slideLayout231.xml"/><Relationship Id="rId458" Type="http://schemas.openxmlformats.org/officeDocument/2006/relationships/slideLayout" Target="../slideLayouts/slideLayout469.xml"/><Relationship Id="rId15" Type="http://schemas.openxmlformats.org/officeDocument/2006/relationships/slideLayout" Target="../slideLayouts/slideLayout26.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318" Type="http://schemas.openxmlformats.org/officeDocument/2006/relationships/slideLayout" Target="../slideLayouts/slideLayout329.xml"/><Relationship Id="rId525" Type="http://schemas.openxmlformats.org/officeDocument/2006/relationships/slideLayout" Target="../slideLayouts/slideLayout536.xml"/><Relationship Id="rId99" Type="http://schemas.openxmlformats.org/officeDocument/2006/relationships/slideLayout" Target="../slideLayouts/slideLayout110.xml"/><Relationship Id="rId122" Type="http://schemas.openxmlformats.org/officeDocument/2006/relationships/slideLayout" Target="../slideLayouts/slideLayout133.xml"/><Relationship Id="rId164" Type="http://schemas.openxmlformats.org/officeDocument/2006/relationships/slideLayout" Target="../slideLayouts/slideLayout175.xml"/><Relationship Id="rId371" Type="http://schemas.openxmlformats.org/officeDocument/2006/relationships/slideLayout" Target="../slideLayouts/slideLayout382.xml"/><Relationship Id="rId427" Type="http://schemas.openxmlformats.org/officeDocument/2006/relationships/slideLayout" Target="../slideLayouts/slideLayout438.xml"/><Relationship Id="rId469" Type="http://schemas.openxmlformats.org/officeDocument/2006/relationships/slideLayout" Target="../slideLayouts/slideLayout480.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73" Type="http://schemas.openxmlformats.org/officeDocument/2006/relationships/slideLayout" Target="../slideLayouts/slideLayout284.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36" Type="http://schemas.openxmlformats.org/officeDocument/2006/relationships/slideLayout" Target="../slideLayouts/slideLayout547.xml"/><Relationship Id="rId68" Type="http://schemas.openxmlformats.org/officeDocument/2006/relationships/slideLayout" Target="../slideLayouts/slideLayout79.xml"/><Relationship Id="rId133" Type="http://schemas.openxmlformats.org/officeDocument/2006/relationships/slideLayout" Target="../slideLayouts/slideLayout144.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38" Type="http://schemas.openxmlformats.org/officeDocument/2006/relationships/slideLayout" Target="../slideLayouts/slideLayout449.xml"/><Relationship Id="rId242" Type="http://schemas.openxmlformats.org/officeDocument/2006/relationships/slideLayout" Target="../slideLayouts/slideLayout253.xml"/><Relationship Id="rId284" Type="http://schemas.openxmlformats.org/officeDocument/2006/relationships/slideLayout" Target="../slideLayouts/slideLayout295.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37" Type="http://schemas.openxmlformats.org/officeDocument/2006/relationships/slideLayout" Target="../slideLayouts/slideLayout48.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44" Type="http://schemas.openxmlformats.org/officeDocument/2006/relationships/slideLayout" Target="../slideLayouts/slideLayout155.xml"/><Relationship Id="rId547" Type="http://schemas.openxmlformats.org/officeDocument/2006/relationships/slideLayout" Target="../slideLayouts/slideLayout558.xml"/><Relationship Id="rId90" Type="http://schemas.openxmlformats.org/officeDocument/2006/relationships/slideLayout" Target="../slideLayouts/slideLayout101.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49" Type="http://schemas.openxmlformats.org/officeDocument/2006/relationships/slideLayout" Target="../slideLayouts/slideLayout460.xml"/><Relationship Id="rId211" Type="http://schemas.openxmlformats.org/officeDocument/2006/relationships/slideLayout" Target="../slideLayouts/slideLayout222.xml"/><Relationship Id="rId253" Type="http://schemas.openxmlformats.org/officeDocument/2006/relationships/slideLayout" Target="../slideLayouts/slideLayout264.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516" Type="http://schemas.openxmlformats.org/officeDocument/2006/relationships/slideLayout" Target="../slideLayouts/slideLayout527.xml"/><Relationship Id="rId48" Type="http://schemas.openxmlformats.org/officeDocument/2006/relationships/slideLayout" Target="../slideLayouts/slideLayout59.xml"/><Relationship Id="rId113" Type="http://schemas.openxmlformats.org/officeDocument/2006/relationships/slideLayout" Target="../slideLayouts/slideLayout124.xml"/><Relationship Id="rId320" Type="http://schemas.openxmlformats.org/officeDocument/2006/relationships/slideLayout" Target="../slideLayouts/slideLayout331.xml"/><Relationship Id="rId155" Type="http://schemas.openxmlformats.org/officeDocument/2006/relationships/slideLayout" Target="../slideLayouts/slideLayout166.xml"/><Relationship Id="rId197" Type="http://schemas.openxmlformats.org/officeDocument/2006/relationships/slideLayout" Target="../slideLayouts/slideLayout208.xml"/><Relationship Id="rId362" Type="http://schemas.openxmlformats.org/officeDocument/2006/relationships/slideLayout" Target="../slideLayouts/slideLayout373.xml"/><Relationship Id="rId418" Type="http://schemas.openxmlformats.org/officeDocument/2006/relationships/slideLayout" Target="../slideLayouts/slideLayout429.xml"/><Relationship Id="rId222" Type="http://schemas.openxmlformats.org/officeDocument/2006/relationships/slideLayout" Target="../slideLayouts/slideLayout233.xml"/><Relationship Id="rId264" Type="http://schemas.openxmlformats.org/officeDocument/2006/relationships/slideLayout" Target="../slideLayouts/slideLayout275.xml"/><Relationship Id="rId471" Type="http://schemas.openxmlformats.org/officeDocument/2006/relationships/slideLayout" Target="../slideLayouts/slideLayout482.xml"/><Relationship Id="rId17" Type="http://schemas.openxmlformats.org/officeDocument/2006/relationships/slideLayout" Target="../slideLayouts/slideLayout28.xml"/><Relationship Id="rId59" Type="http://schemas.openxmlformats.org/officeDocument/2006/relationships/slideLayout" Target="../slideLayouts/slideLayout70.xml"/><Relationship Id="rId124" Type="http://schemas.openxmlformats.org/officeDocument/2006/relationships/slideLayout" Target="../slideLayouts/slideLayout135.xml"/><Relationship Id="rId527" Type="http://schemas.openxmlformats.org/officeDocument/2006/relationships/slideLayout" Target="../slideLayouts/slideLayout538.xml"/><Relationship Id="rId70" Type="http://schemas.openxmlformats.org/officeDocument/2006/relationships/slideLayout" Target="../slideLayouts/slideLayout81.xml"/><Relationship Id="rId166" Type="http://schemas.openxmlformats.org/officeDocument/2006/relationships/slideLayout" Target="../slideLayouts/slideLayout177.xml"/><Relationship Id="rId331" Type="http://schemas.openxmlformats.org/officeDocument/2006/relationships/slideLayout" Target="../slideLayouts/slideLayout342.xml"/><Relationship Id="rId373" Type="http://schemas.openxmlformats.org/officeDocument/2006/relationships/slideLayout" Target="../slideLayouts/slideLayout384.xml"/><Relationship Id="rId429" Type="http://schemas.openxmlformats.org/officeDocument/2006/relationships/slideLayout" Target="../slideLayouts/slideLayout440.xml"/><Relationship Id="rId1" Type="http://schemas.openxmlformats.org/officeDocument/2006/relationships/slideLayout" Target="../slideLayouts/slideLayout12.xml"/><Relationship Id="rId233" Type="http://schemas.openxmlformats.org/officeDocument/2006/relationships/slideLayout" Target="../slideLayouts/slideLayout244.xml"/><Relationship Id="rId440" Type="http://schemas.openxmlformats.org/officeDocument/2006/relationships/slideLayout" Target="../slideLayouts/slideLayout451.xml"/><Relationship Id="rId28" Type="http://schemas.openxmlformats.org/officeDocument/2006/relationships/slideLayout" Target="../slideLayouts/slideLayout39.xml"/><Relationship Id="rId275" Type="http://schemas.openxmlformats.org/officeDocument/2006/relationships/slideLayout" Target="../slideLayouts/slideLayout286.xml"/><Relationship Id="rId300" Type="http://schemas.openxmlformats.org/officeDocument/2006/relationships/slideLayout" Target="../slideLayouts/slideLayout311.xml"/><Relationship Id="rId482" Type="http://schemas.openxmlformats.org/officeDocument/2006/relationships/slideLayout" Target="../slideLayouts/slideLayout493.xml"/><Relationship Id="rId538" Type="http://schemas.openxmlformats.org/officeDocument/2006/relationships/slideLayout" Target="../slideLayouts/slideLayout549.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77" Type="http://schemas.openxmlformats.org/officeDocument/2006/relationships/slideLayout" Target="../slideLayouts/slideLayout188.xml"/><Relationship Id="rId342" Type="http://schemas.openxmlformats.org/officeDocument/2006/relationships/slideLayout" Target="../slideLayouts/slideLayout353.xml"/><Relationship Id="rId384" Type="http://schemas.openxmlformats.org/officeDocument/2006/relationships/slideLayout" Target="../slideLayouts/slideLayout395.xml"/><Relationship Id="rId202" Type="http://schemas.openxmlformats.org/officeDocument/2006/relationships/slideLayout" Target="../slideLayouts/slideLayout213.xml"/><Relationship Id="rId244" Type="http://schemas.openxmlformats.org/officeDocument/2006/relationships/slideLayout" Target="../slideLayouts/slideLayout255.xml"/><Relationship Id="rId39" Type="http://schemas.openxmlformats.org/officeDocument/2006/relationships/slideLayout" Target="../slideLayouts/slideLayout50.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49" Type="http://schemas.openxmlformats.org/officeDocument/2006/relationships/theme" Target="../theme/theme2.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46" Type="http://schemas.openxmlformats.org/officeDocument/2006/relationships/slideLayout" Target="../slideLayouts/slideLayout157.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53" Type="http://schemas.openxmlformats.org/officeDocument/2006/relationships/slideLayout" Target="../slideLayouts/slideLayout364.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420" Type="http://schemas.openxmlformats.org/officeDocument/2006/relationships/slideLayout" Target="../slideLayouts/slideLayout431.xml"/><Relationship Id="rId255" Type="http://schemas.openxmlformats.org/officeDocument/2006/relationships/slideLayout" Target="../slideLayouts/slideLayout266.xml"/><Relationship Id="rId297" Type="http://schemas.openxmlformats.org/officeDocument/2006/relationships/slideLayout" Target="../slideLayouts/slideLayout308.xml"/><Relationship Id="rId462" Type="http://schemas.openxmlformats.org/officeDocument/2006/relationships/slideLayout" Target="../slideLayouts/slideLayout473.xml"/><Relationship Id="rId518" Type="http://schemas.openxmlformats.org/officeDocument/2006/relationships/slideLayout" Target="../slideLayouts/slideLayout529.xml"/><Relationship Id="rId115" Type="http://schemas.openxmlformats.org/officeDocument/2006/relationships/slideLayout" Target="../slideLayouts/slideLayout126.xml"/><Relationship Id="rId157" Type="http://schemas.openxmlformats.org/officeDocument/2006/relationships/slideLayout" Target="../slideLayouts/slideLayout168.xml"/><Relationship Id="rId322" Type="http://schemas.openxmlformats.org/officeDocument/2006/relationships/slideLayout" Target="../slideLayouts/slideLayout333.xml"/><Relationship Id="rId364" Type="http://schemas.openxmlformats.org/officeDocument/2006/relationships/slideLayout" Target="../slideLayouts/slideLayout375.xml"/><Relationship Id="rId61" Type="http://schemas.openxmlformats.org/officeDocument/2006/relationships/slideLayout" Target="../slideLayouts/slideLayout72.xml"/><Relationship Id="rId199" Type="http://schemas.openxmlformats.org/officeDocument/2006/relationships/slideLayout" Target="../slideLayouts/slideLayout210.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66" Type="http://schemas.openxmlformats.org/officeDocument/2006/relationships/slideLayout" Target="../slideLayouts/slideLayout277.xml"/><Relationship Id="rId431" Type="http://schemas.openxmlformats.org/officeDocument/2006/relationships/slideLayout" Target="../slideLayouts/slideLayout442.xml"/><Relationship Id="rId473" Type="http://schemas.openxmlformats.org/officeDocument/2006/relationships/slideLayout" Target="../slideLayouts/slideLayout484.xml"/><Relationship Id="rId529" Type="http://schemas.openxmlformats.org/officeDocument/2006/relationships/slideLayout" Target="../slideLayouts/slideLayout540.xml"/><Relationship Id="rId30" Type="http://schemas.openxmlformats.org/officeDocument/2006/relationships/slideLayout" Target="../slideLayouts/slideLayout41.xml"/><Relationship Id="rId126" Type="http://schemas.openxmlformats.org/officeDocument/2006/relationships/slideLayout" Target="../slideLayouts/slideLayout137.xml"/><Relationship Id="rId168" Type="http://schemas.openxmlformats.org/officeDocument/2006/relationships/slideLayout" Target="../slideLayouts/slideLayout179.xml"/><Relationship Id="rId333" Type="http://schemas.openxmlformats.org/officeDocument/2006/relationships/slideLayout" Target="../slideLayouts/slideLayout344.xml"/><Relationship Id="rId540" Type="http://schemas.openxmlformats.org/officeDocument/2006/relationships/slideLayout" Target="../slideLayouts/slideLayout551.xml"/><Relationship Id="rId72" Type="http://schemas.openxmlformats.org/officeDocument/2006/relationships/slideLayout" Target="../slideLayouts/slideLayout83.xml"/><Relationship Id="rId375" Type="http://schemas.openxmlformats.org/officeDocument/2006/relationships/slideLayout" Target="../slideLayouts/slideLayout386.xml"/><Relationship Id="rId3" Type="http://schemas.openxmlformats.org/officeDocument/2006/relationships/slideLayout" Target="../slideLayouts/slideLayout14.xml"/><Relationship Id="rId235" Type="http://schemas.openxmlformats.org/officeDocument/2006/relationships/slideLayout" Target="../slideLayouts/slideLayout246.xml"/><Relationship Id="rId277" Type="http://schemas.openxmlformats.org/officeDocument/2006/relationships/slideLayout" Target="../slideLayouts/slideLayout288.xml"/><Relationship Id="rId400" Type="http://schemas.openxmlformats.org/officeDocument/2006/relationships/slideLayout" Target="../slideLayouts/slideLayout411.xml"/><Relationship Id="rId442" Type="http://schemas.openxmlformats.org/officeDocument/2006/relationships/slideLayout" Target="../slideLayouts/slideLayout453.xml"/><Relationship Id="rId484" Type="http://schemas.openxmlformats.org/officeDocument/2006/relationships/slideLayout" Target="../slideLayouts/slideLayout495.xml"/><Relationship Id="rId137" Type="http://schemas.openxmlformats.org/officeDocument/2006/relationships/slideLayout" Target="../slideLayouts/slideLayout148.xml"/><Relationship Id="rId302" Type="http://schemas.openxmlformats.org/officeDocument/2006/relationships/slideLayout" Target="../slideLayouts/slideLayout313.xml"/><Relationship Id="rId344" Type="http://schemas.openxmlformats.org/officeDocument/2006/relationships/slideLayout" Target="../slideLayouts/slideLayout355.xml"/><Relationship Id="rId41" Type="http://schemas.openxmlformats.org/officeDocument/2006/relationships/slideLayout" Target="../slideLayouts/slideLayout52.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86" Type="http://schemas.openxmlformats.org/officeDocument/2006/relationships/slideLayout" Target="../slideLayouts/slideLayout39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46" Type="http://schemas.openxmlformats.org/officeDocument/2006/relationships/slideLayout" Target="../slideLayouts/slideLayout257.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53" Type="http://schemas.openxmlformats.org/officeDocument/2006/relationships/slideLayout" Target="../slideLayouts/slideLayout464.xml"/><Relationship Id="rId509" Type="http://schemas.openxmlformats.org/officeDocument/2006/relationships/slideLayout" Target="../slideLayouts/slideLayout520.xml"/><Relationship Id="rId106" Type="http://schemas.openxmlformats.org/officeDocument/2006/relationships/slideLayout" Target="../slideLayouts/slideLayout117.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10" Type="http://schemas.openxmlformats.org/officeDocument/2006/relationships/slideLayout" Target="../slideLayouts/slideLayout21.xml"/><Relationship Id="rId52" Type="http://schemas.openxmlformats.org/officeDocument/2006/relationships/slideLayout" Target="../slideLayouts/slideLayout63.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355" Type="http://schemas.openxmlformats.org/officeDocument/2006/relationships/slideLayout" Target="../slideLayouts/slideLayout366.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215" Type="http://schemas.openxmlformats.org/officeDocument/2006/relationships/slideLayout" Target="../slideLayouts/slideLayout226.xml"/><Relationship Id="rId257" Type="http://schemas.openxmlformats.org/officeDocument/2006/relationships/slideLayout" Target="../slideLayouts/slideLayout268.xml"/><Relationship Id="rId422" Type="http://schemas.openxmlformats.org/officeDocument/2006/relationships/slideLayout" Target="../slideLayouts/slideLayout433.xml"/><Relationship Id="rId464" Type="http://schemas.openxmlformats.org/officeDocument/2006/relationships/slideLayout" Target="../slideLayouts/slideLayout475.xml"/><Relationship Id="rId299" Type="http://schemas.openxmlformats.org/officeDocument/2006/relationships/slideLayout" Target="../slideLayouts/slideLayout310.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66" Type="http://schemas.openxmlformats.org/officeDocument/2006/relationships/slideLayout" Target="../slideLayouts/slideLayout377.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74" Type="http://schemas.openxmlformats.org/officeDocument/2006/relationships/slideLayout" Target="../slideLayouts/slideLayout85.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 Type="http://schemas.openxmlformats.org/officeDocument/2006/relationships/slideLayout" Target="../slideLayouts/slideLayout16.xml"/><Relationship Id="rId237" Type="http://schemas.openxmlformats.org/officeDocument/2006/relationships/slideLayout" Target="../slideLayouts/slideLayout248.xml"/><Relationship Id="rId444" Type="http://schemas.openxmlformats.org/officeDocument/2006/relationships/slideLayout" Target="../slideLayouts/slideLayout455.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248" Type="http://schemas.openxmlformats.org/officeDocument/2006/relationships/slideLayout" Target="../slideLayouts/slideLayout259.xml"/><Relationship Id="rId455" Type="http://schemas.openxmlformats.org/officeDocument/2006/relationships/slideLayout" Target="../slideLayouts/slideLayout4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3.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688.xml"/><Relationship Id="rId671" Type="http://schemas.openxmlformats.org/officeDocument/2006/relationships/slideLayout" Target="../slideLayouts/slideLayout1242.xml"/><Relationship Id="rId769" Type="http://schemas.openxmlformats.org/officeDocument/2006/relationships/slideLayout" Target="../slideLayouts/slideLayout1340.xml"/><Relationship Id="rId21" Type="http://schemas.openxmlformats.org/officeDocument/2006/relationships/slideLayout" Target="../slideLayouts/slideLayout592.xml"/><Relationship Id="rId324" Type="http://schemas.openxmlformats.org/officeDocument/2006/relationships/slideLayout" Target="../slideLayouts/slideLayout895.xml"/><Relationship Id="rId531" Type="http://schemas.openxmlformats.org/officeDocument/2006/relationships/slideLayout" Target="../slideLayouts/slideLayout1102.xml"/><Relationship Id="rId629" Type="http://schemas.openxmlformats.org/officeDocument/2006/relationships/slideLayout" Target="../slideLayouts/slideLayout1200.xml"/><Relationship Id="rId170" Type="http://schemas.openxmlformats.org/officeDocument/2006/relationships/slideLayout" Target="../slideLayouts/slideLayout741.xml"/><Relationship Id="rId268" Type="http://schemas.openxmlformats.org/officeDocument/2006/relationships/slideLayout" Target="../slideLayouts/slideLayout839.xml"/><Relationship Id="rId475" Type="http://schemas.openxmlformats.org/officeDocument/2006/relationships/slideLayout" Target="../slideLayouts/slideLayout1046.xml"/><Relationship Id="rId682" Type="http://schemas.openxmlformats.org/officeDocument/2006/relationships/slideLayout" Target="../slideLayouts/slideLayout1253.xml"/><Relationship Id="rId32" Type="http://schemas.openxmlformats.org/officeDocument/2006/relationships/slideLayout" Target="../slideLayouts/slideLayout603.xml"/><Relationship Id="rId128" Type="http://schemas.openxmlformats.org/officeDocument/2006/relationships/slideLayout" Target="../slideLayouts/slideLayout699.xml"/><Relationship Id="rId335" Type="http://schemas.openxmlformats.org/officeDocument/2006/relationships/slideLayout" Target="../slideLayouts/slideLayout906.xml"/><Relationship Id="rId542" Type="http://schemas.openxmlformats.org/officeDocument/2006/relationships/slideLayout" Target="../slideLayouts/slideLayout1113.xml"/><Relationship Id="rId181" Type="http://schemas.openxmlformats.org/officeDocument/2006/relationships/slideLayout" Target="../slideLayouts/slideLayout752.xml"/><Relationship Id="rId402" Type="http://schemas.openxmlformats.org/officeDocument/2006/relationships/slideLayout" Target="../slideLayouts/slideLayout973.xml"/><Relationship Id="rId279" Type="http://schemas.openxmlformats.org/officeDocument/2006/relationships/slideLayout" Target="../slideLayouts/slideLayout850.xml"/><Relationship Id="rId486" Type="http://schemas.openxmlformats.org/officeDocument/2006/relationships/slideLayout" Target="../slideLayouts/slideLayout1057.xml"/><Relationship Id="rId693" Type="http://schemas.openxmlformats.org/officeDocument/2006/relationships/slideLayout" Target="../slideLayouts/slideLayout1264.xml"/><Relationship Id="rId707" Type="http://schemas.openxmlformats.org/officeDocument/2006/relationships/slideLayout" Target="../slideLayouts/slideLayout1278.xml"/><Relationship Id="rId43" Type="http://schemas.openxmlformats.org/officeDocument/2006/relationships/slideLayout" Target="../slideLayouts/slideLayout614.xml"/><Relationship Id="rId139" Type="http://schemas.openxmlformats.org/officeDocument/2006/relationships/slideLayout" Target="../slideLayouts/slideLayout710.xml"/><Relationship Id="rId346" Type="http://schemas.openxmlformats.org/officeDocument/2006/relationships/slideLayout" Target="../slideLayouts/slideLayout917.xml"/><Relationship Id="rId553" Type="http://schemas.openxmlformats.org/officeDocument/2006/relationships/slideLayout" Target="../slideLayouts/slideLayout1124.xml"/><Relationship Id="rId760" Type="http://schemas.openxmlformats.org/officeDocument/2006/relationships/slideLayout" Target="../slideLayouts/slideLayout1331.xml"/><Relationship Id="rId192" Type="http://schemas.openxmlformats.org/officeDocument/2006/relationships/slideLayout" Target="../slideLayouts/slideLayout763.xml"/><Relationship Id="rId206" Type="http://schemas.openxmlformats.org/officeDocument/2006/relationships/slideLayout" Target="../slideLayouts/slideLayout777.xml"/><Relationship Id="rId413" Type="http://schemas.openxmlformats.org/officeDocument/2006/relationships/slideLayout" Target="../slideLayouts/slideLayout984.xml"/><Relationship Id="rId497" Type="http://schemas.openxmlformats.org/officeDocument/2006/relationships/slideLayout" Target="../slideLayouts/slideLayout1068.xml"/><Relationship Id="rId620" Type="http://schemas.openxmlformats.org/officeDocument/2006/relationships/slideLayout" Target="../slideLayouts/slideLayout1191.xml"/><Relationship Id="rId718" Type="http://schemas.openxmlformats.org/officeDocument/2006/relationships/slideLayout" Target="../slideLayouts/slideLayout1289.xml"/><Relationship Id="rId357" Type="http://schemas.openxmlformats.org/officeDocument/2006/relationships/slideLayout" Target="../slideLayouts/slideLayout928.xml"/><Relationship Id="rId54" Type="http://schemas.openxmlformats.org/officeDocument/2006/relationships/slideLayout" Target="../slideLayouts/slideLayout625.xml"/><Relationship Id="rId217" Type="http://schemas.openxmlformats.org/officeDocument/2006/relationships/slideLayout" Target="../slideLayouts/slideLayout788.xml"/><Relationship Id="rId564" Type="http://schemas.openxmlformats.org/officeDocument/2006/relationships/slideLayout" Target="../slideLayouts/slideLayout1135.xml"/><Relationship Id="rId771" Type="http://schemas.openxmlformats.org/officeDocument/2006/relationships/slideLayout" Target="../slideLayouts/slideLayout1342.xml"/><Relationship Id="rId424" Type="http://schemas.openxmlformats.org/officeDocument/2006/relationships/slideLayout" Target="../slideLayouts/slideLayout995.xml"/><Relationship Id="rId631" Type="http://schemas.openxmlformats.org/officeDocument/2006/relationships/slideLayout" Target="../slideLayouts/slideLayout1202.xml"/><Relationship Id="rId729" Type="http://schemas.openxmlformats.org/officeDocument/2006/relationships/slideLayout" Target="../slideLayouts/slideLayout1300.xml"/><Relationship Id="rId270" Type="http://schemas.openxmlformats.org/officeDocument/2006/relationships/slideLayout" Target="../slideLayouts/slideLayout841.xml"/><Relationship Id="rId65" Type="http://schemas.openxmlformats.org/officeDocument/2006/relationships/slideLayout" Target="../slideLayouts/slideLayout636.xml"/><Relationship Id="rId130" Type="http://schemas.openxmlformats.org/officeDocument/2006/relationships/slideLayout" Target="../slideLayouts/slideLayout701.xml"/><Relationship Id="rId368" Type="http://schemas.openxmlformats.org/officeDocument/2006/relationships/slideLayout" Target="../slideLayouts/slideLayout939.xml"/><Relationship Id="rId575" Type="http://schemas.openxmlformats.org/officeDocument/2006/relationships/slideLayout" Target="../slideLayouts/slideLayout1146.xml"/><Relationship Id="rId782" Type="http://schemas.openxmlformats.org/officeDocument/2006/relationships/slideLayout" Target="../slideLayouts/slideLayout1353.xml"/><Relationship Id="rId228" Type="http://schemas.openxmlformats.org/officeDocument/2006/relationships/slideLayout" Target="../slideLayouts/slideLayout799.xml"/><Relationship Id="rId435" Type="http://schemas.openxmlformats.org/officeDocument/2006/relationships/slideLayout" Target="../slideLayouts/slideLayout1006.xml"/><Relationship Id="rId642" Type="http://schemas.openxmlformats.org/officeDocument/2006/relationships/slideLayout" Target="../slideLayouts/slideLayout1213.xml"/><Relationship Id="rId281" Type="http://schemas.openxmlformats.org/officeDocument/2006/relationships/slideLayout" Target="../slideLayouts/slideLayout852.xml"/><Relationship Id="rId502" Type="http://schemas.openxmlformats.org/officeDocument/2006/relationships/slideLayout" Target="../slideLayouts/slideLayout1073.xml"/><Relationship Id="rId76" Type="http://schemas.openxmlformats.org/officeDocument/2006/relationships/slideLayout" Target="../slideLayouts/slideLayout647.xml"/><Relationship Id="rId141" Type="http://schemas.openxmlformats.org/officeDocument/2006/relationships/slideLayout" Target="../slideLayouts/slideLayout712.xml"/><Relationship Id="rId379" Type="http://schemas.openxmlformats.org/officeDocument/2006/relationships/slideLayout" Target="../slideLayouts/slideLayout950.xml"/><Relationship Id="rId586" Type="http://schemas.openxmlformats.org/officeDocument/2006/relationships/slideLayout" Target="../slideLayouts/slideLayout1157.xml"/><Relationship Id="rId793" Type="http://schemas.openxmlformats.org/officeDocument/2006/relationships/slideLayout" Target="../slideLayouts/slideLayout1364.xml"/><Relationship Id="rId807" Type="http://schemas.openxmlformats.org/officeDocument/2006/relationships/slideLayout" Target="../slideLayouts/slideLayout1378.xml"/><Relationship Id="rId7" Type="http://schemas.openxmlformats.org/officeDocument/2006/relationships/slideLayout" Target="../slideLayouts/slideLayout578.xml"/><Relationship Id="rId239" Type="http://schemas.openxmlformats.org/officeDocument/2006/relationships/slideLayout" Target="../slideLayouts/slideLayout810.xml"/><Relationship Id="rId446" Type="http://schemas.openxmlformats.org/officeDocument/2006/relationships/slideLayout" Target="../slideLayouts/slideLayout1017.xml"/><Relationship Id="rId653" Type="http://schemas.openxmlformats.org/officeDocument/2006/relationships/slideLayout" Target="../slideLayouts/slideLayout1224.xml"/><Relationship Id="rId292" Type="http://schemas.openxmlformats.org/officeDocument/2006/relationships/slideLayout" Target="../slideLayouts/slideLayout863.xml"/><Relationship Id="rId306" Type="http://schemas.openxmlformats.org/officeDocument/2006/relationships/slideLayout" Target="../slideLayouts/slideLayout877.xml"/><Relationship Id="rId87" Type="http://schemas.openxmlformats.org/officeDocument/2006/relationships/slideLayout" Target="../slideLayouts/slideLayout658.xml"/><Relationship Id="rId513" Type="http://schemas.openxmlformats.org/officeDocument/2006/relationships/slideLayout" Target="../slideLayouts/slideLayout1084.xml"/><Relationship Id="rId597" Type="http://schemas.openxmlformats.org/officeDocument/2006/relationships/slideLayout" Target="../slideLayouts/slideLayout1168.xml"/><Relationship Id="rId720" Type="http://schemas.openxmlformats.org/officeDocument/2006/relationships/slideLayout" Target="../slideLayouts/slideLayout1291.xml"/><Relationship Id="rId152" Type="http://schemas.openxmlformats.org/officeDocument/2006/relationships/slideLayout" Target="../slideLayouts/slideLayout723.xml"/><Relationship Id="rId457" Type="http://schemas.openxmlformats.org/officeDocument/2006/relationships/slideLayout" Target="../slideLayouts/slideLayout1028.xml"/><Relationship Id="rId664" Type="http://schemas.openxmlformats.org/officeDocument/2006/relationships/slideLayout" Target="../slideLayouts/slideLayout1235.xml"/><Relationship Id="rId14" Type="http://schemas.openxmlformats.org/officeDocument/2006/relationships/slideLayout" Target="../slideLayouts/slideLayout585.xml"/><Relationship Id="rId317" Type="http://schemas.openxmlformats.org/officeDocument/2006/relationships/slideLayout" Target="../slideLayouts/slideLayout888.xml"/><Relationship Id="rId524" Type="http://schemas.openxmlformats.org/officeDocument/2006/relationships/slideLayout" Target="../slideLayouts/slideLayout1095.xml"/><Relationship Id="rId731" Type="http://schemas.openxmlformats.org/officeDocument/2006/relationships/slideLayout" Target="../slideLayouts/slideLayout1302.xml"/><Relationship Id="rId98" Type="http://schemas.openxmlformats.org/officeDocument/2006/relationships/slideLayout" Target="../slideLayouts/slideLayout669.xml"/><Relationship Id="rId163" Type="http://schemas.openxmlformats.org/officeDocument/2006/relationships/slideLayout" Target="../slideLayouts/slideLayout734.xml"/><Relationship Id="rId370" Type="http://schemas.openxmlformats.org/officeDocument/2006/relationships/slideLayout" Target="../slideLayouts/slideLayout941.xml"/><Relationship Id="rId230" Type="http://schemas.openxmlformats.org/officeDocument/2006/relationships/slideLayout" Target="../slideLayouts/slideLayout801.xml"/><Relationship Id="rId468" Type="http://schemas.openxmlformats.org/officeDocument/2006/relationships/slideLayout" Target="../slideLayouts/slideLayout1039.xml"/><Relationship Id="rId675" Type="http://schemas.openxmlformats.org/officeDocument/2006/relationships/slideLayout" Target="../slideLayouts/slideLayout1246.xml"/><Relationship Id="rId25" Type="http://schemas.openxmlformats.org/officeDocument/2006/relationships/slideLayout" Target="../slideLayouts/slideLayout596.xml"/><Relationship Id="rId328" Type="http://schemas.openxmlformats.org/officeDocument/2006/relationships/slideLayout" Target="../slideLayouts/slideLayout899.xml"/><Relationship Id="rId535" Type="http://schemas.openxmlformats.org/officeDocument/2006/relationships/slideLayout" Target="../slideLayouts/slideLayout1106.xml"/><Relationship Id="rId742" Type="http://schemas.openxmlformats.org/officeDocument/2006/relationships/slideLayout" Target="../slideLayouts/slideLayout1313.xml"/><Relationship Id="rId174" Type="http://schemas.openxmlformats.org/officeDocument/2006/relationships/slideLayout" Target="../slideLayouts/slideLayout745.xml"/><Relationship Id="rId381" Type="http://schemas.openxmlformats.org/officeDocument/2006/relationships/slideLayout" Target="../slideLayouts/slideLayout952.xml"/><Relationship Id="rId602" Type="http://schemas.openxmlformats.org/officeDocument/2006/relationships/slideLayout" Target="../slideLayouts/slideLayout1173.xml"/><Relationship Id="rId241" Type="http://schemas.openxmlformats.org/officeDocument/2006/relationships/slideLayout" Target="../slideLayouts/slideLayout812.xml"/><Relationship Id="rId479" Type="http://schemas.openxmlformats.org/officeDocument/2006/relationships/slideLayout" Target="../slideLayouts/slideLayout1050.xml"/><Relationship Id="rId686" Type="http://schemas.openxmlformats.org/officeDocument/2006/relationships/slideLayout" Target="../slideLayouts/slideLayout1257.xml"/><Relationship Id="rId36" Type="http://schemas.openxmlformats.org/officeDocument/2006/relationships/slideLayout" Target="../slideLayouts/slideLayout607.xml"/><Relationship Id="rId339" Type="http://schemas.openxmlformats.org/officeDocument/2006/relationships/slideLayout" Target="../slideLayouts/slideLayout910.xml"/><Relationship Id="rId546" Type="http://schemas.openxmlformats.org/officeDocument/2006/relationships/slideLayout" Target="../slideLayouts/slideLayout1117.xml"/><Relationship Id="rId753" Type="http://schemas.openxmlformats.org/officeDocument/2006/relationships/slideLayout" Target="../slideLayouts/slideLayout1324.xml"/><Relationship Id="rId101" Type="http://schemas.openxmlformats.org/officeDocument/2006/relationships/slideLayout" Target="../slideLayouts/slideLayout672.xml"/><Relationship Id="rId185" Type="http://schemas.openxmlformats.org/officeDocument/2006/relationships/slideLayout" Target="../slideLayouts/slideLayout756.xml"/><Relationship Id="rId406" Type="http://schemas.openxmlformats.org/officeDocument/2006/relationships/slideLayout" Target="../slideLayouts/slideLayout977.xml"/><Relationship Id="rId392" Type="http://schemas.openxmlformats.org/officeDocument/2006/relationships/slideLayout" Target="../slideLayouts/slideLayout963.xml"/><Relationship Id="rId613" Type="http://schemas.openxmlformats.org/officeDocument/2006/relationships/slideLayout" Target="../slideLayouts/slideLayout1184.xml"/><Relationship Id="rId697" Type="http://schemas.openxmlformats.org/officeDocument/2006/relationships/slideLayout" Target="../slideLayouts/slideLayout1268.xml"/><Relationship Id="rId252" Type="http://schemas.openxmlformats.org/officeDocument/2006/relationships/slideLayout" Target="../slideLayouts/slideLayout823.xml"/><Relationship Id="rId47" Type="http://schemas.openxmlformats.org/officeDocument/2006/relationships/slideLayout" Target="../slideLayouts/slideLayout618.xml"/><Relationship Id="rId112" Type="http://schemas.openxmlformats.org/officeDocument/2006/relationships/slideLayout" Target="../slideLayouts/slideLayout683.xml"/><Relationship Id="rId557" Type="http://schemas.openxmlformats.org/officeDocument/2006/relationships/slideLayout" Target="../slideLayouts/slideLayout1128.xml"/><Relationship Id="rId764" Type="http://schemas.openxmlformats.org/officeDocument/2006/relationships/slideLayout" Target="../slideLayouts/slideLayout1335.xml"/><Relationship Id="rId196" Type="http://schemas.openxmlformats.org/officeDocument/2006/relationships/slideLayout" Target="../slideLayouts/slideLayout767.xml"/><Relationship Id="rId417" Type="http://schemas.openxmlformats.org/officeDocument/2006/relationships/slideLayout" Target="../slideLayouts/slideLayout988.xml"/><Relationship Id="rId624" Type="http://schemas.openxmlformats.org/officeDocument/2006/relationships/slideLayout" Target="../slideLayouts/slideLayout1195.xml"/><Relationship Id="rId263" Type="http://schemas.openxmlformats.org/officeDocument/2006/relationships/slideLayout" Target="../slideLayouts/slideLayout834.xml"/><Relationship Id="rId470" Type="http://schemas.openxmlformats.org/officeDocument/2006/relationships/slideLayout" Target="../slideLayouts/slideLayout1041.xml"/><Relationship Id="rId58" Type="http://schemas.openxmlformats.org/officeDocument/2006/relationships/slideLayout" Target="../slideLayouts/slideLayout629.xml"/><Relationship Id="rId123" Type="http://schemas.openxmlformats.org/officeDocument/2006/relationships/slideLayout" Target="../slideLayouts/slideLayout694.xml"/><Relationship Id="rId330" Type="http://schemas.openxmlformats.org/officeDocument/2006/relationships/slideLayout" Target="../slideLayouts/slideLayout901.xml"/><Relationship Id="rId568" Type="http://schemas.openxmlformats.org/officeDocument/2006/relationships/slideLayout" Target="../slideLayouts/slideLayout1139.xml"/><Relationship Id="rId775" Type="http://schemas.openxmlformats.org/officeDocument/2006/relationships/slideLayout" Target="../slideLayouts/slideLayout1346.xml"/><Relationship Id="rId428" Type="http://schemas.openxmlformats.org/officeDocument/2006/relationships/slideLayout" Target="../slideLayouts/slideLayout999.xml"/><Relationship Id="rId635" Type="http://schemas.openxmlformats.org/officeDocument/2006/relationships/slideLayout" Target="../slideLayouts/slideLayout1206.xml"/><Relationship Id="rId274" Type="http://schemas.openxmlformats.org/officeDocument/2006/relationships/slideLayout" Target="../slideLayouts/slideLayout845.xml"/><Relationship Id="rId481" Type="http://schemas.openxmlformats.org/officeDocument/2006/relationships/slideLayout" Target="../slideLayouts/slideLayout1052.xml"/><Relationship Id="rId702" Type="http://schemas.openxmlformats.org/officeDocument/2006/relationships/slideLayout" Target="../slideLayouts/slideLayout1273.xml"/><Relationship Id="rId69" Type="http://schemas.openxmlformats.org/officeDocument/2006/relationships/slideLayout" Target="../slideLayouts/slideLayout640.xml"/><Relationship Id="rId134" Type="http://schemas.openxmlformats.org/officeDocument/2006/relationships/slideLayout" Target="../slideLayouts/slideLayout705.xml"/><Relationship Id="rId579" Type="http://schemas.openxmlformats.org/officeDocument/2006/relationships/slideLayout" Target="../slideLayouts/slideLayout1150.xml"/><Relationship Id="rId786" Type="http://schemas.openxmlformats.org/officeDocument/2006/relationships/slideLayout" Target="../slideLayouts/slideLayout1357.xml"/><Relationship Id="rId341" Type="http://schemas.openxmlformats.org/officeDocument/2006/relationships/slideLayout" Target="../slideLayouts/slideLayout912.xml"/><Relationship Id="rId439" Type="http://schemas.openxmlformats.org/officeDocument/2006/relationships/slideLayout" Target="../slideLayouts/slideLayout1010.xml"/><Relationship Id="rId646" Type="http://schemas.openxmlformats.org/officeDocument/2006/relationships/slideLayout" Target="../slideLayouts/slideLayout1217.xml"/><Relationship Id="rId201" Type="http://schemas.openxmlformats.org/officeDocument/2006/relationships/slideLayout" Target="../slideLayouts/slideLayout772.xml"/><Relationship Id="rId285" Type="http://schemas.openxmlformats.org/officeDocument/2006/relationships/slideLayout" Target="../slideLayouts/slideLayout856.xml"/><Relationship Id="rId506" Type="http://schemas.openxmlformats.org/officeDocument/2006/relationships/slideLayout" Target="../slideLayouts/slideLayout1077.xml"/><Relationship Id="rId492" Type="http://schemas.openxmlformats.org/officeDocument/2006/relationships/slideLayout" Target="../slideLayouts/slideLayout1063.xml"/><Relationship Id="rId713" Type="http://schemas.openxmlformats.org/officeDocument/2006/relationships/slideLayout" Target="../slideLayouts/slideLayout1284.xml"/><Relationship Id="rId797" Type="http://schemas.openxmlformats.org/officeDocument/2006/relationships/slideLayout" Target="../slideLayouts/slideLayout1368.xml"/><Relationship Id="rId145" Type="http://schemas.openxmlformats.org/officeDocument/2006/relationships/slideLayout" Target="../slideLayouts/slideLayout716.xml"/><Relationship Id="rId352" Type="http://schemas.openxmlformats.org/officeDocument/2006/relationships/slideLayout" Target="../slideLayouts/slideLayout923.xml"/><Relationship Id="rId212" Type="http://schemas.openxmlformats.org/officeDocument/2006/relationships/slideLayout" Target="../slideLayouts/slideLayout783.xml"/><Relationship Id="rId657" Type="http://schemas.openxmlformats.org/officeDocument/2006/relationships/slideLayout" Target="../slideLayouts/slideLayout1228.xml"/><Relationship Id="rId296" Type="http://schemas.openxmlformats.org/officeDocument/2006/relationships/slideLayout" Target="../slideLayouts/slideLayout867.xml"/><Relationship Id="rId517" Type="http://schemas.openxmlformats.org/officeDocument/2006/relationships/slideLayout" Target="../slideLayouts/slideLayout1088.xml"/><Relationship Id="rId724" Type="http://schemas.openxmlformats.org/officeDocument/2006/relationships/slideLayout" Target="../slideLayouts/slideLayout1295.xml"/><Relationship Id="rId60" Type="http://schemas.openxmlformats.org/officeDocument/2006/relationships/slideLayout" Target="../slideLayouts/slideLayout631.xml"/><Relationship Id="rId156" Type="http://schemas.openxmlformats.org/officeDocument/2006/relationships/slideLayout" Target="../slideLayouts/slideLayout727.xml"/><Relationship Id="rId363" Type="http://schemas.openxmlformats.org/officeDocument/2006/relationships/slideLayout" Target="../slideLayouts/slideLayout934.xml"/><Relationship Id="rId570" Type="http://schemas.openxmlformats.org/officeDocument/2006/relationships/slideLayout" Target="../slideLayouts/slideLayout1141.xml"/><Relationship Id="rId223" Type="http://schemas.openxmlformats.org/officeDocument/2006/relationships/slideLayout" Target="../slideLayouts/slideLayout794.xml"/><Relationship Id="rId430" Type="http://schemas.openxmlformats.org/officeDocument/2006/relationships/slideLayout" Target="../slideLayouts/slideLayout1001.xml"/><Relationship Id="rId668" Type="http://schemas.openxmlformats.org/officeDocument/2006/relationships/slideLayout" Target="../slideLayouts/slideLayout1239.xml"/><Relationship Id="rId18" Type="http://schemas.openxmlformats.org/officeDocument/2006/relationships/slideLayout" Target="../slideLayouts/slideLayout589.xml"/><Relationship Id="rId528" Type="http://schemas.openxmlformats.org/officeDocument/2006/relationships/slideLayout" Target="../slideLayouts/slideLayout1099.xml"/><Relationship Id="rId735" Type="http://schemas.openxmlformats.org/officeDocument/2006/relationships/slideLayout" Target="../slideLayouts/slideLayout1306.xml"/><Relationship Id="rId167" Type="http://schemas.openxmlformats.org/officeDocument/2006/relationships/slideLayout" Target="../slideLayouts/slideLayout738.xml"/><Relationship Id="rId374" Type="http://schemas.openxmlformats.org/officeDocument/2006/relationships/slideLayout" Target="../slideLayouts/slideLayout945.xml"/><Relationship Id="rId581" Type="http://schemas.openxmlformats.org/officeDocument/2006/relationships/slideLayout" Target="../slideLayouts/slideLayout1152.xml"/><Relationship Id="rId71" Type="http://schemas.openxmlformats.org/officeDocument/2006/relationships/slideLayout" Target="../slideLayouts/slideLayout642.xml"/><Relationship Id="rId234" Type="http://schemas.openxmlformats.org/officeDocument/2006/relationships/slideLayout" Target="../slideLayouts/slideLayout805.xml"/><Relationship Id="rId679" Type="http://schemas.openxmlformats.org/officeDocument/2006/relationships/slideLayout" Target="../slideLayouts/slideLayout1250.xml"/><Relationship Id="rId802" Type="http://schemas.openxmlformats.org/officeDocument/2006/relationships/slideLayout" Target="../slideLayouts/slideLayout1373.xml"/><Relationship Id="rId2" Type="http://schemas.openxmlformats.org/officeDocument/2006/relationships/slideLayout" Target="../slideLayouts/slideLayout573.xml"/><Relationship Id="rId29" Type="http://schemas.openxmlformats.org/officeDocument/2006/relationships/slideLayout" Target="../slideLayouts/slideLayout600.xml"/><Relationship Id="rId441" Type="http://schemas.openxmlformats.org/officeDocument/2006/relationships/slideLayout" Target="../slideLayouts/slideLayout1012.xml"/><Relationship Id="rId539" Type="http://schemas.openxmlformats.org/officeDocument/2006/relationships/slideLayout" Target="../slideLayouts/slideLayout1110.xml"/><Relationship Id="rId746" Type="http://schemas.openxmlformats.org/officeDocument/2006/relationships/slideLayout" Target="../slideLayouts/slideLayout1317.xml"/><Relationship Id="rId178" Type="http://schemas.openxmlformats.org/officeDocument/2006/relationships/slideLayout" Target="../slideLayouts/slideLayout749.xml"/><Relationship Id="rId301" Type="http://schemas.openxmlformats.org/officeDocument/2006/relationships/slideLayout" Target="../slideLayouts/slideLayout872.xml"/><Relationship Id="rId82" Type="http://schemas.openxmlformats.org/officeDocument/2006/relationships/slideLayout" Target="../slideLayouts/slideLayout653.xml"/><Relationship Id="rId385" Type="http://schemas.openxmlformats.org/officeDocument/2006/relationships/slideLayout" Target="../slideLayouts/slideLayout956.xml"/><Relationship Id="rId592" Type="http://schemas.openxmlformats.org/officeDocument/2006/relationships/slideLayout" Target="../slideLayouts/slideLayout1163.xml"/><Relationship Id="rId606" Type="http://schemas.openxmlformats.org/officeDocument/2006/relationships/slideLayout" Target="../slideLayouts/slideLayout1177.xml"/><Relationship Id="rId813" Type="http://schemas.openxmlformats.org/officeDocument/2006/relationships/image" Target="../media/image13.emf"/><Relationship Id="rId245" Type="http://schemas.openxmlformats.org/officeDocument/2006/relationships/slideLayout" Target="../slideLayouts/slideLayout816.xml"/><Relationship Id="rId452" Type="http://schemas.openxmlformats.org/officeDocument/2006/relationships/slideLayout" Target="../slideLayouts/slideLayout1023.xml"/><Relationship Id="rId105" Type="http://schemas.openxmlformats.org/officeDocument/2006/relationships/slideLayout" Target="../slideLayouts/slideLayout676.xml"/><Relationship Id="rId312" Type="http://schemas.openxmlformats.org/officeDocument/2006/relationships/slideLayout" Target="../slideLayouts/slideLayout883.xml"/><Relationship Id="rId757" Type="http://schemas.openxmlformats.org/officeDocument/2006/relationships/slideLayout" Target="../slideLayouts/slideLayout1328.xml"/><Relationship Id="rId93" Type="http://schemas.openxmlformats.org/officeDocument/2006/relationships/slideLayout" Target="../slideLayouts/slideLayout664.xml"/><Relationship Id="rId189" Type="http://schemas.openxmlformats.org/officeDocument/2006/relationships/slideLayout" Target="../slideLayouts/slideLayout760.xml"/><Relationship Id="rId396" Type="http://schemas.openxmlformats.org/officeDocument/2006/relationships/slideLayout" Target="../slideLayouts/slideLayout967.xml"/><Relationship Id="rId617" Type="http://schemas.openxmlformats.org/officeDocument/2006/relationships/slideLayout" Target="../slideLayouts/slideLayout1188.xml"/><Relationship Id="rId256" Type="http://schemas.openxmlformats.org/officeDocument/2006/relationships/slideLayout" Target="../slideLayouts/slideLayout827.xml"/><Relationship Id="rId463" Type="http://schemas.openxmlformats.org/officeDocument/2006/relationships/slideLayout" Target="../slideLayouts/slideLayout1034.xml"/><Relationship Id="rId670" Type="http://schemas.openxmlformats.org/officeDocument/2006/relationships/slideLayout" Target="../slideLayouts/slideLayout1241.xml"/><Relationship Id="rId116" Type="http://schemas.openxmlformats.org/officeDocument/2006/relationships/slideLayout" Target="../slideLayouts/slideLayout687.xml"/><Relationship Id="rId323" Type="http://schemas.openxmlformats.org/officeDocument/2006/relationships/slideLayout" Target="../slideLayouts/slideLayout894.xml"/><Relationship Id="rId530" Type="http://schemas.openxmlformats.org/officeDocument/2006/relationships/slideLayout" Target="../slideLayouts/slideLayout1101.xml"/><Relationship Id="rId768" Type="http://schemas.openxmlformats.org/officeDocument/2006/relationships/slideLayout" Target="../slideLayouts/slideLayout1339.xml"/><Relationship Id="rId20" Type="http://schemas.openxmlformats.org/officeDocument/2006/relationships/slideLayout" Target="../slideLayouts/slideLayout591.xml"/><Relationship Id="rId628" Type="http://schemas.openxmlformats.org/officeDocument/2006/relationships/slideLayout" Target="../slideLayouts/slideLayout1199.xml"/><Relationship Id="rId267" Type="http://schemas.openxmlformats.org/officeDocument/2006/relationships/slideLayout" Target="../slideLayouts/slideLayout838.xml"/><Relationship Id="rId474" Type="http://schemas.openxmlformats.org/officeDocument/2006/relationships/slideLayout" Target="../slideLayouts/slideLayout1045.xml"/><Relationship Id="rId127" Type="http://schemas.openxmlformats.org/officeDocument/2006/relationships/slideLayout" Target="../slideLayouts/slideLayout698.xml"/><Relationship Id="rId681" Type="http://schemas.openxmlformats.org/officeDocument/2006/relationships/slideLayout" Target="../slideLayouts/slideLayout1252.xml"/><Relationship Id="rId779" Type="http://schemas.openxmlformats.org/officeDocument/2006/relationships/slideLayout" Target="../slideLayouts/slideLayout1350.xml"/><Relationship Id="rId31" Type="http://schemas.openxmlformats.org/officeDocument/2006/relationships/slideLayout" Target="../slideLayouts/slideLayout602.xml"/><Relationship Id="rId334" Type="http://schemas.openxmlformats.org/officeDocument/2006/relationships/slideLayout" Target="../slideLayouts/slideLayout905.xml"/><Relationship Id="rId541" Type="http://schemas.openxmlformats.org/officeDocument/2006/relationships/slideLayout" Target="../slideLayouts/slideLayout1112.xml"/><Relationship Id="rId639" Type="http://schemas.openxmlformats.org/officeDocument/2006/relationships/slideLayout" Target="../slideLayouts/slideLayout1210.xml"/><Relationship Id="rId180" Type="http://schemas.openxmlformats.org/officeDocument/2006/relationships/slideLayout" Target="../slideLayouts/slideLayout751.xml"/><Relationship Id="rId278" Type="http://schemas.openxmlformats.org/officeDocument/2006/relationships/slideLayout" Target="../slideLayouts/slideLayout849.xml"/><Relationship Id="rId401" Type="http://schemas.openxmlformats.org/officeDocument/2006/relationships/slideLayout" Target="../slideLayouts/slideLayout972.xml"/><Relationship Id="rId485" Type="http://schemas.openxmlformats.org/officeDocument/2006/relationships/slideLayout" Target="../slideLayouts/slideLayout1056.xml"/><Relationship Id="rId692" Type="http://schemas.openxmlformats.org/officeDocument/2006/relationships/slideLayout" Target="../slideLayouts/slideLayout1263.xml"/><Relationship Id="rId706" Type="http://schemas.openxmlformats.org/officeDocument/2006/relationships/slideLayout" Target="../slideLayouts/slideLayout1277.xml"/><Relationship Id="rId42" Type="http://schemas.openxmlformats.org/officeDocument/2006/relationships/slideLayout" Target="../slideLayouts/slideLayout613.xml"/><Relationship Id="rId138" Type="http://schemas.openxmlformats.org/officeDocument/2006/relationships/slideLayout" Target="../slideLayouts/slideLayout709.xml"/><Relationship Id="rId345" Type="http://schemas.openxmlformats.org/officeDocument/2006/relationships/slideLayout" Target="../slideLayouts/slideLayout916.xml"/><Relationship Id="rId552" Type="http://schemas.openxmlformats.org/officeDocument/2006/relationships/slideLayout" Target="../slideLayouts/slideLayout1123.xml"/><Relationship Id="rId191" Type="http://schemas.openxmlformats.org/officeDocument/2006/relationships/slideLayout" Target="../slideLayouts/slideLayout762.xml"/><Relationship Id="rId205" Type="http://schemas.openxmlformats.org/officeDocument/2006/relationships/slideLayout" Target="../slideLayouts/slideLayout776.xml"/><Relationship Id="rId412" Type="http://schemas.openxmlformats.org/officeDocument/2006/relationships/slideLayout" Target="../slideLayouts/slideLayout983.xml"/><Relationship Id="rId289" Type="http://schemas.openxmlformats.org/officeDocument/2006/relationships/slideLayout" Target="../slideLayouts/slideLayout860.xml"/><Relationship Id="rId496" Type="http://schemas.openxmlformats.org/officeDocument/2006/relationships/slideLayout" Target="../slideLayouts/slideLayout1067.xml"/><Relationship Id="rId717" Type="http://schemas.openxmlformats.org/officeDocument/2006/relationships/slideLayout" Target="../slideLayouts/slideLayout1288.xml"/><Relationship Id="rId53" Type="http://schemas.openxmlformats.org/officeDocument/2006/relationships/slideLayout" Target="../slideLayouts/slideLayout624.xml"/><Relationship Id="rId149" Type="http://schemas.openxmlformats.org/officeDocument/2006/relationships/slideLayout" Target="../slideLayouts/slideLayout720.xml"/><Relationship Id="rId356" Type="http://schemas.openxmlformats.org/officeDocument/2006/relationships/slideLayout" Target="../slideLayouts/slideLayout927.xml"/><Relationship Id="rId563" Type="http://schemas.openxmlformats.org/officeDocument/2006/relationships/slideLayout" Target="../slideLayouts/slideLayout1134.xml"/><Relationship Id="rId770" Type="http://schemas.openxmlformats.org/officeDocument/2006/relationships/slideLayout" Target="../slideLayouts/slideLayout1341.xml"/><Relationship Id="rId216" Type="http://schemas.openxmlformats.org/officeDocument/2006/relationships/slideLayout" Target="../slideLayouts/slideLayout787.xml"/><Relationship Id="rId423" Type="http://schemas.openxmlformats.org/officeDocument/2006/relationships/slideLayout" Target="../slideLayouts/slideLayout994.xml"/><Relationship Id="rId630" Type="http://schemas.openxmlformats.org/officeDocument/2006/relationships/slideLayout" Target="../slideLayouts/slideLayout1201.xml"/><Relationship Id="rId728" Type="http://schemas.openxmlformats.org/officeDocument/2006/relationships/slideLayout" Target="../slideLayouts/slideLayout1299.xml"/><Relationship Id="rId64" Type="http://schemas.openxmlformats.org/officeDocument/2006/relationships/slideLayout" Target="../slideLayouts/slideLayout635.xml"/><Relationship Id="rId367" Type="http://schemas.openxmlformats.org/officeDocument/2006/relationships/slideLayout" Target="../slideLayouts/slideLayout938.xml"/><Relationship Id="rId574" Type="http://schemas.openxmlformats.org/officeDocument/2006/relationships/slideLayout" Target="../slideLayouts/slideLayout1145.xml"/><Relationship Id="rId227" Type="http://schemas.openxmlformats.org/officeDocument/2006/relationships/slideLayout" Target="../slideLayouts/slideLayout798.xml"/><Relationship Id="rId781" Type="http://schemas.openxmlformats.org/officeDocument/2006/relationships/slideLayout" Target="../slideLayouts/slideLayout1352.xml"/><Relationship Id="rId434" Type="http://schemas.openxmlformats.org/officeDocument/2006/relationships/slideLayout" Target="../slideLayouts/slideLayout1005.xml"/><Relationship Id="rId641" Type="http://schemas.openxmlformats.org/officeDocument/2006/relationships/slideLayout" Target="../slideLayouts/slideLayout1212.xml"/><Relationship Id="rId739" Type="http://schemas.openxmlformats.org/officeDocument/2006/relationships/slideLayout" Target="../slideLayouts/slideLayout1310.xml"/><Relationship Id="rId280" Type="http://schemas.openxmlformats.org/officeDocument/2006/relationships/slideLayout" Target="../slideLayouts/slideLayout851.xml"/><Relationship Id="rId501" Type="http://schemas.openxmlformats.org/officeDocument/2006/relationships/slideLayout" Target="../slideLayouts/slideLayout1072.xml"/><Relationship Id="rId75" Type="http://schemas.openxmlformats.org/officeDocument/2006/relationships/slideLayout" Target="../slideLayouts/slideLayout646.xml"/><Relationship Id="rId140" Type="http://schemas.openxmlformats.org/officeDocument/2006/relationships/slideLayout" Target="../slideLayouts/slideLayout711.xml"/><Relationship Id="rId378" Type="http://schemas.openxmlformats.org/officeDocument/2006/relationships/slideLayout" Target="../slideLayouts/slideLayout949.xml"/><Relationship Id="rId585" Type="http://schemas.openxmlformats.org/officeDocument/2006/relationships/slideLayout" Target="../slideLayouts/slideLayout1156.xml"/><Relationship Id="rId792" Type="http://schemas.openxmlformats.org/officeDocument/2006/relationships/slideLayout" Target="../slideLayouts/slideLayout1363.xml"/><Relationship Id="rId806" Type="http://schemas.openxmlformats.org/officeDocument/2006/relationships/slideLayout" Target="../slideLayouts/slideLayout1377.xml"/><Relationship Id="rId6" Type="http://schemas.openxmlformats.org/officeDocument/2006/relationships/slideLayout" Target="../slideLayouts/slideLayout577.xml"/><Relationship Id="rId238" Type="http://schemas.openxmlformats.org/officeDocument/2006/relationships/slideLayout" Target="../slideLayouts/slideLayout809.xml"/><Relationship Id="rId445" Type="http://schemas.openxmlformats.org/officeDocument/2006/relationships/slideLayout" Target="../slideLayouts/slideLayout1016.xml"/><Relationship Id="rId487" Type="http://schemas.openxmlformats.org/officeDocument/2006/relationships/slideLayout" Target="../slideLayouts/slideLayout1058.xml"/><Relationship Id="rId610" Type="http://schemas.openxmlformats.org/officeDocument/2006/relationships/slideLayout" Target="../slideLayouts/slideLayout1181.xml"/><Relationship Id="rId652" Type="http://schemas.openxmlformats.org/officeDocument/2006/relationships/slideLayout" Target="../slideLayouts/slideLayout1223.xml"/><Relationship Id="rId694" Type="http://schemas.openxmlformats.org/officeDocument/2006/relationships/slideLayout" Target="../slideLayouts/slideLayout1265.xml"/><Relationship Id="rId708" Type="http://schemas.openxmlformats.org/officeDocument/2006/relationships/slideLayout" Target="../slideLayouts/slideLayout1279.xml"/><Relationship Id="rId291" Type="http://schemas.openxmlformats.org/officeDocument/2006/relationships/slideLayout" Target="../slideLayouts/slideLayout862.xml"/><Relationship Id="rId305" Type="http://schemas.openxmlformats.org/officeDocument/2006/relationships/slideLayout" Target="../slideLayouts/slideLayout876.xml"/><Relationship Id="rId347" Type="http://schemas.openxmlformats.org/officeDocument/2006/relationships/slideLayout" Target="../slideLayouts/slideLayout918.xml"/><Relationship Id="rId512" Type="http://schemas.openxmlformats.org/officeDocument/2006/relationships/slideLayout" Target="../slideLayouts/slideLayout1083.xml"/><Relationship Id="rId44" Type="http://schemas.openxmlformats.org/officeDocument/2006/relationships/slideLayout" Target="../slideLayouts/slideLayout615.xml"/><Relationship Id="rId86" Type="http://schemas.openxmlformats.org/officeDocument/2006/relationships/slideLayout" Target="../slideLayouts/slideLayout657.xml"/><Relationship Id="rId151" Type="http://schemas.openxmlformats.org/officeDocument/2006/relationships/slideLayout" Target="../slideLayouts/slideLayout722.xml"/><Relationship Id="rId389" Type="http://schemas.openxmlformats.org/officeDocument/2006/relationships/slideLayout" Target="../slideLayouts/slideLayout960.xml"/><Relationship Id="rId554" Type="http://schemas.openxmlformats.org/officeDocument/2006/relationships/slideLayout" Target="../slideLayouts/slideLayout1125.xml"/><Relationship Id="rId596" Type="http://schemas.openxmlformats.org/officeDocument/2006/relationships/slideLayout" Target="../slideLayouts/slideLayout1167.xml"/><Relationship Id="rId761" Type="http://schemas.openxmlformats.org/officeDocument/2006/relationships/slideLayout" Target="../slideLayouts/slideLayout1332.xml"/><Relationship Id="rId193" Type="http://schemas.openxmlformats.org/officeDocument/2006/relationships/slideLayout" Target="../slideLayouts/slideLayout764.xml"/><Relationship Id="rId207" Type="http://schemas.openxmlformats.org/officeDocument/2006/relationships/slideLayout" Target="../slideLayouts/slideLayout778.xml"/><Relationship Id="rId249" Type="http://schemas.openxmlformats.org/officeDocument/2006/relationships/slideLayout" Target="../slideLayouts/slideLayout820.xml"/><Relationship Id="rId414" Type="http://schemas.openxmlformats.org/officeDocument/2006/relationships/slideLayout" Target="../slideLayouts/slideLayout985.xml"/><Relationship Id="rId456" Type="http://schemas.openxmlformats.org/officeDocument/2006/relationships/slideLayout" Target="../slideLayouts/slideLayout1027.xml"/><Relationship Id="rId498" Type="http://schemas.openxmlformats.org/officeDocument/2006/relationships/slideLayout" Target="../slideLayouts/slideLayout1069.xml"/><Relationship Id="rId621" Type="http://schemas.openxmlformats.org/officeDocument/2006/relationships/slideLayout" Target="../slideLayouts/slideLayout1192.xml"/><Relationship Id="rId663" Type="http://schemas.openxmlformats.org/officeDocument/2006/relationships/slideLayout" Target="../slideLayouts/slideLayout1234.xml"/><Relationship Id="rId13" Type="http://schemas.openxmlformats.org/officeDocument/2006/relationships/slideLayout" Target="../slideLayouts/slideLayout584.xml"/><Relationship Id="rId109" Type="http://schemas.openxmlformats.org/officeDocument/2006/relationships/slideLayout" Target="../slideLayouts/slideLayout680.xml"/><Relationship Id="rId260" Type="http://schemas.openxmlformats.org/officeDocument/2006/relationships/slideLayout" Target="../slideLayouts/slideLayout831.xml"/><Relationship Id="rId316" Type="http://schemas.openxmlformats.org/officeDocument/2006/relationships/slideLayout" Target="../slideLayouts/slideLayout887.xml"/><Relationship Id="rId523" Type="http://schemas.openxmlformats.org/officeDocument/2006/relationships/slideLayout" Target="../slideLayouts/slideLayout1094.xml"/><Relationship Id="rId719" Type="http://schemas.openxmlformats.org/officeDocument/2006/relationships/slideLayout" Target="../slideLayouts/slideLayout1290.xml"/><Relationship Id="rId55" Type="http://schemas.openxmlformats.org/officeDocument/2006/relationships/slideLayout" Target="../slideLayouts/slideLayout626.xml"/><Relationship Id="rId97" Type="http://schemas.openxmlformats.org/officeDocument/2006/relationships/slideLayout" Target="../slideLayouts/slideLayout668.xml"/><Relationship Id="rId120" Type="http://schemas.openxmlformats.org/officeDocument/2006/relationships/slideLayout" Target="../slideLayouts/slideLayout691.xml"/><Relationship Id="rId358" Type="http://schemas.openxmlformats.org/officeDocument/2006/relationships/slideLayout" Target="../slideLayouts/slideLayout929.xml"/><Relationship Id="rId565" Type="http://schemas.openxmlformats.org/officeDocument/2006/relationships/slideLayout" Target="../slideLayouts/slideLayout1136.xml"/><Relationship Id="rId730" Type="http://schemas.openxmlformats.org/officeDocument/2006/relationships/slideLayout" Target="../slideLayouts/slideLayout1301.xml"/><Relationship Id="rId772" Type="http://schemas.openxmlformats.org/officeDocument/2006/relationships/slideLayout" Target="../slideLayouts/slideLayout1343.xml"/><Relationship Id="rId162" Type="http://schemas.openxmlformats.org/officeDocument/2006/relationships/slideLayout" Target="../slideLayouts/slideLayout733.xml"/><Relationship Id="rId218" Type="http://schemas.openxmlformats.org/officeDocument/2006/relationships/slideLayout" Target="../slideLayouts/slideLayout789.xml"/><Relationship Id="rId425" Type="http://schemas.openxmlformats.org/officeDocument/2006/relationships/slideLayout" Target="../slideLayouts/slideLayout996.xml"/><Relationship Id="rId467" Type="http://schemas.openxmlformats.org/officeDocument/2006/relationships/slideLayout" Target="../slideLayouts/slideLayout1038.xml"/><Relationship Id="rId632" Type="http://schemas.openxmlformats.org/officeDocument/2006/relationships/slideLayout" Target="../slideLayouts/slideLayout1203.xml"/><Relationship Id="rId271" Type="http://schemas.openxmlformats.org/officeDocument/2006/relationships/slideLayout" Target="../slideLayouts/slideLayout842.xml"/><Relationship Id="rId674" Type="http://schemas.openxmlformats.org/officeDocument/2006/relationships/slideLayout" Target="../slideLayouts/slideLayout1245.xml"/><Relationship Id="rId24" Type="http://schemas.openxmlformats.org/officeDocument/2006/relationships/slideLayout" Target="../slideLayouts/slideLayout595.xml"/><Relationship Id="rId66" Type="http://schemas.openxmlformats.org/officeDocument/2006/relationships/slideLayout" Target="../slideLayouts/slideLayout637.xml"/><Relationship Id="rId131" Type="http://schemas.openxmlformats.org/officeDocument/2006/relationships/slideLayout" Target="../slideLayouts/slideLayout702.xml"/><Relationship Id="rId327" Type="http://schemas.openxmlformats.org/officeDocument/2006/relationships/slideLayout" Target="../slideLayouts/slideLayout898.xml"/><Relationship Id="rId369" Type="http://schemas.openxmlformats.org/officeDocument/2006/relationships/slideLayout" Target="../slideLayouts/slideLayout940.xml"/><Relationship Id="rId534" Type="http://schemas.openxmlformats.org/officeDocument/2006/relationships/slideLayout" Target="../slideLayouts/slideLayout1105.xml"/><Relationship Id="rId576" Type="http://schemas.openxmlformats.org/officeDocument/2006/relationships/slideLayout" Target="../slideLayouts/slideLayout1147.xml"/><Relationship Id="rId741" Type="http://schemas.openxmlformats.org/officeDocument/2006/relationships/slideLayout" Target="../slideLayouts/slideLayout1312.xml"/><Relationship Id="rId783" Type="http://schemas.openxmlformats.org/officeDocument/2006/relationships/slideLayout" Target="../slideLayouts/slideLayout1354.xml"/><Relationship Id="rId173" Type="http://schemas.openxmlformats.org/officeDocument/2006/relationships/slideLayout" Target="../slideLayouts/slideLayout744.xml"/><Relationship Id="rId229" Type="http://schemas.openxmlformats.org/officeDocument/2006/relationships/slideLayout" Target="../slideLayouts/slideLayout800.xml"/><Relationship Id="rId380" Type="http://schemas.openxmlformats.org/officeDocument/2006/relationships/slideLayout" Target="../slideLayouts/slideLayout951.xml"/><Relationship Id="rId436" Type="http://schemas.openxmlformats.org/officeDocument/2006/relationships/slideLayout" Target="../slideLayouts/slideLayout1007.xml"/><Relationship Id="rId601" Type="http://schemas.openxmlformats.org/officeDocument/2006/relationships/slideLayout" Target="../slideLayouts/slideLayout1172.xml"/><Relationship Id="rId643" Type="http://schemas.openxmlformats.org/officeDocument/2006/relationships/slideLayout" Target="../slideLayouts/slideLayout1214.xml"/><Relationship Id="rId240" Type="http://schemas.openxmlformats.org/officeDocument/2006/relationships/slideLayout" Target="../slideLayouts/slideLayout811.xml"/><Relationship Id="rId478" Type="http://schemas.openxmlformats.org/officeDocument/2006/relationships/slideLayout" Target="../slideLayouts/slideLayout1049.xml"/><Relationship Id="rId685" Type="http://schemas.openxmlformats.org/officeDocument/2006/relationships/slideLayout" Target="../slideLayouts/slideLayout1256.xml"/><Relationship Id="rId35" Type="http://schemas.openxmlformats.org/officeDocument/2006/relationships/slideLayout" Target="../slideLayouts/slideLayout606.xml"/><Relationship Id="rId77" Type="http://schemas.openxmlformats.org/officeDocument/2006/relationships/slideLayout" Target="../slideLayouts/slideLayout648.xml"/><Relationship Id="rId100" Type="http://schemas.openxmlformats.org/officeDocument/2006/relationships/slideLayout" Target="../slideLayouts/slideLayout671.xml"/><Relationship Id="rId282" Type="http://schemas.openxmlformats.org/officeDocument/2006/relationships/slideLayout" Target="../slideLayouts/slideLayout853.xml"/><Relationship Id="rId338" Type="http://schemas.openxmlformats.org/officeDocument/2006/relationships/slideLayout" Target="../slideLayouts/slideLayout909.xml"/><Relationship Id="rId503" Type="http://schemas.openxmlformats.org/officeDocument/2006/relationships/slideLayout" Target="../slideLayouts/slideLayout1074.xml"/><Relationship Id="rId545" Type="http://schemas.openxmlformats.org/officeDocument/2006/relationships/slideLayout" Target="../slideLayouts/slideLayout1116.xml"/><Relationship Id="rId587" Type="http://schemas.openxmlformats.org/officeDocument/2006/relationships/slideLayout" Target="../slideLayouts/slideLayout1158.xml"/><Relationship Id="rId710" Type="http://schemas.openxmlformats.org/officeDocument/2006/relationships/slideLayout" Target="../slideLayouts/slideLayout1281.xml"/><Relationship Id="rId752" Type="http://schemas.openxmlformats.org/officeDocument/2006/relationships/slideLayout" Target="../slideLayouts/slideLayout1323.xml"/><Relationship Id="rId808" Type="http://schemas.openxmlformats.org/officeDocument/2006/relationships/slideLayout" Target="../slideLayouts/slideLayout1379.xml"/><Relationship Id="rId8" Type="http://schemas.openxmlformats.org/officeDocument/2006/relationships/slideLayout" Target="../slideLayouts/slideLayout579.xml"/><Relationship Id="rId142" Type="http://schemas.openxmlformats.org/officeDocument/2006/relationships/slideLayout" Target="../slideLayouts/slideLayout713.xml"/><Relationship Id="rId184" Type="http://schemas.openxmlformats.org/officeDocument/2006/relationships/slideLayout" Target="../slideLayouts/slideLayout755.xml"/><Relationship Id="rId391" Type="http://schemas.openxmlformats.org/officeDocument/2006/relationships/slideLayout" Target="../slideLayouts/slideLayout962.xml"/><Relationship Id="rId405" Type="http://schemas.openxmlformats.org/officeDocument/2006/relationships/slideLayout" Target="../slideLayouts/slideLayout976.xml"/><Relationship Id="rId447" Type="http://schemas.openxmlformats.org/officeDocument/2006/relationships/slideLayout" Target="../slideLayouts/slideLayout1018.xml"/><Relationship Id="rId612" Type="http://schemas.openxmlformats.org/officeDocument/2006/relationships/slideLayout" Target="../slideLayouts/slideLayout1183.xml"/><Relationship Id="rId794" Type="http://schemas.openxmlformats.org/officeDocument/2006/relationships/slideLayout" Target="../slideLayouts/slideLayout1365.xml"/><Relationship Id="rId251" Type="http://schemas.openxmlformats.org/officeDocument/2006/relationships/slideLayout" Target="../slideLayouts/slideLayout822.xml"/><Relationship Id="rId489" Type="http://schemas.openxmlformats.org/officeDocument/2006/relationships/slideLayout" Target="../slideLayouts/slideLayout1060.xml"/><Relationship Id="rId654" Type="http://schemas.openxmlformats.org/officeDocument/2006/relationships/slideLayout" Target="../slideLayouts/slideLayout1225.xml"/><Relationship Id="rId696" Type="http://schemas.openxmlformats.org/officeDocument/2006/relationships/slideLayout" Target="../slideLayouts/slideLayout1267.xml"/><Relationship Id="rId46" Type="http://schemas.openxmlformats.org/officeDocument/2006/relationships/slideLayout" Target="../slideLayouts/slideLayout617.xml"/><Relationship Id="rId293" Type="http://schemas.openxmlformats.org/officeDocument/2006/relationships/slideLayout" Target="../slideLayouts/slideLayout864.xml"/><Relationship Id="rId307" Type="http://schemas.openxmlformats.org/officeDocument/2006/relationships/slideLayout" Target="../slideLayouts/slideLayout878.xml"/><Relationship Id="rId349" Type="http://schemas.openxmlformats.org/officeDocument/2006/relationships/slideLayout" Target="../slideLayouts/slideLayout920.xml"/><Relationship Id="rId514" Type="http://schemas.openxmlformats.org/officeDocument/2006/relationships/slideLayout" Target="../slideLayouts/slideLayout1085.xml"/><Relationship Id="rId556" Type="http://schemas.openxmlformats.org/officeDocument/2006/relationships/slideLayout" Target="../slideLayouts/slideLayout1127.xml"/><Relationship Id="rId721" Type="http://schemas.openxmlformats.org/officeDocument/2006/relationships/slideLayout" Target="../slideLayouts/slideLayout1292.xml"/><Relationship Id="rId763" Type="http://schemas.openxmlformats.org/officeDocument/2006/relationships/slideLayout" Target="../slideLayouts/slideLayout1334.xml"/><Relationship Id="rId88" Type="http://schemas.openxmlformats.org/officeDocument/2006/relationships/slideLayout" Target="../slideLayouts/slideLayout659.xml"/><Relationship Id="rId111" Type="http://schemas.openxmlformats.org/officeDocument/2006/relationships/slideLayout" Target="../slideLayouts/slideLayout682.xml"/><Relationship Id="rId153" Type="http://schemas.openxmlformats.org/officeDocument/2006/relationships/slideLayout" Target="../slideLayouts/slideLayout724.xml"/><Relationship Id="rId195" Type="http://schemas.openxmlformats.org/officeDocument/2006/relationships/slideLayout" Target="../slideLayouts/slideLayout766.xml"/><Relationship Id="rId209" Type="http://schemas.openxmlformats.org/officeDocument/2006/relationships/slideLayout" Target="../slideLayouts/slideLayout780.xml"/><Relationship Id="rId360" Type="http://schemas.openxmlformats.org/officeDocument/2006/relationships/slideLayout" Target="../slideLayouts/slideLayout931.xml"/><Relationship Id="rId416" Type="http://schemas.openxmlformats.org/officeDocument/2006/relationships/slideLayout" Target="../slideLayouts/slideLayout987.xml"/><Relationship Id="rId598" Type="http://schemas.openxmlformats.org/officeDocument/2006/relationships/slideLayout" Target="../slideLayouts/slideLayout1169.xml"/><Relationship Id="rId220" Type="http://schemas.openxmlformats.org/officeDocument/2006/relationships/slideLayout" Target="../slideLayouts/slideLayout791.xml"/><Relationship Id="rId458" Type="http://schemas.openxmlformats.org/officeDocument/2006/relationships/slideLayout" Target="../slideLayouts/slideLayout1029.xml"/><Relationship Id="rId623" Type="http://schemas.openxmlformats.org/officeDocument/2006/relationships/slideLayout" Target="../slideLayouts/slideLayout1194.xml"/><Relationship Id="rId665" Type="http://schemas.openxmlformats.org/officeDocument/2006/relationships/slideLayout" Target="../slideLayouts/slideLayout1236.xml"/><Relationship Id="rId15" Type="http://schemas.openxmlformats.org/officeDocument/2006/relationships/slideLayout" Target="../slideLayouts/slideLayout586.xml"/><Relationship Id="rId57" Type="http://schemas.openxmlformats.org/officeDocument/2006/relationships/slideLayout" Target="../slideLayouts/slideLayout628.xml"/><Relationship Id="rId262" Type="http://schemas.openxmlformats.org/officeDocument/2006/relationships/slideLayout" Target="../slideLayouts/slideLayout833.xml"/><Relationship Id="rId318" Type="http://schemas.openxmlformats.org/officeDocument/2006/relationships/slideLayout" Target="../slideLayouts/slideLayout889.xml"/><Relationship Id="rId525" Type="http://schemas.openxmlformats.org/officeDocument/2006/relationships/slideLayout" Target="../slideLayouts/slideLayout1096.xml"/><Relationship Id="rId567" Type="http://schemas.openxmlformats.org/officeDocument/2006/relationships/slideLayout" Target="../slideLayouts/slideLayout1138.xml"/><Relationship Id="rId732" Type="http://schemas.openxmlformats.org/officeDocument/2006/relationships/slideLayout" Target="../slideLayouts/slideLayout1303.xml"/><Relationship Id="rId99" Type="http://schemas.openxmlformats.org/officeDocument/2006/relationships/slideLayout" Target="../slideLayouts/slideLayout670.xml"/><Relationship Id="rId122" Type="http://schemas.openxmlformats.org/officeDocument/2006/relationships/slideLayout" Target="../slideLayouts/slideLayout693.xml"/><Relationship Id="rId164" Type="http://schemas.openxmlformats.org/officeDocument/2006/relationships/slideLayout" Target="../slideLayouts/slideLayout735.xml"/><Relationship Id="rId371" Type="http://schemas.openxmlformats.org/officeDocument/2006/relationships/slideLayout" Target="../slideLayouts/slideLayout942.xml"/><Relationship Id="rId774" Type="http://schemas.openxmlformats.org/officeDocument/2006/relationships/slideLayout" Target="../slideLayouts/slideLayout1345.xml"/><Relationship Id="rId427" Type="http://schemas.openxmlformats.org/officeDocument/2006/relationships/slideLayout" Target="../slideLayouts/slideLayout998.xml"/><Relationship Id="rId469" Type="http://schemas.openxmlformats.org/officeDocument/2006/relationships/slideLayout" Target="../slideLayouts/slideLayout1040.xml"/><Relationship Id="rId634" Type="http://schemas.openxmlformats.org/officeDocument/2006/relationships/slideLayout" Target="../slideLayouts/slideLayout1205.xml"/><Relationship Id="rId676" Type="http://schemas.openxmlformats.org/officeDocument/2006/relationships/slideLayout" Target="../slideLayouts/slideLayout1247.xml"/><Relationship Id="rId26" Type="http://schemas.openxmlformats.org/officeDocument/2006/relationships/slideLayout" Target="../slideLayouts/slideLayout597.xml"/><Relationship Id="rId231" Type="http://schemas.openxmlformats.org/officeDocument/2006/relationships/slideLayout" Target="../slideLayouts/slideLayout802.xml"/><Relationship Id="rId273" Type="http://schemas.openxmlformats.org/officeDocument/2006/relationships/slideLayout" Target="../slideLayouts/slideLayout844.xml"/><Relationship Id="rId329" Type="http://schemas.openxmlformats.org/officeDocument/2006/relationships/slideLayout" Target="../slideLayouts/slideLayout900.xml"/><Relationship Id="rId480" Type="http://schemas.openxmlformats.org/officeDocument/2006/relationships/slideLayout" Target="../slideLayouts/slideLayout1051.xml"/><Relationship Id="rId536" Type="http://schemas.openxmlformats.org/officeDocument/2006/relationships/slideLayout" Target="../slideLayouts/slideLayout1107.xml"/><Relationship Id="rId701" Type="http://schemas.openxmlformats.org/officeDocument/2006/relationships/slideLayout" Target="../slideLayouts/slideLayout1272.xml"/><Relationship Id="rId68" Type="http://schemas.openxmlformats.org/officeDocument/2006/relationships/slideLayout" Target="../slideLayouts/slideLayout639.xml"/><Relationship Id="rId133" Type="http://schemas.openxmlformats.org/officeDocument/2006/relationships/slideLayout" Target="../slideLayouts/slideLayout704.xml"/><Relationship Id="rId175" Type="http://schemas.openxmlformats.org/officeDocument/2006/relationships/slideLayout" Target="../slideLayouts/slideLayout746.xml"/><Relationship Id="rId340" Type="http://schemas.openxmlformats.org/officeDocument/2006/relationships/slideLayout" Target="../slideLayouts/slideLayout911.xml"/><Relationship Id="rId578" Type="http://schemas.openxmlformats.org/officeDocument/2006/relationships/slideLayout" Target="../slideLayouts/slideLayout1149.xml"/><Relationship Id="rId743" Type="http://schemas.openxmlformats.org/officeDocument/2006/relationships/slideLayout" Target="../slideLayouts/slideLayout1314.xml"/><Relationship Id="rId785" Type="http://schemas.openxmlformats.org/officeDocument/2006/relationships/slideLayout" Target="../slideLayouts/slideLayout1356.xml"/><Relationship Id="rId200" Type="http://schemas.openxmlformats.org/officeDocument/2006/relationships/slideLayout" Target="../slideLayouts/slideLayout771.xml"/><Relationship Id="rId382" Type="http://schemas.openxmlformats.org/officeDocument/2006/relationships/slideLayout" Target="../slideLayouts/slideLayout953.xml"/><Relationship Id="rId438" Type="http://schemas.openxmlformats.org/officeDocument/2006/relationships/slideLayout" Target="../slideLayouts/slideLayout1009.xml"/><Relationship Id="rId603" Type="http://schemas.openxmlformats.org/officeDocument/2006/relationships/slideLayout" Target="../slideLayouts/slideLayout1174.xml"/><Relationship Id="rId645" Type="http://schemas.openxmlformats.org/officeDocument/2006/relationships/slideLayout" Target="../slideLayouts/slideLayout1216.xml"/><Relationship Id="rId687" Type="http://schemas.openxmlformats.org/officeDocument/2006/relationships/slideLayout" Target="../slideLayouts/slideLayout1258.xml"/><Relationship Id="rId810" Type="http://schemas.openxmlformats.org/officeDocument/2006/relationships/image" Target="../media/image10.emf"/><Relationship Id="rId242" Type="http://schemas.openxmlformats.org/officeDocument/2006/relationships/slideLayout" Target="../slideLayouts/slideLayout813.xml"/><Relationship Id="rId284" Type="http://schemas.openxmlformats.org/officeDocument/2006/relationships/slideLayout" Target="../slideLayouts/slideLayout855.xml"/><Relationship Id="rId491" Type="http://schemas.openxmlformats.org/officeDocument/2006/relationships/slideLayout" Target="../slideLayouts/slideLayout1062.xml"/><Relationship Id="rId505" Type="http://schemas.openxmlformats.org/officeDocument/2006/relationships/slideLayout" Target="../slideLayouts/slideLayout1076.xml"/><Relationship Id="rId712" Type="http://schemas.openxmlformats.org/officeDocument/2006/relationships/slideLayout" Target="../slideLayouts/slideLayout1283.xml"/><Relationship Id="rId37" Type="http://schemas.openxmlformats.org/officeDocument/2006/relationships/slideLayout" Target="../slideLayouts/slideLayout608.xml"/><Relationship Id="rId79" Type="http://schemas.openxmlformats.org/officeDocument/2006/relationships/slideLayout" Target="../slideLayouts/slideLayout650.xml"/><Relationship Id="rId102" Type="http://schemas.openxmlformats.org/officeDocument/2006/relationships/slideLayout" Target="../slideLayouts/slideLayout673.xml"/><Relationship Id="rId144" Type="http://schemas.openxmlformats.org/officeDocument/2006/relationships/slideLayout" Target="../slideLayouts/slideLayout715.xml"/><Relationship Id="rId547" Type="http://schemas.openxmlformats.org/officeDocument/2006/relationships/slideLayout" Target="../slideLayouts/slideLayout1118.xml"/><Relationship Id="rId589" Type="http://schemas.openxmlformats.org/officeDocument/2006/relationships/slideLayout" Target="../slideLayouts/slideLayout1160.xml"/><Relationship Id="rId754" Type="http://schemas.openxmlformats.org/officeDocument/2006/relationships/slideLayout" Target="../slideLayouts/slideLayout1325.xml"/><Relationship Id="rId796" Type="http://schemas.openxmlformats.org/officeDocument/2006/relationships/slideLayout" Target="../slideLayouts/slideLayout1367.xml"/><Relationship Id="rId90" Type="http://schemas.openxmlformats.org/officeDocument/2006/relationships/slideLayout" Target="../slideLayouts/slideLayout661.xml"/><Relationship Id="rId186" Type="http://schemas.openxmlformats.org/officeDocument/2006/relationships/slideLayout" Target="../slideLayouts/slideLayout757.xml"/><Relationship Id="rId351" Type="http://schemas.openxmlformats.org/officeDocument/2006/relationships/slideLayout" Target="../slideLayouts/slideLayout922.xml"/><Relationship Id="rId393" Type="http://schemas.openxmlformats.org/officeDocument/2006/relationships/slideLayout" Target="../slideLayouts/slideLayout964.xml"/><Relationship Id="rId407" Type="http://schemas.openxmlformats.org/officeDocument/2006/relationships/slideLayout" Target="../slideLayouts/slideLayout978.xml"/><Relationship Id="rId449" Type="http://schemas.openxmlformats.org/officeDocument/2006/relationships/slideLayout" Target="../slideLayouts/slideLayout1020.xml"/><Relationship Id="rId614" Type="http://schemas.openxmlformats.org/officeDocument/2006/relationships/slideLayout" Target="../slideLayouts/slideLayout1185.xml"/><Relationship Id="rId656" Type="http://schemas.openxmlformats.org/officeDocument/2006/relationships/slideLayout" Target="../slideLayouts/slideLayout1227.xml"/><Relationship Id="rId211" Type="http://schemas.openxmlformats.org/officeDocument/2006/relationships/slideLayout" Target="../slideLayouts/slideLayout782.xml"/><Relationship Id="rId253" Type="http://schemas.openxmlformats.org/officeDocument/2006/relationships/slideLayout" Target="../slideLayouts/slideLayout824.xml"/><Relationship Id="rId295" Type="http://schemas.openxmlformats.org/officeDocument/2006/relationships/slideLayout" Target="../slideLayouts/slideLayout866.xml"/><Relationship Id="rId309" Type="http://schemas.openxmlformats.org/officeDocument/2006/relationships/slideLayout" Target="../slideLayouts/slideLayout880.xml"/><Relationship Id="rId460" Type="http://schemas.openxmlformats.org/officeDocument/2006/relationships/slideLayout" Target="../slideLayouts/slideLayout1031.xml"/><Relationship Id="rId516" Type="http://schemas.openxmlformats.org/officeDocument/2006/relationships/slideLayout" Target="../slideLayouts/slideLayout1087.xml"/><Relationship Id="rId698" Type="http://schemas.openxmlformats.org/officeDocument/2006/relationships/slideLayout" Target="../slideLayouts/slideLayout1269.xml"/><Relationship Id="rId48" Type="http://schemas.openxmlformats.org/officeDocument/2006/relationships/slideLayout" Target="../slideLayouts/slideLayout619.xml"/><Relationship Id="rId113" Type="http://schemas.openxmlformats.org/officeDocument/2006/relationships/slideLayout" Target="../slideLayouts/slideLayout684.xml"/><Relationship Id="rId320" Type="http://schemas.openxmlformats.org/officeDocument/2006/relationships/slideLayout" Target="../slideLayouts/slideLayout891.xml"/><Relationship Id="rId558" Type="http://schemas.openxmlformats.org/officeDocument/2006/relationships/slideLayout" Target="../slideLayouts/slideLayout1129.xml"/><Relationship Id="rId723" Type="http://schemas.openxmlformats.org/officeDocument/2006/relationships/slideLayout" Target="../slideLayouts/slideLayout1294.xml"/><Relationship Id="rId765" Type="http://schemas.openxmlformats.org/officeDocument/2006/relationships/slideLayout" Target="../slideLayouts/slideLayout1336.xml"/><Relationship Id="rId155" Type="http://schemas.openxmlformats.org/officeDocument/2006/relationships/slideLayout" Target="../slideLayouts/slideLayout726.xml"/><Relationship Id="rId197" Type="http://schemas.openxmlformats.org/officeDocument/2006/relationships/slideLayout" Target="../slideLayouts/slideLayout768.xml"/><Relationship Id="rId362" Type="http://schemas.openxmlformats.org/officeDocument/2006/relationships/slideLayout" Target="../slideLayouts/slideLayout933.xml"/><Relationship Id="rId418" Type="http://schemas.openxmlformats.org/officeDocument/2006/relationships/slideLayout" Target="../slideLayouts/slideLayout989.xml"/><Relationship Id="rId625" Type="http://schemas.openxmlformats.org/officeDocument/2006/relationships/slideLayout" Target="../slideLayouts/slideLayout1196.xml"/><Relationship Id="rId222" Type="http://schemas.openxmlformats.org/officeDocument/2006/relationships/slideLayout" Target="../slideLayouts/slideLayout793.xml"/><Relationship Id="rId264" Type="http://schemas.openxmlformats.org/officeDocument/2006/relationships/slideLayout" Target="../slideLayouts/slideLayout835.xml"/><Relationship Id="rId471" Type="http://schemas.openxmlformats.org/officeDocument/2006/relationships/slideLayout" Target="../slideLayouts/slideLayout1042.xml"/><Relationship Id="rId667" Type="http://schemas.openxmlformats.org/officeDocument/2006/relationships/slideLayout" Target="../slideLayouts/slideLayout1238.xml"/><Relationship Id="rId17" Type="http://schemas.openxmlformats.org/officeDocument/2006/relationships/slideLayout" Target="../slideLayouts/slideLayout588.xml"/><Relationship Id="rId59" Type="http://schemas.openxmlformats.org/officeDocument/2006/relationships/slideLayout" Target="../slideLayouts/slideLayout630.xml"/><Relationship Id="rId124" Type="http://schemas.openxmlformats.org/officeDocument/2006/relationships/slideLayout" Target="../slideLayouts/slideLayout695.xml"/><Relationship Id="rId527" Type="http://schemas.openxmlformats.org/officeDocument/2006/relationships/slideLayout" Target="../slideLayouts/slideLayout1098.xml"/><Relationship Id="rId569" Type="http://schemas.openxmlformats.org/officeDocument/2006/relationships/slideLayout" Target="../slideLayouts/slideLayout1140.xml"/><Relationship Id="rId734" Type="http://schemas.openxmlformats.org/officeDocument/2006/relationships/slideLayout" Target="../slideLayouts/slideLayout1305.xml"/><Relationship Id="rId776" Type="http://schemas.openxmlformats.org/officeDocument/2006/relationships/slideLayout" Target="../slideLayouts/slideLayout1347.xml"/><Relationship Id="rId70" Type="http://schemas.openxmlformats.org/officeDocument/2006/relationships/slideLayout" Target="../slideLayouts/slideLayout641.xml"/><Relationship Id="rId166" Type="http://schemas.openxmlformats.org/officeDocument/2006/relationships/slideLayout" Target="../slideLayouts/slideLayout737.xml"/><Relationship Id="rId331" Type="http://schemas.openxmlformats.org/officeDocument/2006/relationships/slideLayout" Target="../slideLayouts/slideLayout902.xml"/><Relationship Id="rId373" Type="http://schemas.openxmlformats.org/officeDocument/2006/relationships/slideLayout" Target="../slideLayouts/slideLayout944.xml"/><Relationship Id="rId429" Type="http://schemas.openxmlformats.org/officeDocument/2006/relationships/slideLayout" Target="../slideLayouts/slideLayout1000.xml"/><Relationship Id="rId580" Type="http://schemas.openxmlformats.org/officeDocument/2006/relationships/slideLayout" Target="../slideLayouts/slideLayout1151.xml"/><Relationship Id="rId636" Type="http://schemas.openxmlformats.org/officeDocument/2006/relationships/slideLayout" Target="../slideLayouts/slideLayout1207.xml"/><Relationship Id="rId801" Type="http://schemas.openxmlformats.org/officeDocument/2006/relationships/slideLayout" Target="../slideLayouts/slideLayout1372.xml"/><Relationship Id="rId1" Type="http://schemas.openxmlformats.org/officeDocument/2006/relationships/slideLayout" Target="../slideLayouts/slideLayout572.xml"/><Relationship Id="rId233" Type="http://schemas.openxmlformats.org/officeDocument/2006/relationships/slideLayout" Target="../slideLayouts/slideLayout804.xml"/><Relationship Id="rId440" Type="http://schemas.openxmlformats.org/officeDocument/2006/relationships/slideLayout" Target="../slideLayouts/slideLayout1011.xml"/><Relationship Id="rId678" Type="http://schemas.openxmlformats.org/officeDocument/2006/relationships/slideLayout" Target="../slideLayouts/slideLayout1249.xml"/><Relationship Id="rId28" Type="http://schemas.openxmlformats.org/officeDocument/2006/relationships/slideLayout" Target="../slideLayouts/slideLayout599.xml"/><Relationship Id="rId275" Type="http://schemas.openxmlformats.org/officeDocument/2006/relationships/slideLayout" Target="../slideLayouts/slideLayout846.xml"/><Relationship Id="rId300" Type="http://schemas.openxmlformats.org/officeDocument/2006/relationships/slideLayout" Target="../slideLayouts/slideLayout871.xml"/><Relationship Id="rId482" Type="http://schemas.openxmlformats.org/officeDocument/2006/relationships/slideLayout" Target="../slideLayouts/slideLayout1053.xml"/><Relationship Id="rId538" Type="http://schemas.openxmlformats.org/officeDocument/2006/relationships/slideLayout" Target="../slideLayouts/slideLayout1109.xml"/><Relationship Id="rId703" Type="http://schemas.openxmlformats.org/officeDocument/2006/relationships/slideLayout" Target="../slideLayouts/slideLayout1274.xml"/><Relationship Id="rId745" Type="http://schemas.openxmlformats.org/officeDocument/2006/relationships/slideLayout" Target="../slideLayouts/slideLayout1316.xml"/><Relationship Id="rId81" Type="http://schemas.openxmlformats.org/officeDocument/2006/relationships/slideLayout" Target="../slideLayouts/slideLayout652.xml"/><Relationship Id="rId135" Type="http://schemas.openxmlformats.org/officeDocument/2006/relationships/slideLayout" Target="../slideLayouts/slideLayout706.xml"/><Relationship Id="rId177" Type="http://schemas.openxmlformats.org/officeDocument/2006/relationships/slideLayout" Target="../slideLayouts/slideLayout748.xml"/><Relationship Id="rId342" Type="http://schemas.openxmlformats.org/officeDocument/2006/relationships/slideLayout" Target="../slideLayouts/slideLayout913.xml"/><Relationship Id="rId384" Type="http://schemas.openxmlformats.org/officeDocument/2006/relationships/slideLayout" Target="../slideLayouts/slideLayout955.xml"/><Relationship Id="rId591" Type="http://schemas.openxmlformats.org/officeDocument/2006/relationships/slideLayout" Target="../slideLayouts/slideLayout1162.xml"/><Relationship Id="rId605" Type="http://schemas.openxmlformats.org/officeDocument/2006/relationships/slideLayout" Target="../slideLayouts/slideLayout1176.xml"/><Relationship Id="rId787" Type="http://schemas.openxmlformats.org/officeDocument/2006/relationships/slideLayout" Target="../slideLayouts/slideLayout1358.xml"/><Relationship Id="rId812" Type="http://schemas.openxmlformats.org/officeDocument/2006/relationships/image" Target="../media/image12.png"/><Relationship Id="rId202" Type="http://schemas.openxmlformats.org/officeDocument/2006/relationships/slideLayout" Target="../slideLayouts/slideLayout773.xml"/><Relationship Id="rId244" Type="http://schemas.openxmlformats.org/officeDocument/2006/relationships/slideLayout" Target="../slideLayouts/slideLayout815.xml"/><Relationship Id="rId647" Type="http://schemas.openxmlformats.org/officeDocument/2006/relationships/slideLayout" Target="../slideLayouts/slideLayout1218.xml"/><Relationship Id="rId689" Type="http://schemas.openxmlformats.org/officeDocument/2006/relationships/slideLayout" Target="../slideLayouts/slideLayout1260.xml"/><Relationship Id="rId39" Type="http://schemas.openxmlformats.org/officeDocument/2006/relationships/slideLayout" Target="../slideLayouts/slideLayout610.xml"/><Relationship Id="rId286" Type="http://schemas.openxmlformats.org/officeDocument/2006/relationships/slideLayout" Target="../slideLayouts/slideLayout857.xml"/><Relationship Id="rId451" Type="http://schemas.openxmlformats.org/officeDocument/2006/relationships/slideLayout" Target="../slideLayouts/slideLayout1022.xml"/><Relationship Id="rId493" Type="http://schemas.openxmlformats.org/officeDocument/2006/relationships/slideLayout" Target="../slideLayouts/slideLayout1064.xml"/><Relationship Id="rId507" Type="http://schemas.openxmlformats.org/officeDocument/2006/relationships/slideLayout" Target="../slideLayouts/slideLayout1078.xml"/><Relationship Id="rId549" Type="http://schemas.openxmlformats.org/officeDocument/2006/relationships/slideLayout" Target="../slideLayouts/slideLayout1120.xml"/><Relationship Id="rId714" Type="http://schemas.openxmlformats.org/officeDocument/2006/relationships/slideLayout" Target="../slideLayouts/slideLayout1285.xml"/><Relationship Id="rId756" Type="http://schemas.openxmlformats.org/officeDocument/2006/relationships/slideLayout" Target="../slideLayouts/slideLayout1327.xml"/><Relationship Id="rId50" Type="http://schemas.openxmlformats.org/officeDocument/2006/relationships/slideLayout" Target="../slideLayouts/slideLayout621.xml"/><Relationship Id="rId104" Type="http://schemas.openxmlformats.org/officeDocument/2006/relationships/slideLayout" Target="../slideLayouts/slideLayout675.xml"/><Relationship Id="rId146" Type="http://schemas.openxmlformats.org/officeDocument/2006/relationships/slideLayout" Target="../slideLayouts/slideLayout717.xml"/><Relationship Id="rId188" Type="http://schemas.openxmlformats.org/officeDocument/2006/relationships/slideLayout" Target="../slideLayouts/slideLayout759.xml"/><Relationship Id="rId311" Type="http://schemas.openxmlformats.org/officeDocument/2006/relationships/slideLayout" Target="../slideLayouts/slideLayout882.xml"/><Relationship Id="rId353" Type="http://schemas.openxmlformats.org/officeDocument/2006/relationships/slideLayout" Target="../slideLayouts/slideLayout924.xml"/><Relationship Id="rId395" Type="http://schemas.openxmlformats.org/officeDocument/2006/relationships/slideLayout" Target="../slideLayouts/slideLayout966.xml"/><Relationship Id="rId409" Type="http://schemas.openxmlformats.org/officeDocument/2006/relationships/slideLayout" Target="../slideLayouts/slideLayout980.xml"/><Relationship Id="rId560" Type="http://schemas.openxmlformats.org/officeDocument/2006/relationships/slideLayout" Target="../slideLayouts/slideLayout1131.xml"/><Relationship Id="rId798" Type="http://schemas.openxmlformats.org/officeDocument/2006/relationships/slideLayout" Target="../slideLayouts/slideLayout1369.xml"/><Relationship Id="rId92" Type="http://schemas.openxmlformats.org/officeDocument/2006/relationships/slideLayout" Target="../slideLayouts/slideLayout663.xml"/><Relationship Id="rId213" Type="http://schemas.openxmlformats.org/officeDocument/2006/relationships/slideLayout" Target="../slideLayouts/slideLayout784.xml"/><Relationship Id="rId420" Type="http://schemas.openxmlformats.org/officeDocument/2006/relationships/slideLayout" Target="../slideLayouts/slideLayout991.xml"/><Relationship Id="rId616" Type="http://schemas.openxmlformats.org/officeDocument/2006/relationships/slideLayout" Target="../slideLayouts/slideLayout1187.xml"/><Relationship Id="rId658" Type="http://schemas.openxmlformats.org/officeDocument/2006/relationships/slideLayout" Target="../slideLayouts/slideLayout1229.xml"/><Relationship Id="rId255" Type="http://schemas.openxmlformats.org/officeDocument/2006/relationships/slideLayout" Target="../slideLayouts/slideLayout826.xml"/><Relationship Id="rId297" Type="http://schemas.openxmlformats.org/officeDocument/2006/relationships/slideLayout" Target="../slideLayouts/slideLayout868.xml"/><Relationship Id="rId462" Type="http://schemas.openxmlformats.org/officeDocument/2006/relationships/slideLayout" Target="../slideLayouts/slideLayout1033.xml"/><Relationship Id="rId518" Type="http://schemas.openxmlformats.org/officeDocument/2006/relationships/slideLayout" Target="../slideLayouts/slideLayout1089.xml"/><Relationship Id="rId725" Type="http://schemas.openxmlformats.org/officeDocument/2006/relationships/slideLayout" Target="../slideLayouts/slideLayout1296.xml"/><Relationship Id="rId115" Type="http://schemas.openxmlformats.org/officeDocument/2006/relationships/slideLayout" Target="../slideLayouts/slideLayout686.xml"/><Relationship Id="rId157" Type="http://schemas.openxmlformats.org/officeDocument/2006/relationships/slideLayout" Target="../slideLayouts/slideLayout728.xml"/><Relationship Id="rId322" Type="http://schemas.openxmlformats.org/officeDocument/2006/relationships/slideLayout" Target="../slideLayouts/slideLayout893.xml"/><Relationship Id="rId364" Type="http://schemas.openxmlformats.org/officeDocument/2006/relationships/slideLayout" Target="../slideLayouts/slideLayout935.xml"/><Relationship Id="rId767" Type="http://schemas.openxmlformats.org/officeDocument/2006/relationships/slideLayout" Target="../slideLayouts/slideLayout1338.xml"/><Relationship Id="rId61" Type="http://schemas.openxmlformats.org/officeDocument/2006/relationships/slideLayout" Target="../slideLayouts/slideLayout632.xml"/><Relationship Id="rId199" Type="http://schemas.openxmlformats.org/officeDocument/2006/relationships/slideLayout" Target="../slideLayouts/slideLayout770.xml"/><Relationship Id="rId571" Type="http://schemas.openxmlformats.org/officeDocument/2006/relationships/slideLayout" Target="../slideLayouts/slideLayout1142.xml"/><Relationship Id="rId627" Type="http://schemas.openxmlformats.org/officeDocument/2006/relationships/slideLayout" Target="../slideLayouts/slideLayout1198.xml"/><Relationship Id="rId669" Type="http://schemas.openxmlformats.org/officeDocument/2006/relationships/slideLayout" Target="../slideLayouts/slideLayout1240.xml"/><Relationship Id="rId19" Type="http://schemas.openxmlformats.org/officeDocument/2006/relationships/slideLayout" Target="../slideLayouts/slideLayout590.xml"/><Relationship Id="rId224" Type="http://schemas.openxmlformats.org/officeDocument/2006/relationships/slideLayout" Target="../slideLayouts/slideLayout795.xml"/><Relationship Id="rId266" Type="http://schemas.openxmlformats.org/officeDocument/2006/relationships/slideLayout" Target="../slideLayouts/slideLayout837.xml"/><Relationship Id="rId431" Type="http://schemas.openxmlformats.org/officeDocument/2006/relationships/slideLayout" Target="../slideLayouts/slideLayout1002.xml"/><Relationship Id="rId473" Type="http://schemas.openxmlformats.org/officeDocument/2006/relationships/slideLayout" Target="../slideLayouts/slideLayout1044.xml"/><Relationship Id="rId529" Type="http://schemas.openxmlformats.org/officeDocument/2006/relationships/slideLayout" Target="../slideLayouts/slideLayout1100.xml"/><Relationship Id="rId680" Type="http://schemas.openxmlformats.org/officeDocument/2006/relationships/slideLayout" Target="../slideLayouts/slideLayout1251.xml"/><Relationship Id="rId736" Type="http://schemas.openxmlformats.org/officeDocument/2006/relationships/slideLayout" Target="../slideLayouts/slideLayout1307.xml"/><Relationship Id="rId30" Type="http://schemas.openxmlformats.org/officeDocument/2006/relationships/slideLayout" Target="../slideLayouts/slideLayout601.xml"/><Relationship Id="rId126" Type="http://schemas.openxmlformats.org/officeDocument/2006/relationships/slideLayout" Target="../slideLayouts/slideLayout697.xml"/><Relationship Id="rId168" Type="http://schemas.openxmlformats.org/officeDocument/2006/relationships/slideLayout" Target="../slideLayouts/slideLayout739.xml"/><Relationship Id="rId333" Type="http://schemas.openxmlformats.org/officeDocument/2006/relationships/slideLayout" Target="../slideLayouts/slideLayout904.xml"/><Relationship Id="rId540" Type="http://schemas.openxmlformats.org/officeDocument/2006/relationships/slideLayout" Target="../slideLayouts/slideLayout1111.xml"/><Relationship Id="rId778" Type="http://schemas.openxmlformats.org/officeDocument/2006/relationships/slideLayout" Target="../slideLayouts/slideLayout1349.xml"/><Relationship Id="rId72" Type="http://schemas.openxmlformats.org/officeDocument/2006/relationships/slideLayout" Target="../slideLayouts/slideLayout643.xml"/><Relationship Id="rId375" Type="http://schemas.openxmlformats.org/officeDocument/2006/relationships/slideLayout" Target="../slideLayouts/slideLayout946.xml"/><Relationship Id="rId582" Type="http://schemas.openxmlformats.org/officeDocument/2006/relationships/slideLayout" Target="../slideLayouts/slideLayout1153.xml"/><Relationship Id="rId638" Type="http://schemas.openxmlformats.org/officeDocument/2006/relationships/slideLayout" Target="../slideLayouts/slideLayout1209.xml"/><Relationship Id="rId803" Type="http://schemas.openxmlformats.org/officeDocument/2006/relationships/slideLayout" Target="../slideLayouts/slideLayout1374.xml"/><Relationship Id="rId3" Type="http://schemas.openxmlformats.org/officeDocument/2006/relationships/slideLayout" Target="../slideLayouts/slideLayout574.xml"/><Relationship Id="rId235" Type="http://schemas.openxmlformats.org/officeDocument/2006/relationships/slideLayout" Target="../slideLayouts/slideLayout806.xml"/><Relationship Id="rId277" Type="http://schemas.openxmlformats.org/officeDocument/2006/relationships/slideLayout" Target="../slideLayouts/slideLayout848.xml"/><Relationship Id="rId400" Type="http://schemas.openxmlformats.org/officeDocument/2006/relationships/slideLayout" Target="../slideLayouts/slideLayout971.xml"/><Relationship Id="rId442" Type="http://schemas.openxmlformats.org/officeDocument/2006/relationships/slideLayout" Target="../slideLayouts/slideLayout1013.xml"/><Relationship Id="rId484" Type="http://schemas.openxmlformats.org/officeDocument/2006/relationships/slideLayout" Target="../slideLayouts/slideLayout1055.xml"/><Relationship Id="rId705" Type="http://schemas.openxmlformats.org/officeDocument/2006/relationships/slideLayout" Target="../slideLayouts/slideLayout1276.xml"/><Relationship Id="rId137" Type="http://schemas.openxmlformats.org/officeDocument/2006/relationships/slideLayout" Target="../slideLayouts/slideLayout708.xml"/><Relationship Id="rId302" Type="http://schemas.openxmlformats.org/officeDocument/2006/relationships/slideLayout" Target="../slideLayouts/slideLayout873.xml"/><Relationship Id="rId344" Type="http://schemas.openxmlformats.org/officeDocument/2006/relationships/slideLayout" Target="../slideLayouts/slideLayout915.xml"/><Relationship Id="rId691" Type="http://schemas.openxmlformats.org/officeDocument/2006/relationships/slideLayout" Target="../slideLayouts/slideLayout1262.xml"/><Relationship Id="rId747" Type="http://schemas.openxmlformats.org/officeDocument/2006/relationships/slideLayout" Target="../slideLayouts/slideLayout1318.xml"/><Relationship Id="rId789" Type="http://schemas.openxmlformats.org/officeDocument/2006/relationships/slideLayout" Target="../slideLayouts/slideLayout1360.xml"/><Relationship Id="rId41" Type="http://schemas.openxmlformats.org/officeDocument/2006/relationships/slideLayout" Target="../slideLayouts/slideLayout612.xml"/><Relationship Id="rId83" Type="http://schemas.openxmlformats.org/officeDocument/2006/relationships/slideLayout" Target="../slideLayouts/slideLayout654.xml"/><Relationship Id="rId179" Type="http://schemas.openxmlformats.org/officeDocument/2006/relationships/slideLayout" Target="../slideLayouts/slideLayout750.xml"/><Relationship Id="rId386" Type="http://schemas.openxmlformats.org/officeDocument/2006/relationships/slideLayout" Target="../slideLayouts/slideLayout957.xml"/><Relationship Id="rId551" Type="http://schemas.openxmlformats.org/officeDocument/2006/relationships/slideLayout" Target="../slideLayouts/slideLayout1122.xml"/><Relationship Id="rId593" Type="http://schemas.openxmlformats.org/officeDocument/2006/relationships/slideLayout" Target="../slideLayouts/slideLayout1164.xml"/><Relationship Id="rId607" Type="http://schemas.openxmlformats.org/officeDocument/2006/relationships/slideLayout" Target="../slideLayouts/slideLayout1178.xml"/><Relationship Id="rId649" Type="http://schemas.openxmlformats.org/officeDocument/2006/relationships/slideLayout" Target="../slideLayouts/slideLayout1220.xml"/><Relationship Id="rId814" Type="http://schemas.openxmlformats.org/officeDocument/2006/relationships/image" Target="../media/image14.emf"/><Relationship Id="rId190" Type="http://schemas.openxmlformats.org/officeDocument/2006/relationships/slideLayout" Target="../slideLayouts/slideLayout761.xml"/><Relationship Id="rId204" Type="http://schemas.openxmlformats.org/officeDocument/2006/relationships/slideLayout" Target="../slideLayouts/slideLayout775.xml"/><Relationship Id="rId246" Type="http://schemas.openxmlformats.org/officeDocument/2006/relationships/slideLayout" Target="../slideLayouts/slideLayout817.xml"/><Relationship Id="rId288" Type="http://schemas.openxmlformats.org/officeDocument/2006/relationships/slideLayout" Target="../slideLayouts/slideLayout859.xml"/><Relationship Id="rId411" Type="http://schemas.openxmlformats.org/officeDocument/2006/relationships/slideLayout" Target="../slideLayouts/slideLayout982.xml"/><Relationship Id="rId453" Type="http://schemas.openxmlformats.org/officeDocument/2006/relationships/slideLayout" Target="../slideLayouts/slideLayout1024.xml"/><Relationship Id="rId509" Type="http://schemas.openxmlformats.org/officeDocument/2006/relationships/slideLayout" Target="../slideLayouts/slideLayout1080.xml"/><Relationship Id="rId660" Type="http://schemas.openxmlformats.org/officeDocument/2006/relationships/slideLayout" Target="../slideLayouts/slideLayout1231.xml"/><Relationship Id="rId106" Type="http://schemas.openxmlformats.org/officeDocument/2006/relationships/slideLayout" Target="../slideLayouts/slideLayout677.xml"/><Relationship Id="rId313" Type="http://schemas.openxmlformats.org/officeDocument/2006/relationships/slideLayout" Target="../slideLayouts/slideLayout884.xml"/><Relationship Id="rId495" Type="http://schemas.openxmlformats.org/officeDocument/2006/relationships/slideLayout" Target="../slideLayouts/slideLayout1066.xml"/><Relationship Id="rId716" Type="http://schemas.openxmlformats.org/officeDocument/2006/relationships/slideLayout" Target="../slideLayouts/slideLayout1287.xml"/><Relationship Id="rId758" Type="http://schemas.openxmlformats.org/officeDocument/2006/relationships/slideLayout" Target="../slideLayouts/slideLayout1329.xml"/><Relationship Id="rId10" Type="http://schemas.openxmlformats.org/officeDocument/2006/relationships/slideLayout" Target="../slideLayouts/slideLayout581.xml"/><Relationship Id="rId52" Type="http://schemas.openxmlformats.org/officeDocument/2006/relationships/slideLayout" Target="../slideLayouts/slideLayout623.xml"/><Relationship Id="rId94" Type="http://schemas.openxmlformats.org/officeDocument/2006/relationships/slideLayout" Target="../slideLayouts/slideLayout665.xml"/><Relationship Id="rId148" Type="http://schemas.openxmlformats.org/officeDocument/2006/relationships/slideLayout" Target="../slideLayouts/slideLayout719.xml"/><Relationship Id="rId355" Type="http://schemas.openxmlformats.org/officeDocument/2006/relationships/slideLayout" Target="../slideLayouts/slideLayout926.xml"/><Relationship Id="rId397" Type="http://schemas.openxmlformats.org/officeDocument/2006/relationships/slideLayout" Target="../slideLayouts/slideLayout968.xml"/><Relationship Id="rId520" Type="http://schemas.openxmlformats.org/officeDocument/2006/relationships/slideLayout" Target="../slideLayouts/slideLayout1091.xml"/><Relationship Id="rId562" Type="http://schemas.openxmlformats.org/officeDocument/2006/relationships/slideLayout" Target="../slideLayouts/slideLayout1133.xml"/><Relationship Id="rId618" Type="http://schemas.openxmlformats.org/officeDocument/2006/relationships/slideLayout" Target="../slideLayouts/slideLayout1189.xml"/><Relationship Id="rId215" Type="http://schemas.openxmlformats.org/officeDocument/2006/relationships/slideLayout" Target="../slideLayouts/slideLayout786.xml"/><Relationship Id="rId257" Type="http://schemas.openxmlformats.org/officeDocument/2006/relationships/slideLayout" Target="../slideLayouts/slideLayout828.xml"/><Relationship Id="rId422" Type="http://schemas.openxmlformats.org/officeDocument/2006/relationships/slideLayout" Target="../slideLayouts/slideLayout993.xml"/><Relationship Id="rId464" Type="http://schemas.openxmlformats.org/officeDocument/2006/relationships/slideLayout" Target="../slideLayouts/slideLayout1035.xml"/><Relationship Id="rId299" Type="http://schemas.openxmlformats.org/officeDocument/2006/relationships/slideLayout" Target="../slideLayouts/slideLayout870.xml"/><Relationship Id="rId727" Type="http://schemas.openxmlformats.org/officeDocument/2006/relationships/slideLayout" Target="../slideLayouts/slideLayout1298.xml"/><Relationship Id="rId63" Type="http://schemas.openxmlformats.org/officeDocument/2006/relationships/slideLayout" Target="../slideLayouts/slideLayout634.xml"/><Relationship Id="rId159" Type="http://schemas.openxmlformats.org/officeDocument/2006/relationships/slideLayout" Target="../slideLayouts/slideLayout730.xml"/><Relationship Id="rId366" Type="http://schemas.openxmlformats.org/officeDocument/2006/relationships/slideLayout" Target="../slideLayouts/slideLayout937.xml"/><Relationship Id="rId573" Type="http://schemas.openxmlformats.org/officeDocument/2006/relationships/slideLayout" Target="../slideLayouts/slideLayout1144.xml"/><Relationship Id="rId780" Type="http://schemas.openxmlformats.org/officeDocument/2006/relationships/slideLayout" Target="../slideLayouts/slideLayout1351.xml"/><Relationship Id="rId226" Type="http://schemas.openxmlformats.org/officeDocument/2006/relationships/slideLayout" Target="../slideLayouts/slideLayout797.xml"/><Relationship Id="rId433" Type="http://schemas.openxmlformats.org/officeDocument/2006/relationships/slideLayout" Target="../slideLayouts/slideLayout1004.xml"/><Relationship Id="rId640" Type="http://schemas.openxmlformats.org/officeDocument/2006/relationships/slideLayout" Target="../slideLayouts/slideLayout1211.xml"/><Relationship Id="rId738" Type="http://schemas.openxmlformats.org/officeDocument/2006/relationships/slideLayout" Target="../slideLayouts/slideLayout1309.xml"/><Relationship Id="rId74" Type="http://schemas.openxmlformats.org/officeDocument/2006/relationships/slideLayout" Target="../slideLayouts/slideLayout645.xml"/><Relationship Id="rId377" Type="http://schemas.openxmlformats.org/officeDocument/2006/relationships/slideLayout" Target="../slideLayouts/slideLayout948.xml"/><Relationship Id="rId500" Type="http://schemas.openxmlformats.org/officeDocument/2006/relationships/slideLayout" Target="../slideLayouts/slideLayout1071.xml"/><Relationship Id="rId584" Type="http://schemas.openxmlformats.org/officeDocument/2006/relationships/slideLayout" Target="../slideLayouts/slideLayout1155.xml"/><Relationship Id="rId805" Type="http://schemas.openxmlformats.org/officeDocument/2006/relationships/slideLayout" Target="../slideLayouts/slideLayout1376.xml"/><Relationship Id="rId5" Type="http://schemas.openxmlformats.org/officeDocument/2006/relationships/slideLayout" Target="../slideLayouts/slideLayout576.xml"/><Relationship Id="rId237" Type="http://schemas.openxmlformats.org/officeDocument/2006/relationships/slideLayout" Target="../slideLayouts/slideLayout808.xml"/><Relationship Id="rId791" Type="http://schemas.openxmlformats.org/officeDocument/2006/relationships/slideLayout" Target="../slideLayouts/slideLayout1362.xml"/><Relationship Id="rId444" Type="http://schemas.openxmlformats.org/officeDocument/2006/relationships/slideLayout" Target="../slideLayouts/slideLayout1015.xml"/><Relationship Id="rId651" Type="http://schemas.openxmlformats.org/officeDocument/2006/relationships/slideLayout" Target="../slideLayouts/slideLayout1222.xml"/><Relationship Id="rId749" Type="http://schemas.openxmlformats.org/officeDocument/2006/relationships/slideLayout" Target="../slideLayouts/slideLayout1320.xml"/><Relationship Id="rId290" Type="http://schemas.openxmlformats.org/officeDocument/2006/relationships/slideLayout" Target="../slideLayouts/slideLayout861.xml"/><Relationship Id="rId304" Type="http://schemas.openxmlformats.org/officeDocument/2006/relationships/slideLayout" Target="../slideLayouts/slideLayout875.xml"/><Relationship Id="rId388" Type="http://schemas.openxmlformats.org/officeDocument/2006/relationships/slideLayout" Target="../slideLayouts/slideLayout959.xml"/><Relationship Id="rId511" Type="http://schemas.openxmlformats.org/officeDocument/2006/relationships/slideLayout" Target="../slideLayouts/slideLayout1082.xml"/><Relationship Id="rId609" Type="http://schemas.openxmlformats.org/officeDocument/2006/relationships/slideLayout" Target="../slideLayouts/slideLayout1180.xml"/><Relationship Id="rId85" Type="http://schemas.openxmlformats.org/officeDocument/2006/relationships/slideLayout" Target="../slideLayouts/slideLayout656.xml"/><Relationship Id="rId150" Type="http://schemas.openxmlformats.org/officeDocument/2006/relationships/slideLayout" Target="../slideLayouts/slideLayout721.xml"/><Relationship Id="rId595" Type="http://schemas.openxmlformats.org/officeDocument/2006/relationships/slideLayout" Target="../slideLayouts/slideLayout1166.xml"/><Relationship Id="rId816" Type="http://schemas.openxmlformats.org/officeDocument/2006/relationships/image" Target="../media/image16.emf"/><Relationship Id="rId248" Type="http://schemas.openxmlformats.org/officeDocument/2006/relationships/slideLayout" Target="../slideLayouts/slideLayout819.xml"/><Relationship Id="rId455" Type="http://schemas.openxmlformats.org/officeDocument/2006/relationships/slideLayout" Target="../slideLayouts/slideLayout1026.xml"/><Relationship Id="rId662" Type="http://schemas.openxmlformats.org/officeDocument/2006/relationships/slideLayout" Target="../slideLayouts/slideLayout1233.xml"/><Relationship Id="rId12" Type="http://schemas.openxmlformats.org/officeDocument/2006/relationships/slideLayout" Target="../slideLayouts/slideLayout583.xml"/><Relationship Id="rId108" Type="http://schemas.openxmlformats.org/officeDocument/2006/relationships/slideLayout" Target="../slideLayouts/slideLayout679.xml"/><Relationship Id="rId315" Type="http://schemas.openxmlformats.org/officeDocument/2006/relationships/slideLayout" Target="../slideLayouts/slideLayout886.xml"/><Relationship Id="rId522" Type="http://schemas.openxmlformats.org/officeDocument/2006/relationships/slideLayout" Target="../slideLayouts/slideLayout1093.xml"/><Relationship Id="rId96" Type="http://schemas.openxmlformats.org/officeDocument/2006/relationships/slideLayout" Target="../slideLayouts/slideLayout667.xml"/><Relationship Id="rId161" Type="http://schemas.openxmlformats.org/officeDocument/2006/relationships/slideLayout" Target="../slideLayouts/slideLayout732.xml"/><Relationship Id="rId399" Type="http://schemas.openxmlformats.org/officeDocument/2006/relationships/slideLayout" Target="../slideLayouts/slideLayout970.xml"/><Relationship Id="rId259" Type="http://schemas.openxmlformats.org/officeDocument/2006/relationships/slideLayout" Target="../slideLayouts/slideLayout830.xml"/><Relationship Id="rId466" Type="http://schemas.openxmlformats.org/officeDocument/2006/relationships/slideLayout" Target="../slideLayouts/slideLayout1037.xml"/><Relationship Id="rId673" Type="http://schemas.openxmlformats.org/officeDocument/2006/relationships/slideLayout" Target="../slideLayouts/slideLayout1244.xml"/><Relationship Id="rId23" Type="http://schemas.openxmlformats.org/officeDocument/2006/relationships/slideLayout" Target="../slideLayouts/slideLayout594.xml"/><Relationship Id="rId119" Type="http://schemas.openxmlformats.org/officeDocument/2006/relationships/slideLayout" Target="../slideLayouts/slideLayout690.xml"/><Relationship Id="rId326" Type="http://schemas.openxmlformats.org/officeDocument/2006/relationships/slideLayout" Target="../slideLayouts/slideLayout897.xml"/><Relationship Id="rId533" Type="http://schemas.openxmlformats.org/officeDocument/2006/relationships/slideLayout" Target="../slideLayouts/slideLayout1104.xml"/><Relationship Id="rId740" Type="http://schemas.openxmlformats.org/officeDocument/2006/relationships/slideLayout" Target="../slideLayouts/slideLayout1311.xml"/><Relationship Id="rId172" Type="http://schemas.openxmlformats.org/officeDocument/2006/relationships/slideLayout" Target="../slideLayouts/slideLayout743.xml"/><Relationship Id="rId477" Type="http://schemas.openxmlformats.org/officeDocument/2006/relationships/slideLayout" Target="../slideLayouts/slideLayout1048.xml"/><Relationship Id="rId600" Type="http://schemas.openxmlformats.org/officeDocument/2006/relationships/slideLayout" Target="../slideLayouts/slideLayout1171.xml"/><Relationship Id="rId684" Type="http://schemas.openxmlformats.org/officeDocument/2006/relationships/slideLayout" Target="../slideLayouts/slideLayout1255.xml"/><Relationship Id="rId337" Type="http://schemas.openxmlformats.org/officeDocument/2006/relationships/slideLayout" Target="../slideLayouts/slideLayout908.xml"/><Relationship Id="rId34" Type="http://schemas.openxmlformats.org/officeDocument/2006/relationships/slideLayout" Target="../slideLayouts/slideLayout605.xml"/><Relationship Id="rId544" Type="http://schemas.openxmlformats.org/officeDocument/2006/relationships/slideLayout" Target="../slideLayouts/slideLayout1115.xml"/><Relationship Id="rId751" Type="http://schemas.openxmlformats.org/officeDocument/2006/relationships/slideLayout" Target="../slideLayouts/slideLayout1322.xml"/><Relationship Id="rId183" Type="http://schemas.openxmlformats.org/officeDocument/2006/relationships/slideLayout" Target="../slideLayouts/slideLayout754.xml"/><Relationship Id="rId390" Type="http://schemas.openxmlformats.org/officeDocument/2006/relationships/slideLayout" Target="../slideLayouts/slideLayout961.xml"/><Relationship Id="rId404" Type="http://schemas.openxmlformats.org/officeDocument/2006/relationships/slideLayout" Target="../slideLayouts/slideLayout975.xml"/><Relationship Id="rId611" Type="http://schemas.openxmlformats.org/officeDocument/2006/relationships/slideLayout" Target="../slideLayouts/slideLayout1182.xml"/><Relationship Id="rId250" Type="http://schemas.openxmlformats.org/officeDocument/2006/relationships/slideLayout" Target="../slideLayouts/slideLayout821.xml"/><Relationship Id="rId488" Type="http://schemas.openxmlformats.org/officeDocument/2006/relationships/slideLayout" Target="../slideLayouts/slideLayout1059.xml"/><Relationship Id="rId695" Type="http://schemas.openxmlformats.org/officeDocument/2006/relationships/slideLayout" Target="../slideLayouts/slideLayout1266.xml"/><Relationship Id="rId709" Type="http://schemas.openxmlformats.org/officeDocument/2006/relationships/slideLayout" Target="../slideLayouts/slideLayout1280.xml"/><Relationship Id="rId45" Type="http://schemas.openxmlformats.org/officeDocument/2006/relationships/slideLayout" Target="../slideLayouts/slideLayout616.xml"/><Relationship Id="rId110" Type="http://schemas.openxmlformats.org/officeDocument/2006/relationships/slideLayout" Target="../slideLayouts/slideLayout681.xml"/><Relationship Id="rId348" Type="http://schemas.openxmlformats.org/officeDocument/2006/relationships/slideLayout" Target="../slideLayouts/slideLayout919.xml"/><Relationship Id="rId555" Type="http://schemas.openxmlformats.org/officeDocument/2006/relationships/slideLayout" Target="../slideLayouts/slideLayout1126.xml"/><Relationship Id="rId762" Type="http://schemas.openxmlformats.org/officeDocument/2006/relationships/slideLayout" Target="../slideLayouts/slideLayout1333.xml"/><Relationship Id="rId194" Type="http://schemas.openxmlformats.org/officeDocument/2006/relationships/slideLayout" Target="../slideLayouts/slideLayout765.xml"/><Relationship Id="rId208" Type="http://schemas.openxmlformats.org/officeDocument/2006/relationships/slideLayout" Target="../slideLayouts/slideLayout779.xml"/><Relationship Id="rId415" Type="http://schemas.openxmlformats.org/officeDocument/2006/relationships/slideLayout" Target="../slideLayouts/slideLayout986.xml"/><Relationship Id="rId622" Type="http://schemas.openxmlformats.org/officeDocument/2006/relationships/slideLayout" Target="../slideLayouts/slideLayout1193.xml"/><Relationship Id="rId261" Type="http://schemas.openxmlformats.org/officeDocument/2006/relationships/slideLayout" Target="../slideLayouts/slideLayout832.xml"/><Relationship Id="rId499" Type="http://schemas.openxmlformats.org/officeDocument/2006/relationships/slideLayout" Target="../slideLayouts/slideLayout1070.xml"/><Relationship Id="rId56" Type="http://schemas.openxmlformats.org/officeDocument/2006/relationships/slideLayout" Target="../slideLayouts/slideLayout627.xml"/><Relationship Id="rId359" Type="http://schemas.openxmlformats.org/officeDocument/2006/relationships/slideLayout" Target="../slideLayouts/slideLayout930.xml"/><Relationship Id="rId566" Type="http://schemas.openxmlformats.org/officeDocument/2006/relationships/slideLayout" Target="../slideLayouts/slideLayout1137.xml"/><Relationship Id="rId773" Type="http://schemas.openxmlformats.org/officeDocument/2006/relationships/slideLayout" Target="../slideLayouts/slideLayout1344.xml"/><Relationship Id="rId121" Type="http://schemas.openxmlformats.org/officeDocument/2006/relationships/slideLayout" Target="../slideLayouts/slideLayout692.xml"/><Relationship Id="rId219" Type="http://schemas.openxmlformats.org/officeDocument/2006/relationships/slideLayout" Target="../slideLayouts/slideLayout790.xml"/><Relationship Id="rId426" Type="http://schemas.openxmlformats.org/officeDocument/2006/relationships/slideLayout" Target="../slideLayouts/slideLayout997.xml"/><Relationship Id="rId633" Type="http://schemas.openxmlformats.org/officeDocument/2006/relationships/slideLayout" Target="../slideLayouts/slideLayout1204.xml"/><Relationship Id="rId67" Type="http://schemas.openxmlformats.org/officeDocument/2006/relationships/slideLayout" Target="../slideLayouts/slideLayout638.xml"/><Relationship Id="rId272" Type="http://schemas.openxmlformats.org/officeDocument/2006/relationships/slideLayout" Target="../slideLayouts/slideLayout843.xml"/><Relationship Id="rId577" Type="http://schemas.openxmlformats.org/officeDocument/2006/relationships/slideLayout" Target="../slideLayouts/slideLayout1148.xml"/><Relationship Id="rId700" Type="http://schemas.openxmlformats.org/officeDocument/2006/relationships/slideLayout" Target="../slideLayouts/slideLayout1271.xml"/><Relationship Id="rId132" Type="http://schemas.openxmlformats.org/officeDocument/2006/relationships/slideLayout" Target="../slideLayouts/slideLayout703.xml"/><Relationship Id="rId784" Type="http://schemas.openxmlformats.org/officeDocument/2006/relationships/slideLayout" Target="../slideLayouts/slideLayout1355.xml"/><Relationship Id="rId437" Type="http://schemas.openxmlformats.org/officeDocument/2006/relationships/slideLayout" Target="../slideLayouts/slideLayout1008.xml"/><Relationship Id="rId644" Type="http://schemas.openxmlformats.org/officeDocument/2006/relationships/slideLayout" Target="../slideLayouts/slideLayout1215.xml"/><Relationship Id="rId283" Type="http://schemas.openxmlformats.org/officeDocument/2006/relationships/slideLayout" Target="../slideLayouts/slideLayout854.xml"/><Relationship Id="rId490" Type="http://schemas.openxmlformats.org/officeDocument/2006/relationships/slideLayout" Target="../slideLayouts/slideLayout1061.xml"/><Relationship Id="rId504" Type="http://schemas.openxmlformats.org/officeDocument/2006/relationships/slideLayout" Target="../slideLayouts/slideLayout1075.xml"/><Relationship Id="rId711" Type="http://schemas.openxmlformats.org/officeDocument/2006/relationships/slideLayout" Target="../slideLayouts/slideLayout1282.xml"/><Relationship Id="rId78" Type="http://schemas.openxmlformats.org/officeDocument/2006/relationships/slideLayout" Target="../slideLayouts/slideLayout649.xml"/><Relationship Id="rId143" Type="http://schemas.openxmlformats.org/officeDocument/2006/relationships/slideLayout" Target="../slideLayouts/slideLayout714.xml"/><Relationship Id="rId350" Type="http://schemas.openxmlformats.org/officeDocument/2006/relationships/slideLayout" Target="../slideLayouts/slideLayout921.xml"/><Relationship Id="rId588" Type="http://schemas.openxmlformats.org/officeDocument/2006/relationships/slideLayout" Target="../slideLayouts/slideLayout1159.xml"/><Relationship Id="rId795" Type="http://schemas.openxmlformats.org/officeDocument/2006/relationships/slideLayout" Target="../slideLayouts/slideLayout1366.xml"/><Relationship Id="rId809" Type="http://schemas.openxmlformats.org/officeDocument/2006/relationships/theme" Target="../theme/theme4.xml"/><Relationship Id="rId9" Type="http://schemas.openxmlformats.org/officeDocument/2006/relationships/slideLayout" Target="../slideLayouts/slideLayout580.xml"/><Relationship Id="rId210" Type="http://schemas.openxmlformats.org/officeDocument/2006/relationships/slideLayout" Target="../slideLayouts/slideLayout781.xml"/><Relationship Id="rId448" Type="http://schemas.openxmlformats.org/officeDocument/2006/relationships/slideLayout" Target="../slideLayouts/slideLayout1019.xml"/><Relationship Id="rId655" Type="http://schemas.openxmlformats.org/officeDocument/2006/relationships/slideLayout" Target="../slideLayouts/slideLayout1226.xml"/><Relationship Id="rId294" Type="http://schemas.openxmlformats.org/officeDocument/2006/relationships/slideLayout" Target="../slideLayouts/slideLayout865.xml"/><Relationship Id="rId308" Type="http://schemas.openxmlformats.org/officeDocument/2006/relationships/slideLayout" Target="../slideLayouts/slideLayout879.xml"/><Relationship Id="rId515" Type="http://schemas.openxmlformats.org/officeDocument/2006/relationships/slideLayout" Target="../slideLayouts/slideLayout1086.xml"/><Relationship Id="rId722" Type="http://schemas.openxmlformats.org/officeDocument/2006/relationships/slideLayout" Target="../slideLayouts/slideLayout1293.xml"/><Relationship Id="rId89" Type="http://schemas.openxmlformats.org/officeDocument/2006/relationships/slideLayout" Target="../slideLayouts/slideLayout660.xml"/><Relationship Id="rId154" Type="http://schemas.openxmlformats.org/officeDocument/2006/relationships/slideLayout" Target="../slideLayouts/slideLayout725.xml"/><Relationship Id="rId361" Type="http://schemas.openxmlformats.org/officeDocument/2006/relationships/slideLayout" Target="../slideLayouts/slideLayout932.xml"/><Relationship Id="rId599" Type="http://schemas.openxmlformats.org/officeDocument/2006/relationships/slideLayout" Target="../slideLayouts/slideLayout1170.xml"/><Relationship Id="rId459" Type="http://schemas.openxmlformats.org/officeDocument/2006/relationships/slideLayout" Target="../slideLayouts/slideLayout1030.xml"/><Relationship Id="rId666" Type="http://schemas.openxmlformats.org/officeDocument/2006/relationships/slideLayout" Target="../slideLayouts/slideLayout1237.xml"/><Relationship Id="rId16" Type="http://schemas.openxmlformats.org/officeDocument/2006/relationships/slideLayout" Target="../slideLayouts/slideLayout587.xml"/><Relationship Id="rId221" Type="http://schemas.openxmlformats.org/officeDocument/2006/relationships/slideLayout" Target="../slideLayouts/slideLayout792.xml"/><Relationship Id="rId319" Type="http://schemas.openxmlformats.org/officeDocument/2006/relationships/slideLayout" Target="../slideLayouts/slideLayout890.xml"/><Relationship Id="rId526" Type="http://schemas.openxmlformats.org/officeDocument/2006/relationships/slideLayout" Target="../slideLayouts/slideLayout1097.xml"/><Relationship Id="rId733" Type="http://schemas.openxmlformats.org/officeDocument/2006/relationships/slideLayout" Target="../slideLayouts/slideLayout1304.xml"/><Relationship Id="rId165" Type="http://schemas.openxmlformats.org/officeDocument/2006/relationships/slideLayout" Target="../slideLayouts/slideLayout736.xml"/><Relationship Id="rId372" Type="http://schemas.openxmlformats.org/officeDocument/2006/relationships/slideLayout" Target="../slideLayouts/slideLayout943.xml"/><Relationship Id="rId677" Type="http://schemas.openxmlformats.org/officeDocument/2006/relationships/slideLayout" Target="../slideLayouts/slideLayout1248.xml"/><Relationship Id="rId800" Type="http://schemas.openxmlformats.org/officeDocument/2006/relationships/slideLayout" Target="../slideLayouts/slideLayout1371.xml"/><Relationship Id="rId232" Type="http://schemas.openxmlformats.org/officeDocument/2006/relationships/slideLayout" Target="../slideLayouts/slideLayout803.xml"/><Relationship Id="rId27" Type="http://schemas.openxmlformats.org/officeDocument/2006/relationships/slideLayout" Target="../slideLayouts/slideLayout598.xml"/><Relationship Id="rId537" Type="http://schemas.openxmlformats.org/officeDocument/2006/relationships/slideLayout" Target="../slideLayouts/slideLayout1108.xml"/><Relationship Id="rId744" Type="http://schemas.openxmlformats.org/officeDocument/2006/relationships/slideLayout" Target="../slideLayouts/slideLayout1315.xml"/><Relationship Id="rId80" Type="http://schemas.openxmlformats.org/officeDocument/2006/relationships/slideLayout" Target="../slideLayouts/slideLayout651.xml"/><Relationship Id="rId176" Type="http://schemas.openxmlformats.org/officeDocument/2006/relationships/slideLayout" Target="../slideLayouts/slideLayout747.xml"/><Relationship Id="rId383" Type="http://schemas.openxmlformats.org/officeDocument/2006/relationships/slideLayout" Target="../slideLayouts/slideLayout954.xml"/><Relationship Id="rId590" Type="http://schemas.openxmlformats.org/officeDocument/2006/relationships/slideLayout" Target="../slideLayouts/slideLayout1161.xml"/><Relationship Id="rId604" Type="http://schemas.openxmlformats.org/officeDocument/2006/relationships/slideLayout" Target="../slideLayouts/slideLayout1175.xml"/><Relationship Id="rId811" Type="http://schemas.openxmlformats.org/officeDocument/2006/relationships/image" Target="../media/image11.emf"/><Relationship Id="rId243" Type="http://schemas.openxmlformats.org/officeDocument/2006/relationships/slideLayout" Target="../slideLayouts/slideLayout814.xml"/><Relationship Id="rId450" Type="http://schemas.openxmlformats.org/officeDocument/2006/relationships/slideLayout" Target="../slideLayouts/slideLayout1021.xml"/><Relationship Id="rId688" Type="http://schemas.openxmlformats.org/officeDocument/2006/relationships/slideLayout" Target="../slideLayouts/slideLayout1259.xml"/><Relationship Id="rId38" Type="http://schemas.openxmlformats.org/officeDocument/2006/relationships/slideLayout" Target="../slideLayouts/slideLayout609.xml"/><Relationship Id="rId103" Type="http://schemas.openxmlformats.org/officeDocument/2006/relationships/slideLayout" Target="../slideLayouts/slideLayout674.xml"/><Relationship Id="rId310" Type="http://schemas.openxmlformats.org/officeDocument/2006/relationships/slideLayout" Target="../slideLayouts/slideLayout881.xml"/><Relationship Id="rId548" Type="http://schemas.openxmlformats.org/officeDocument/2006/relationships/slideLayout" Target="../slideLayouts/slideLayout1119.xml"/><Relationship Id="rId755" Type="http://schemas.openxmlformats.org/officeDocument/2006/relationships/slideLayout" Target="../slideLayouts/slideLayout1326.xml"/><Relationship Id="rId91" Type="http://schemas.openxmlformats.org/officeDocument/2006/relationships/slideLayout" Target="../slideLayouts/slideLayout662.xml"/><Relationship Id="rId187" Type="http://schemas.openxmlformats.org/officeDocument/2006/relationships/slideLayout" Target="../slideLayouts/slideLayout758.xml"/><Relationship Id="rId394" Type="http://schemas.openxmlformats.org/officeDocument/2006/relationships/slideLayout" Target="../slideLayouts/slideLayout965.xml"/><Relationship Id="rId408" Type="http://schemas.openxmlformats.org/officeDocument/2006/relationships/slideLayout" Target="../slideLayouts/slideLayout979.xml"/><Relationship Id="rId615" Type="http://schemas.openxmlformats.org/officeDocument/2006/relationships/slideLayout" Target="../slideLayouts/slideLayout1186.xml"/><Relationship Id="rId254" Type="http://schemas.openxmlformats.org/officeDocument/2006/relationships/slideLayout" Target="../slideLayouts/slideLayout825.xml"/><Relationship Id="rId699" Type="http://schemas.openxmlformats.org/officeDocument/2006/relationships/slideLayout" Target="../slideLayouts/slideLayout1270.xml"/><Relationship Id="rId49" Type="http://schemas.openxmlformats.org/officeDocument/2006/relationships/slideLayout" Target="../slideLayouts/slideLayout620.xml"/><Relationship Id="rId114" Type="http://schemas.openxmlformats.org/officeDocument/2006/relationships/slideLayout" Target="../slideLayouts/slideLayout685.xml"/><Relationship Id="rId461" Type="http://schemas.openxmlformats.org/officeDocument/2006/relationships/slideLayout" Target="../slideLayouts/slideLayout1032.xml"/><Relationship Id="rId559" Type="http://schemas.openxmlformats.org/officeDocument/2006/relationships/slideLayout" Target="../slideLayouts/slideLayout1130.xml"/><Relationship Id="rId766" Type="http://schemas.openxmlformats.org/officeDocument/2006/relationships/slideLayout" Target="../slideLayouts/slideLayout1337.xml"/><Relationship Id="rId198" Type="http://schemas.openxmlformats.org/officeDocument/2006/relationships/slideLayout" Target="../slideLayouts/slideLayout769.xml"/><Relationship Id="rId321" Type="http://schemas.openxmlformats.org/officeDocument/2006/relationships/slideLayout" Target="../slideLayouts/slideLayout892.xml"/><Relationship Id="rId419" Type="http://schemas.openxmlformats.org/officeDocument/2006/relationships/slideLayout" Target="../slideLayouts/slideLayout990.xml"/><Relationship Id="rId626" Type="http://schemas.openxmlformats.org/officeDocument/2006/relationships/slideLayout" Target="../slideLayouts/slideLayout1197.xml"/><Relationship Id="rId265" Type="http://schemas.openxmlformats.org/officeDocument/2006/relationships/slideLayout" Target="../slideLayouts/slideLayout836.xml"/><Relationship Id="rId472" Type="http://schemas.openxmlformats.org/officeDocument/2006/relationships/slideLayout" Target="../slideLayouts/slideLayout1043.xml"/><Relationship Id="rId125" Type="http://schemas.openxmlformats.org/officeDocument/2006/relationships/slideLayout" Target="../slideLayouts/slideLayout696.xml"/><Relationship Id="rId332" Type="http://schemas.openxmlformats.org/officeDocument/2006/relationships/slideLayout" Target="../slideLayouts/slideLayout903.xml"/><Relationship Id="rId777" Type="http://schemas.openxmlformats.org/officeDocument/2006/relationships/slideLayout" Target="../slideLayouts/slideLayout1348.xml"/><Relationship Id="rId637" Type="http://schemas.openxmlformats.org/officeDocument/2006/relationships/slideLayout" Target="../slideLayouts/slideLayout1208.xml"/><Relationship Id="rId276" Type="http://schemas.openxmlformats.org/officeDocument/2006/relationships/slideLayout" Target="../slideLayouts/slideLayout847.xml"/><Relationship Id="rId483" Type="http://schemas.openxmlformats.org/officeDocument/2006/relationships/slideLayout" Target="../slideLayouts/slideLayout1054.xml"/><Relationship Id="rId690" Type="http://schemas.openxmlformats.org/officeDocument/2006/relationships/slideLayout" Target="../slideLayouts/slideLayout1261.xml"/><Relationship Id="rId704" Type="http://schemas.openxmlformats.org/officeDocument/2006/relationships/slideLayout" Target="../slideLayouts/slideLayout1275.xml"/><Relationship Id="rId40" Type="http://schemas.openxmlformats.org/officeDocument/2006/relationships/slideLayout" Target="../slideLayouts/slideLayout611.xml"/><Relationship Id="rId136" Type="http://schemas.openxmlformats.org/officeDocument/2006/relationships/slideLayout" Target="../slideLayouts/slideLayout707.xml"/><Relationship Id="rId343" Type="http://schemas.openxmlformats.org/officeDocument/2006/relationships/slideLayout" Target="../slideLayouts/slideLayout914.xml"/><Relationship Id="rId550" Type="http://schemas.openxmlformats.org/officeDocument/2006/relationships/slideLayout" Target="../slideLayouts/slideLayout1121.xml"/><Relationship Id="rId788" Type="http://schemas.openxmlformats.org/officeDocument/2006/relationships/slideLayout" Target="../slideLayouts/slideLayout1359.xml"/><Relationship Id="rId203" Type="http://schemas.openxmlformats.org/officeDocument/2006/relationships/slideLayout" Target="../slideLayouts/slideLayout774.xml"/><Relationship Id="rId648" Type="http://schemas.openxmlformats.org/officeDocument/2006/relationships/slideLayout" Target="../slideLayouts/slideLayout1219.xml"/><Relationship Id="rId287" Type="http://schemas.openxmlformats.org/officeDocument/2006/relationships/slideLayout" Target="../slideLayouts/slideLayout858.xml"/><Relationship Id="rId410" Type="http://schemas.openxmlformats.org/officeDocument/2006/relationships/slideLayout" Target="../slideLayouts/slideLayout981.xml"/><Relationship Id="rId494" Type="http://schemas.openxmlformats.org/officeDocument/2006/relationships/slideLayout" Target="../slideLayouts/slideLayout1065.xml"/><Relationship Id="rId508" Type="http://schemas.openxmlformats.org/officeDocument/2006/relationships/slideLayout" Target="../slideLayouts/slideLayout1079.xml"/><Relationship Id="rId715" Type="http://schemas.openxmlformats.org/officeDocument/2006/relationships/slideLayout" Target="../slideLayouts/slideLayout1286.xml"/><Relationship Id="rId147" Type="http://schemas.openxmlformats.org/officeDocument/2006/relationships/slideLayout" Target="../slideLayouts/slideLayout718.xml"/><Relationship Id="rId354" Type="http://schemas.openxmlformats.org/officeDocument/2006/relationships/slideLayout" Target="../slideLayouts/slideLayout925.xml"/><Relationship Id="rId799" Type="http://schemas.openxmlformats.org/officeDocument/2006/relationships/slideLayout" Target="../slideLayouts/slideLayout1370.xml"/><Relationship Id="rId51" Type="http://schemas.openxmlformats.org/officeDocument/2006/relationships/slideLayout" Target="../slideLayouts/slideLayout622.xml"/><Relationship Id="rId561" Type="http://schemas.openxmlformats.org/officeDocument/2006/relationships/slideLayout" Target="../slideLayouts/slideLayout1132.xml"/><Relationship Id="rId659" Type="http://schemas.openxmlformats.org/officeDocument/2006/relationships/slideLayout" Target="../slideLayouts/slideLayout1230.xml"/><Relationship Id="rId214" Type="http://schemas.openxmlformats.org/officeDocument/2006/relationships/slideLayout" Target="../slideLayouts/slideLayout785.xml"/><Relationship Id="rId298" Type="http://schemas.openxmlformats.org/officeDocument/2006/relationships/slideLayout" Target="../slideLayouts/slideLayout869.xml"/><Relationship Id="rId421" Type="http://schemas.openxmlformats.org/officeDocument/2006/relationships/slideLayout" Target="../slideLayouts/slideLayout992.xml"/><Relationship Id="rId519" Type="http://schemas.openxmlformats.org/officeDocument/2006/relationships/slideLayout" Target="../slideLayouts/slideLayout1090.xml"/><Relationship Id="rId158" Type="http://schemas.openxmlformats.org/officeDocument/2006/relationships/slideLayout" Target="../slideLayouts/slideLayout729.xml"/><Relationship Id="rId726" Type="http://schemas.openxmlformats.org/officeDocument/2006/relationships/slideLayout" Target="../slideLayouts/slideLayout1297.xml"/><Relationship Id="rId62" Type="http://schemas.openxmlformats.org/officeDocument/2006/relationships/slideLayout" Target="../slideLayouts/slideLayout633.xml"/><Relationship Id="rId365" Type="http://schemas.openxmlformats.org/officeDocument/2006/relationships/slideLayout" Target="../slideLayouts/slideLayout936.xml"/><Relationship Id="rId572" Type="http://schemas.openxmlformats.org/officeDocument/2006/relationships/slideLayout" Target="../slideLayouts/slideLayout1143.xml"/><Relationship Id="rId225" Type="http://schemas.openxmlformats.org/officeDocument/2006/relationships/slideLayout" Target="../slideLayouts/slideLayout796.xml"/><Relationship Id="rId432" Type="http://schemas.openxmlformats.org/officeDocument/2006/relationships/slideLayout" Target="../slideLayouts/slideLayout1003.xml"/><Relationship Id="rId737" Type="http://schemas.openxmlformats.org/officeDocument/2006/relationships/slideLayout" Target="../slideLayouts/slideLayout1308.xml"/><Relationship Id="rId73" Type="http://schemas.openxmlformats.org/officeDocument/2006/relationships/slideLayout" Target="../slideLayouts/slideLayout644.xml"/><Relationship Id="rId169" Type="http://schemas.openxmlformats.org/officeDocument/2006/relationships/slideLayout" Target="../slideLayouts/slideLayout740.xml"/><Relationship Id="rId376" Type="http://schemas.openxmlformats.org/officeDocument/2006/relationships/slideLayout" Target="../slideLayouts/slideLayout947.xml"/><Relationship Id="rId583" Type="http://schemas.openxmlformats.org/officeDocument/2006/relationships/slideLayout" Target="../slideLayouts/slideLayout1154.xml"/><Relationship Id="rId790" Type="http://schemas.openxmlformats.org/officeDocument/2006/relationships/slideLayout" Target="../slideLayouts/slideLayout1361.xml"/><Relationship Id="rId804" Type="http://schemas.openxmlformats.org/officeDocument/2006/relationships/slideLayout" Target="../slideLayouts/slideLayout1375.xml"/><Relationship Id="rId4" Type="http://schemas.openxmlformats.org/officeDocument/2006/relationships/slideLayout" Target="../slideLayouts/slideLayout575.xml"/><Relationship Id="rId236" Type="http://schemas.openxmlformats.org/officeDocument/2006/relationships/slideLayout" Target="../slideLayouts/slideLayout807.xml"/><Relationship Id="rId443" Type="http://schemas.openxmlformats.org/officeDocument/2006/relationships/slideLayout" Target="../slideLayouts/slideLayout1014.xml"/><Relationship Id="rId650" Type="http://schemas.openxmlformats.org/officeDocument/2006/relationships/slideLayout" Target="../slideLayouts/slideLayout1221.xml"/><Relationship Id="rId303" Type="http://schemas.openxmlformats.org/officeDocument/2006/relationships/slideLayout" Target="../slideLayouts/slideLayout874.xml"/><Relationship Id="rId748" Type="http://schemas.openxmlformats.org/officeDocument/2006/relationships/slideLayout" Target="../slideLayouts/slideLayout1319.xml"/><Relationship Id="rId84" Type="http://schemas.openxmlformats.org/officeDocument/2006/relationships/slideLayout" Target="../slideLayouts/slideLayout655.xml"/><Relationship Id="rId387" Type="http://schemas.openxmlformats.org/officeDocument/2006/relationships/slideLayout" Target="../slideLayouts/slideLayout958.xml"/><Relationship Id="rId510" Type="http://schemas.openxmlformats.org/officeDocument/2006/relationships/slideLayout" Target="../slideLayouts/slideLayout1081.xml"/><Relationship Id="rId594" Type="http://schemas.openxmlformats.org/officeDocument/2006/relationships/slideLayout" Target="../slideLayouts/slideLayout1165.xml"/><Relationship Id="rId608" Type="http://schemas.openxmlformats.org/officeDocument/2006/relationships/slideLayout" Target="../slideLayouts/slideLayout1179.xml"/><Relationship Id="rId815" Type="http://schemas.openxmlformats.org/officeDocument/2006/relationships/image" Target="../media/image15.emf"/><Relationship Id="rId247" Type="http://schemas.openxmlformats.org/officeDocument/2006/relationships/slideLayout" Target="../slideLayouts/slideLayout818.xml"/><Relationship Id="rId107" Type="http://schemas.openxmlformats.org/officeDocument/2006/relationships/slideLayout" Target="../slideLayouts/slideLayout678.xml"/><Relationship Id="rId454" Type="http://schemas.openxmlformats.org/officeDocument/2006/relationships/slideLayout" Target="../slideLayouts/slideLayout1025.xml"/><Relationship Id="rId661" Type="http://schemas.openxmlformats.org/officeDocument/2006/relationships/slideLayout" Target="../slideLayouts/slideLayout1232.xml"/><Relationship Id="rId759" Type="http://schemas.openxmlformats.org/officeDocument/2006/relationships/slideLayout" Target="../slideLayouts/slideLayout1330.xml"/><Relationship Id="rId11" Type="http://schemas.openxmlformats.org/officeDocument/2006/relationships/slideLayout" Target="../slideLayouts/slideLayout582.xml"/><Relationship Id="rId314" Type="http://schemas.openxmlformats.org/officeDocument/2006/relationships/slideLayout" Target="../slideLayouts/slideLayout885.xml"/><Relationship Id="rId398" Type="http://schemas.openxmlformats.org/officeDocument/2006/relationships/slideLayout" Target="../slideLayouts/slideLayout969.xml"/><Relationship Id="rId521" Type="http://schemas.openxmlformats.org/officeDocument/2006/relationships/slideLayout" Target="../slideLayouts/slideLayout1092.xml"/><Relationship Id="rId619" Type="http://schemas.openxmlformats.org/officeDocument/2006/relationships/slideLayout" Target="../slideLayouts/slideLayout1190.xml"/><Relationship Id="rId95" Type="http://schemas.openxmlformats.org/officeDocument/2006/relationships/slideLayout" Target="../slideLayouts/slideLayout666.xml"/><Relationship Id="rId160" Type="http://schemas.openxmlformats.org/officeDocument/2006/relationships/slideLayout" Target="../slideLayouts/slideLayout731.xml"/><Relationship Id="rId258" Type="http://schemas.openxmlformats.org/officeDocument/2006/relationships/slideLayout" Target="../slideLayouts/slideLayout829.xml"/><Relationship Id="rId465" Type="http://schemas.openxmlformats.org/officeDocument/2006/relationships/slideLayout" Target="../slideLayouts/slideLayout1036.xml"/><Relationship Id="rId672" Type="http://schemas.openxmlformats.org/officeDocument/2006/relationships/slideLayout" Target="../slideLayouts/slideLayout1243.xml"/><Relationship Id="rId22" Type="http://schemas.openxmlformats.org/officeDocument/2006/relationships/slideLayout" Target="../slideLayouts/slideLayout593.xml"/><Relationship Id="rId118" Type="http://schemas.openxmlformats.org/officeDocument/2006/relationships/slideLayout" Target="../slideLayouts/slideLayout689.xml"/><Relationship Id="rId325" Type="http://schemas.openxmlformats.org/officeDocument/2006/relationships/slideLayout" Target="../slideLayouts/slideLayout896.xml"/><Relationship Id="rId532" Type="http://schemas.openxmlformats.org/officeDocument/2006/relationships/slideLayout" Target="../slideLayouts/slideLayout1103.xml"/><Relationship Id="rId171" Type="http://schemas.openxmlformats.org/officeDocument/2006/relationships/slideLayout" Target="../slideLayouts/slideLayout742.xml"/><Relationship Id="rId269" Type="http://schemas.openxmlformats.org/officeDocument/2006/relationships/slideLayout" Target="../slideLayouts/slideLayout840.xml"/><Relationship Id="rId476" Type="http://schemas.openxmlformats.org/officeDocument/2006/relationships/slideLayout" Target="../slideLayouts/slideLayout1047.xml"/><Relationship Id="rId683" Type="http://schemas.openxmlformats.org/officeDocument/2006/relationships/slideLayout" Target="../slideLayouts/slideLayout1254.xml"/><Relationship Id="rId33" Type="http://schemas.openxmlformats.org/officeDocument/2006/relationships/slideLayout" Target="../slideLayouts/slideLayout604.xml"/><Relationship Id="rId129" Type="http://schemas.openxmlformats.org/officeDocument/2006/relationships/slideLayout" Target="../slideLayouts/slideLayout700.xml"/><Relationship Id="rId336" Type="http://schemas.openxmlformats.org/officeDocument/2006/relationships/slideLayout" Target="../slideLayouts/slideLayout907.xml"/><Relationship Id="rId543" Type="http://schemas.openxmlformats.org/officeDocument/2006/relationships/slideLayout" Target="../slideLayouts/slideLayout1114.xml"/><Relationship Id="rId182" Type="http://schemas.openxmlformats.org/officeDocument/2006/relationships/slideLayout" Target="../slideLayouts/slideLayout753.xml"/><Relationship Id="rId403" Type="http://schemas.openxmlformats.org/officeDocument/2006/relationships/slideLayout" Target="../slideLayouts/slideLayout974.xml"/><Relationship Id="rId750" Type="http://schemas.openxmlformats.org/officeDocument/2006/relationships/slideLayout" Target="../slideLayouts/slideLayout13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2" r:id="rId19"/>
    <p:sldLayoutId id="2147484753" r:id="rId20"/>
    <p:sldLayoutId id="2147484754" r:id="rId21"/>
    <p:sldLayoutId id="2147484755" r:id="rId22"/>
    <p:sldLayoutId id="2147484756" r:id="rId23"/>
    <p:sldLayoutId id="2147484757" r:id="rId24"/>
    <p:sldLayoutId id="2147484758" r:id="rId25"/>
    <p:sldLayoutId id="2147484759" r:id="rId26"/>
    <p:sldLayoutId id="2147484760" r:id="rId27"/>
    <p:sldLayoutId id="2147484761" r:id="rId28"/>
    <p:sldLayoutId id="2147484762" r:id="rId29"/>
    <p:sldLayoutId id="2147484763" r:id="rId30"/>
    <p:sldLayoutId id="2147484764" r:id="rId31"/>
    <p:sldLayoutId id="2147484765" r:id="rId32"/>
    <p:sldLayoutId id="2147484766" r:id="rId33"/>
    <p:sldLayoutId id="2147484767" r:id="rId34"/>
    <p:sldLayoutId id="2147484768" r:id="rId35"/>
    <p:sldLayoutId id="2147484769" r:id="rId36"/>
    <p:sldLayoutId id="2147484770" r:id="rId37"/>
    <p:sldLayoutId id="2147484771" r:id="rId38"/>
    <p:sldLayoutId id="2147484772" r:id="rId39"/>
    <p:sldLayoutId id="2147484773" r:id="rId40"/>
    <p:sldLayoutId id="2147484774" r:id="rId41"/>
    <p:sldLayoutId id="2147484775" r:id="rId42"/>
    <p:sldLayoutId id="2147484776" r:id="rId43"/>
    <p:sldLayoutId id="2147484777" r:id="rId44"/>
    <p:sldLayoutId id="2147484778" r:id="rId45"/>
    <p:sldLayoutId id="2147484779" r:id="rId46"/>
    <p:sldLayoutId id="2147484780" r:id="rId47"/>
    <p:sldLayoutId id="2147484781" r:id="rId48"/>
    <p:sldLayoutId id="2147484782" r:id="rId49"/>
    <p:sldLayoutId id="2147484783" r:id="rId50"/>
    <p:sldLayoutId id="2147484784" r:id="rId51"/>
    <p:sldLayoutId id="2147484785" r:id="rId52"/>
    <p:sldLayoutId id="2147484786" r:id="rId53"/>
    <p:sldLayoutId id="2147484787" r:id="rId54"/>
    <p:sldLayoutId id="2147484788" r:id="rId55"/>
    <p:sldLayoutId id="2147484789" r:id="rId56"/>
    <p:sldLayoutId id="2147484790" r:id="rId57"/>
    <p:sldLayoutId id="2147484791" r:id="rId58"/>
    <p:sldLayoutId id="2147484792" r:id="rId59"/>
    <p:sldLayoutId id="2147484793" r:id="rId60"/>
    <p:sldLayoutId id="2147484794" r:id="rId61"/>
    <p:sldLayoutId id="2147484795" r:id="rId62"/>
    <p:sldLayoutId id="2147484796" r:id="rId63"/>
    <p:sldLayoutId id="2147484797" r:id="rId64"/>
    <p:sldLayoutId id="2147484798" r:id="rId65"/>
    <p:sldLayoutId id="2147484799" r:id="rId66"/>
    <p:sldLayoutId id="2147484800" r:id="rId67"/>
    <p:sldLayoutId id="2147484801" r:id="rId68"/>
    <p:sldLayoutId id="2147484802" r:id="rId69"/>
    <p:sldLayoutId id="2147484803" r:id="rId70"/>
    <p:sldLayoutId id="2147484804" r:id="rId71"/>
    <p:sldLayoutId id="2147484805" r:id="rId72"/>
    <p:sldLayoutId id="2147484806" r:id="rId73"/>
    <p:sldLayoutId id="2147484807" r:id="rId74"/>
    <p:sldLayoutId id="2147484808" r:id="rId75"/>
    <p:sldLayoutId id="2147484809" r:id="rId76"/>
    <p:sldLayoutId id="2147484810" r:id="rId77"/>
    <p:sldLayoutId id="2147484811" r:id="rId78"/>
    <p:sldLayoutId id="2147484812" r:id="rId79"/>
    <p:sldLayoutId id="2147484813" r:id="rId80"/>
    <p:sldLayoutId id="2147484814" r:id="rId81"/>
    <p:sldLayoutId id="2147484815" r:id="rId82"/>
    <p:sldLayoutId id="2147484816" r:id="rId83"/>
    <p:sldLayoutId id="2147484817" r:id="rId84"/>
    <p:sldLayoutId id="2147484818" r:id="rId85"/>
    <p:sldLayoutId id="2147484819" r:id="rId86"/>
    <p:sldLayoutId id="2147484820" r:id="rId87"/>
    <p:sldLayoutId id="2147484821" r:id="rId88"/>
    <p:sldLayoutId id="2147484822" r:id="rId89"/>
    <p:sldLayoutId id="2147484823" r:id="rId90"/>
    <p:sldLayoutId id="2147484824" r:id="rId91"/>
    <p:sldLayoutId id="2147484825" r:id="rId92"/>
    <p:sldLayoutId id="2147484826" r:id="rId93"/>
    <p:sldLayoutId id="2147484827" r:id="rId94"/>
    <p:sldLayoutId id="2147484828" r:id="rId95"/>
    <p:sldLayoutId id="2147484829" r:id="rId96"/>
    <p:sldLayoutId id="2147484830" r:id="rId97"/>
    <p:sldLayoutId id="2147484831" r:id="rId98"/>
    <p:sldLayoutId id="2147484832" r:id="rId99"/>
    <p:sldLayoutId id="2147484833" r:id="rId100"/>
    <p:sldLayoutId id="2147484834" r:id="rId101"/>
    <p:sldLayoutId id="2147484835" r:id="rId102"/>
    <p:sldLayoutId id="2147484836" r:id="rId103"/>
    <p:sldLayoutId id="2147484837" r:id="rId104"/>
    <p:sldLayoutId id="2147484838" r:id="rId105"/>
    <p:sldLayoutId id="2147484839" r:id="rId106"/>
    <p:sldLayoutId id="2147484840" r:id="rId107"/>
    <p:sldLayoutId id="2147484841" r:id="rId108"/>
    <p:sldLayoutId id="2147484842" r:id="rId109"/>
    <p:sldLayoutId id="2147484843" r:id="rId110"/>
    <p:sldLayoutId id="2147484844" r:id="rId111"/>
    <p:sldLayoutId id="2147484845" r:id="rId112"/>
    <p:sldLayoutId id="2147484846" r:id="rId113"/>
    <p:sldLayoutId id="2147484847" r:id="rId114"/>
    <p:sldLayoutId id="2147484848" r:id="rId115"/>
    <p:sldLayoutId id="2147484849" r:id="rId116"/>
    <p:sldLayoutId id="2147484850" r:id="rId117"/>
    <p:sldLayoutId id="2147484851" r:id="rId118"/>
    <p:sldLayoutId id="2147484852" r:id="rId119"/>
    <p:sldLayoutId id="2147484853" r:id="rId120"/>
    <p:sldLayoutId id="2147484854" r:id="rId121"/>
    <p:sldLayoutId id="2147484855" r:id="rId122"/>
    <p:sldLayoutId id="2147484856" r:id="rId123"/>
    <p:sldLayoutId id="2147484857" r:id="rId124"/>
    <p:sldLayoutId id="2147484858" r:id="rId125"/>
    <p:sldLayoutId id="2147484859" r:id="rId126"/>
    <p:sldLayoutId id="2147484860" r:id="rId127"/>
    <p:sldLayoutId id="2147484861" r:id="rId128"/>
    <p:sldLayoutId id="2147484862" r:id="rId129"/>
    <p:sldLayoutId id="2147484863" r:id="rId130"/>
    <p:sldLayoutId id="2147484864" r:id="rId131"/>
    <p:sldLayoutId id="2147484865" r:id="rId132"/>
    <p:sldLayoutId id="2147484866" r:id="rId133"/>
    <p:sldLayoutId id="2147484867" r:id="rId134"/>
    <p:sldLayoutId id="2147484868" r:id="rId135"/>
    <p:sldLayoutId id="2147484869" r:id="rId136"/>
    <p:sldLayoutId id="2147484870" r:id="rId137"/>
    <p:sldLayoutId id="2147484871" r:id="rId138"/>
    <p:sldLayoutId id="2147484872" r:id="rId139"/>
    <p:sldLayoutId id="2147484873" r:id="rId140"/>
    <p:sldLayoutId id="2147484874" r:id="rId141"/>
    <p:sldLayoutId id="2147484875" r:id="rId142"/>
    <p:sldLayoutId id="2147484876" r:id="rId143"/>
    <p:sldLayoutId id="2147484877" r:id="rId144"/>
    <p:sldLayoutId id="2147484878" r:id="rId145"/>
    <p:sldLayoutId id="2147484879" r:id="rId146"/>
    <p:sldLayoutId id="2147484880" r:id="rId147"/>
    <p:sldLayoutId id="2147484881" r:id="rId148"/>
    <p:sldLayoutId id="2147484882" r:id="rId149"/>
    <p:sldLayoutId id="2147484883" r:id="rId150"/>
    <p:sldLayoutId id="2147484884" r:id="rId151"/>
    <p:sldLayoutId id="2147484885" r:id="rId152"/>
    <p:sldLayoutId id="2147484886" r:id="rId153"/>
    <p:sldLayoutId id="2147484887" r:id="rId154"/>
    <p:sldLayoutId id="2147484888" r:id="rId155"/>
    <p:sldLayoutId id="2147484889" r:id="rId156"/>
    <p:sldLayoutId id="2147484890" r:id="rId157"/>
    <p:sldLayoutId id="2147484891" r:id="rId158"/>
    <p:sldLayoutId id="2147484892" r:id="rId159"/>
    <p:sldLayoutId id="2147484893" r:id="rId160"/>
    <p:sldLayoutId id="2147484894" r:id="rId161"/>
    <p:sldLayoutId id="2147484895" r:id="rId162"/>
    <p:sldLayoutId id="2147484896" r:id="rId163"/>
    <p:sldLayoutId id="2147484897" r:id="rId164"/>
    <p:sldLayoutId id="2147484898" r:id="rId165"/>
    <p:sldLayoutId id="2147484899" r:id="rId166"/>
    <p:sldLayoutId id="2147484900" r:id="rId167"/>
    <p:sldLayoutId id="2147484901" r:id="rId168"/>
    <p:sldLayoutId id="2147484902" r:id="rId169"/>
    <p:sldLayoutId id="2147484903" r:id="rId170"/>
    <p:sldLayoutId id="2147484904" r:id="rId171"/>
    <p:sldLayoutId id="2147484905" r:id="rId172"/>
    <p:sldLayoutId id="2147484906" r:id="rId173"/>
    <p:sldLayoutId id="2147484907" r:id="rId174"/>
    <p:sldLayoutId id="2147484908" r:id="rId175"/>
    <p:sldLayoutId id="2147484909" r:id="rId176"/>
    <p:sldLayoutId id="2147484910" r:id="rId177"/>
    <p:sldLayoutId id="2147484911" r:id="rId178"/>
    <p:sldLayoutId id="2147484912" r:id="rId179"/>
    <p:sldLayoutId id="2147484913" r:id="rId180"/>
    <p:sldLayoutId id="2147484914" r:id="rId181"/>
    <p:sldLayoutId id="2147484915" r:id="rId182"/>
    <p:sldLayoutId id="2147484916" r:id="rId183"/>
    <p:sldLayoutId id="2147484917" r:id="rId184"/>
    <p:sldLayoutId id="2147484918" r:id="rId185"/>
    <p:sldLayoutId id="2147484919" r:id="rId186"/>
    <p:sldLayoutId id="2147484920" r:id="rId187"/>
    <p:sldLayoutId id="2147484921" r:id="rId188"/>
    <p:sldLayoutId id="2147484922" r:id="rId189"/>
    <p:sldLayoutId id="2147484923" r:id="rId190"/>
    <p:sldLayoutId id="2147484924" r:id="rId191"/>
    <p:sldLayoutId id="2147484925" r:id="rId192"/>
    <p:sldLayoutId id="2147484926" r:id="rId193"/>
    <p:sldLayoutId id="2147484927" r:id="rId194"/>
    <p:sldLayoutId id="2147484928" r:id="rId195"/>
    <p:sldLayoutId id="2147484929" r:id="rId196"/>
    <p:sldLayoutId id="2147484930" r:id="rId197"/>
    <p:sldLayoutId id="2147484931" r:id="rId198"/>
    <p:sldLayoutId id="2147484932" r:id="rId199"/>
    <p:sldLayoutId id="2147484933" r:id="rId200"/>
    <p:sldLayoutId id="2147484934" r:id="rId201"/>
    <p:sldLayoutId id="2147484935" r:id="rId202"/>
    <p:sldLayoutId id="2147484936" r:id="rId203"/>
    <p:sldLayoutId id="2147484937" r:id="rId204"/>
    <p:sldLayoutId id="2147484938" r:id="rId205"/>
    <p:sldLayoutId id="2147484939" r:id="rId206"/>
    <p:sldLayoutId id="2147484940" r:id="rId207"/>
    <p:sldLayoutId id="2147484941" r:id="rId208"/>
    <p:sldLayoutId id="2147484942" r:id="rId209"/>
    <p:sldLayoutId id="2147484943" r:id="rId210"/>
    <p:sldLayoutId id="2147484944" r:id="rId211"/>
    <p:sldLayoutId id="2147484945" r:id="rId212"/>
    <p:sldLayoutId id="2147484946" r:id="rId213"/>
    <p:sldLayoutId id="2147484947" r:id="rId214"/>
    <p:sldLayoutId id="2147484948" r:id="rId215"/>
    <p:sldLayoutId id="2147484949" r:id="rId216"/>
    <p:sldLayoutId id="2147484950" r:id="rId217"/>
    <p:sldLayoutId id="2147484951" r:id="rId218"/>
    <p:sldLayoutId id="2147484952" r:id="rId219"/>
    <p:sldLayoutId id="2147484953" r:id="rId220"/>
    <p:sldLayoutId id="2147484954" r:id="rId221"/>
    <p:sldLayoutId id="2147484955" r:id="rId222"/>
    <p:sldLayoutId id="2147484956" r:id="rId223"/>
    <p:sldLayoutId id="2147484957" r:id="rId224"/>
    <p:sldLayoutId id="2147484958" r:id="rId225"/>
    <p:sldLayoutId id="2147484959" r:id="rId226"/>
    <p:sldLayoutId id="2147484960" r:id="rId227"/>
    <p:sldLayoutId id="2147484961" r:id="rId228"/>
    <p:sldLayoutId id="2147484962" r:id="rId229"/>
    <p:sldLayoutId id="2147484963" r:id="rId230"/>
    <p:sldLayoutId id="2147484964" r:id="rId231"/>
    <p:sldLayoutId id="2147484965" r:id="rId232"/>
    <p:sldLayoutId id="2147484966" r:id="rId233"/>
    <p:sldLayoutId id="2147484967" r:id="rId234"/>
    <p:sldLayoutId id="2147484968" r:id="rId235"/>
    <p:sldLayoutId id="2147484969" r:id="rId236"/>
    <p:sldLayoutId id="2147484970" r:id="rId237"/>
    <p:sldLayoutId id="2147484971" r:id="rId238"/>
    <p:sldLayoutId id="2147484972" r:id="rId239"/>
    <p:sldLayoutId id="2147484973" r:id="rId240"/>
    <p:sldLayoutId id="2147484974" r:id="rId241"/>
    <p:sldLayoutId id="2147484975" r:id="rId242"/>
    <p:sldLayoutId id="2147484976" r:id="rId243"/>
    <p:sldLayoutId id="2147484977" r:id="rId244"/>
    <p:sldLayoutId id="2147484978" r:id="rId245"/>
    <p:sldLayoutId id="2147484979" r:id="rId246"/>
    <p:sldLayoutId id="2147484980" r:id="rId247"/>
    <p:sldLayoutId id="2147484981" r:id="rId248"/>
    <p:sldLayoutId id="2147484982" r:id="rId249"/>
    <p:sldLayoutId id="2147484983" r:id="rId250"/>
    <p:sldLayoutId id="2147484984" r:id="rId251"/>
    <p:sldLayoutId id="2147484985" r:id="rId252"/>
    <p:sldLayoutId id="2147484986" r:id="rId253"/>
    <p:sldLayoutId id="2147484987" r:id="rId254"/>
    <p:sldLayoutId id="2147484988" r:id="rId255"/>
    <p:sldLayoutId id="2147484989" r:id="rId256"/>
    <p:sldLayoutId id="2147484990" r:id="rId257"/>
    <p:sldLayoutId id="2147484991" r:id="rId258"/>
    <p:sldLayoutId id="2147484992" r:id="rId259"/>
    <p:sldLayoutId id="2147484993" r:id="rId260"/>
    <p:sldLayoutId id="2147484994" r:id="rId261"/>
    <p:sldLayoutId id="2147484995" r:id="rId262"/>
    <p:sldLayoutId id="2147484996" r:id="rId263"/>
    <p:sldLayoutId id="2147484997" r:id="rId264"/>
    <p:sldLayoutId id="2147484998" r:id="rId265"/>
    <p:sldLayoutId id="2147484999" r:id="rId266"/>
    <p:sldLayoutId id="2147485000" r:id="rId267"/>
    <p:sldLayoutId id="2147485001" r:id="rId268"/>
    <p:sldLayoutId id="2147485002" r:id="rId269"/>
    <p:sldLayoutId id="2147485003" r:id="rId270"/>
    <p:sldLayoutId id="2147485004" r:id="rId271"/>
    <p:sldLayoutId id="2147485005" r:id="rId272"/>
    <p:sldLayoutId id="2147485006" r:id="rId273"/>
    <p:sldLayoutId id="2147485007" r:id="rId274"/>
    <p:sldLayoutId id="2147485008" r:id="rId275"/>
    <p:sldLayoutId id="2147485009" r:id="rId276"/>
    <p:sldLayoutId id="2147485010" r:id="rId277"/>
    <p:sldLayoutId id="2147485011" r:id="rId278"/>
    <p:sldLayoutId id="2147485012" r:id="rId279"/>
    <p:sldLayoutId id="2147485013" r:id="rId280"/>
    <p:sldLayoutId id="2147485014" r:id="rId281"/>
    <p:sldLayoutId id="2147485015" r:id="rId282"/>
    <p:sldLayoutId id="2147485016" r:id="rId283"/>
    <p:sldLayoutId id="2147485017" r:id="rId284"/>
    <p:sldLayoutId id="2147485018" r:id="rId285"/>
    <p:sldLayoutId id="2147485019" r:id="rId286"/>
    <p:sldLayoutId id="2147485020" r:id="rId287"/>
    <p:sldLayoutId id="2147485021" r:id="rId288"/>
    <p:sldLayoutId id="2147485022" r:id="rId289"/>
    <p:sldLayoutId id="2147485023" r:id="rId290"/>
    <p:sldLayoutId id="2147485024" r:id="rId291"/>
    <p:sldLayoutId id="2147485025" r:id="rId292"/>
    <p:sldLayoutId id="2147485026" r:id="rId293"/>
    <p:sldLayoutId id="2147485027" r:id="rId294"/>
    <p:sldLayoutId id="2147485028" r:id="rId295"/>
    <p:sldLayoutId id="2147485029" r:id="rId296"/>
    <p:sldLayoutId id="2147485030" r:id="rId297"/>
    <p:sldLayoutId id="2147485031" r:id="rId298"/>
    <p:sldLayoutId id="2147485032" r:id="rId299"/>
    <p:sldLayoutId id="2147485033" r:id="rId300"/>
    <p:sldLayoutId id="2147485034" r:id="rId301"/>
    <p:sldLayoutId id="2147485035" r:id="rId302"/>
    <p:sldLayoutId id="2147485036" r:id="rId303"/>
    <p:sldLayoutId id="2147485037" r:id="rId304"/>
    <p:sldLayoutId id="2147485038" r:id="rId305"/>
    <p:sldLayoutId id="2147485039" r:id="rId306"/>
    <p:sldLayoutId id="2147485040" r:id="rId307"/>
    <p:sldLayoutId id="2147485041" r:id="rId308"/>
    <p:sldLayoutId id="2147485042" r:id="rId309"/>
    <p:sldLayoutId id="2147485043" r:id="rId310"/>
    <p:sldLayoutId id="2147485044" r:id="rId311"/>
    <p:sldLayoutId id="2147485045" r:id="rId312"/>
    <p:sldLayoutId id="2147485046" r:id="rId313"/>
    <p:sldLayoutId id="2147485047" r:id="rId314"/>
    <p:sldLayoutId id="2147485048" r:id="rId315"/>
    <p:sldLayoutId id="2147485049" r:id="rId316"/>
    <p:sldLayoutId id="2147485050" r:id="rId317"/>
    <p:sldLayoutId id="2147485051" r:id="rId318"/>
    <p:sldLayoutId id="2147485052" r:id="rId319"/>
    <p:sldLayoutId id="2147485053" r:id="rId320"/>
    <p:sldLayoutId id="2147485054" r:id="rId321"/>
    <p:sldLayoutId id="2147485055" r:id="rId322"/>
    <p:sldLayoutId id="2147485056" r:id="rId323"/>
    <p:sldLayoutId id="2147485057" r:id="rId324"/>
    <p:sldLayoutId id="2147485058" r:id="rId325"/>
    <p:sldLayoutId id="2147485059" r:id="rId326"/>
    <p:sldLayoutId id="2147485060" r:id="rId327"/>
    <p:sldLayoutId id="2147485061" r:id="rId328"/>
    <p:sldLayoutId id="2147485062" r:id="rId329"/>
    <p:sldLayoutId id="2147485063" r:id="rId330"/>
    <p:sldLayoutId id="2147485064" r:id="rId331"/>
    <p:sldLayoutId id="2147485065" r:id="rId332"/>
    <p:sldLayoutId id="2147485066" r:id="rId333"/>
    <p:sldLayoutId id="2147485067" r:id="rId334"/>
    <p:sldLayoutId id="2147485068" r:id="rId335"/>
    <p:sldLayoutId id="2147485069" r:id="rId336"/>
    <p:sldLayoutId id="2147485070" r:id="rId337"/>
    <p:sldLayoutId id="2147485071" r:id="rId338"/>
    <p:sldLayoutId id="2147485072" r:id="rId339"/>
    <p:sldLayoutId id="2147485073" r:id="rId340"/>
    <p:sldLayoutId id="2147485074" r:id="rId341"/>
    <p:sldLayoutId id="2147485075" r:id="rId342"/>
    <p:sldLayoutId id="2147485076" r:id="rId343"/>
    <p:sldLayoutId id="2147485077" r:id="rId344"/>
    <p:sldLayoutId id="2147485078" r:id="rId345"/>
    <p:sldLayoutId id="2147485079" r:id="rId346"/>
    <p:sldLayoutId id="2147485080" r:id="rId347"/>
    <p:sldLayoutId id="2147485081" r:id="rId348"/>
    <p:sldLayoutId id="2147485082" r:id="rId349"/>
    <p:sldLayoutId id="2147485083" r:id="rId350"/>
    <p:sldLayoutId id="2147485084" r:id="rId351"/>
    <p:sldLayoutId id="2147485085" r:id="rId352"/>
    <p:sldLayoutId id="2147485086" r:id="rId353"/>
    <p:sldLayoutId id="2147485087" r:id="rId354"/>
    <p:sldLayoutId id="2147485088" r:id="rId355"/>
    <p:sldLayoutId id="2147485089" r:id="rId356"/>
    <p:sldLayoutId id="2147485090" r:id="rId357"/>
    <p:sldLayoutId id="2147485091" r:id="rId358"/>
    <p:sldLayoutId id="2147485092" r:id="rId359"/>
    <p:sldLayoutId id="2147485093" r:id="rId360"/>
    <p:sldLayoutId id="2147485094" r:id="rId361"/>
    <p:sldLayoutId id="2147485095" r:id="rId362"/>
    <p:sldLayoutId id="2147485096" r:id="rId363"/>
    <p:sldLayoutId id="2147485097" r:id="rId364"/>
    <p:sldLayoutId id="2147485098" r:id="rId365"/>
    <p:sldLayoutId id="2147485099" r:id="rId366"/>
    <p:sldLayoutId id="2147485100" r:id="rId367"/>
    <p:sldLayoutId id="2147485101" r:id="rId368"/>
    <p:sldLayoutId id="2147485102" r:id="rId369"/>
    <p:sldLayoutId id="2147485103" r:id="rId370"/>
    <p:sldLayoutId id="2147485104" r:id="rId371"/>
    <p:sldLayoutId id="2147485105" r:id="rId372"/>
    <p:sldLayoutId id="2147485106" r:id="rId373"/>
    <p:sldLayoutId id="2147485107" r:id="rId374"/>
    <p:sldLayoutId id="2147485108" r:id="rId375"/>
    <p:sldLayoutId id="2147485109" r:id="rId376"/>
    <p:sldLayoutId id="2147485110" r:id="rId377"/>
    <p:sldLayoutId id="2147485111" r:id="rId378"/>
    <p:sldLayoutId id="2147485112" r:id="rId379"/>
    <p:sldLayoutId id="2147485113" r:id="rId380"/>
    <p:sldLayoutId id="2147485114" r:id="rId381"/>
    <p:sldLayoutId id="2147485115" r:id="rId382"/>
    <p:sldLayoutId id="2147485116" r:id="rId383"/>
    <p:sldLayoutId id="2147485117" r:id="rId384"/>
    <p:sldLayoutId id="2147485118" r:id="rId385"/>
    <p:sldLayoutId id="2147485119" r:id="rId386"/>
    <p:sldLayoutId id="2147485120" r:id="rId387"/>
    <p:sldLayoutId id="2147485121" r:id="rId388"/>
    <p:sldLayoutId id="2147485122" r:id="rId389"/>
    <p:sldLayoutId id="2147485123" r:id="rId390"/>
    <p:sldLayoutId id="2147485124" r:id="rId391"/>
    <p:sldLayoutId id="2147485125" r:id="rId392"/>
    <p:sldLayoutId id="2147485126" r:id="rId393"/>
    <p:sldLayoutId id="2147485127" r:id="rId394"/>
    <p:sldLayoutId id="2147485128" r:id="rId395"/>
    <p:sldLayoutId id="2147485129" r:id="rId396"/>
    <p:sldLayoutId id="2147485130" r:id="rId397"/>
    <p:sldLayoutId id="2147485131" r:id="rId398"/>
    <p:sldLayoutId id="2147485132" r:id="rId399"/>
    <p:sldLayoutId id="2147485133" r:id="rId400"/>
    <p:sldLayoutId id="2147485134" r:id="rId401"/>
    <p:sldLayoutId id="2147485135" r:id="rId402"/>
    <p:sldLayoutId id="2147485136" r:id="rId403"/>
    <p:sldLayoutId id="2147485137" r:id="rId404"/>
    <p:sldLayoutId id="2147485138" r:id="rId405"/>
    <p:sldLayoutId id="2147485139" r:id="rId406"/>
    <p:sldLayoutId id="2147485140" r:id="rId407"/>
    <p:sldLayoutId id="2147485141" r:id="rId408"/>
    <p:sldLayoutId id="2147485142" r:id="rId409"/>
    <p:sldLayoutId id="2147485143" r:id="rId410"/>
    <p:sldLayoutId id="2147485144" r:id="rId411"/>
    <p:sldLayoutId id="2147485145" r:id="rId412"/>
    <p:sldLayoutId id="2147485146" r:id="rId413"/>
    <p:sldLayoutId id="2147485147" r:id="rId414"/>
    <p:sldLayoutId id="2147485148" r:id="rId415"/>
    <p:sldLayoutId id="2147485149" r:id="rId416"/>
    <p:sldLayoutId id="2147485150" r:id="rId417"/>
    <p:sldLayoutId id="2147485151" r:id="rId418"/>
    <p:sldLayoutId id="2147485152" r:id="rId419"/>
    <p:sldLayoutId id="2147485153" r:id="rId420"/>
    <p:sldLayoutId id="2147485154" r:id="rId421"/>
    <p:sldLayoutId id="2147485155" r:id="rId422"/>
    <p:sldLayoutId id="2147485156" r:id="rId423"/>
    <p:sldLayoutId id="2147485157" r:id="rId424"/>
    <p:sldLayoutId id="2147485158" r:id="rId425"/>
    <p:sldLayoutId id="2147485159" r:id="rId426"/>
    <p:sldLayoutId id="2147485160" r:id="rId427"/>
    <p:sldLayoutId id="2147485161" r:id="rId428"/>
    <p:sldLayoutId id="2147485162" r:id="rId429"/>
    <p:sldLayoutId id="2147485163" r:id="rId430"/>
    <p:sldLayoutId id="2147485164" r:id="rId431"/>
    <p:sldLayoutId id="2147485165" r:id="rId432"/>
    <p:sldLayoutId id="2147485166" r:id="rId433"/>
    <p:sldLayoutId id="2147485167" r:id="rId434"/>
    <p:sldLayoutId id="2147485168" r:id="rId435"/>
    <p:sldLayoutId id="2147485169" r:id="rId436"/>
    <p:sldLayoutId id="2147485170" r:id="rId437"/>
    <p:sldLayoutId id="2147485171" r:id="rId438"/>
    <p:sldLayoutId id="2147485172" r:id="rId439"/>
    <p:sldLayoutId id="2147485173" r:id="rId440"/>
    <p:sldLayoutId id="2147485174" r:id="rId441"/>
    <p:sldLayoutId id="2147485175" r:id="rId442"/>
    <p:sldLayoutId id="2147485176" r:id="rId443"/>
    <p:sldLayoutId id="2147485177" r:id="rId444"/>
    <p:sldLayoutId id="2147485178" r:id="rId445"/>
    <p:sldLayoutId id="2147485179" r:id="rId446"/>
    <p:sldLayoutId id="2147485180" r:id="rId447"/>
    <p:sldLayoutId id="2147485181" r:id="rId448"/>
    <p:sldLayoutId id="2147485182" r:id="rId449"/>
    <p:sldLayoutId id="2147485183" r:id="rId450"/>
    <p:sldLayoutId id="2147485184" r:id="rId451"/>
    <p:sldLayoutId id="2147485185" r:id="rId452"/>
    <p:sldLayoutId id="2147485186" r:id="rId453"/>
    <p:sldLayoutId id="2147485187" r:id="rId454"/>
    <p:sldLayoutId id="2147485188" r:id="rId455"/>
    <p:sldLayoutId id="2147485189" r:id="rId456"/>
    <p:sldLayoutId id="2147485190" r:id="rId457"/>
    <p:sldLayoutId id="2147485191" r:id="rId458"/>
    <p:sldLayoutId id="2147485192" r:id="rId459"/>
    <p:sldLayoutId id="2147485193" r:id="rId460"/>
    <p:sldLayoutId id="2147485194" r:id="rId461"/>
    <p:sldLayoutId id="2147485195" r:id="rId462"/>
    <p:sldLayoutId id="2147485196" r:id="rId463"/>
    <p:sldLayoutId id="2147485197" r:id="rId464"/>
    <p:sldLayoutId id="2147485198" r:id="rId465"/>
    <p:sldLayoutId id="2147485199" r:id="rId466"/>
    <p:sldLayoutId id="2147485200" r:id="rId467"/>
    <p:sldLayoutId id="2147485201" r:id="rId468"/>
    <p:sldLayoutId id="2147485202" r:id="rId469"/>
    <p:sldLayoutId id="2147485203" r:id="rId470"/>
    <p:sldLayoutId id="2147485204" r:id="rId471"/>
    <p:sldLayoutId id="2147485205" r:id="rId472"/>
    <p:sldLayoutId id="2147485206" r:id="rId473"/>
    <p:sldLayoutId id="2147485207" r:id="rId474"/>
    <p:sldLayoutId id="2147485208" r:id="rId475"/>
    <p:sldLayoutId id="2147485209" r:id="rId476"/>
    <p:sldLayoutId id="2147485210" r:id="rId477"/>
    <p:sldLayoutId id="2147485211" r:id="rId478"/>
    <p:sldLayoutId id="2147485212" r:id="rId479"/>
    <p:sldLayoutId id="2147485213" r:id="rId480"/>
    <p:sldLayoutId id="2147485214" r:id="rId481"/>
    <p:sldLayoutId id="2147485215" r:id="rId482"/>
    <p:sldLayoutId id="2147485216" r:id="rId483"/>
    <p:sldLayoutId id="2147485217" r:id="rId484"/>
    <p:sldLayoutId id="2147485218" r:id="rId485"/>
    <p:sldLayoutId id="2147485219" r:id="rId486"/>
    <p:sldLayoutId id="2147485220" r:id="rId487"/>
    <p:sldLayoutId id="2147485221" r:id="rId488"/>
    <p:sldLayoutId id="2147485222" r:id="rId489"/>
    <p:sldLayoutId id="2147485223" r:id="rId490"/>
    <p:sldLayoutId id="2147485224" r:id="rId491"/>
    <p:sldLayoutId id="2147485225" r:id="rId492"/>
    <p:sldLayoutId id="2147485226" r:id="rId493"/>
    <p:sldLayoutId id="2147485227" r:id="rId494"/>
    <p:sldLayoutId id="2147485228" r:id="rId495"/>
    <p:sldLayoutId id="2147485229" r:id="rId496"/>
    <p:sldLayoutId id="2147485230" r:id="rId497"/>
    <p:sldLayoutId id="2147485231" r:id="rId498"/>
    <p:sldLayoutId id="2147485232" r:id="rId499"/>
    <p:sldLayoutId id="2147485233" r:id="rId500"/>
    <p:sldLayoutId id="2147485234" r:id="rId501"/>
    <p:sldLayoutId id="2147485235" r:id="rId502"/>
    <p:sldLayoutId id="2147485236" r:id="rId503"/>
    <p:sldLayoutId id="2147485237" r:id="rId504"/>
    <p:sldLayoutId id="2147485238" r:id="rId505"/>
    <p:sldLayoutId id="2147485239" r:id="rId506"/>
    <p:sldLayoutId id="2147485240" r:id="rId507"/>
    <p:sldLayoutId id="2147485241" r:id="rId508"/>
    <p:sldLayoutId id="2147485242" r:id="rId509"/>
    <p:sldLayoutId id="2147485243" r:id="rId510"/>
    <p:sldLayoutId id="2147485244" r:id="rId511"/>
    <p:sldLayoutId id="2147485245" r:id="rId512"/>
    <p:sldLayoutId id="2147485246" r:id="rId513"/>
    <p:sldLayoutId id="2147485247" r:id="rId514"/>
    <p:sldLayoutId id="2147485248" r:id="rId515"/>
    <p:sldLayoutId id="2147485249" r:id="rId516"/>
    <p:sldLayoutId id="2147485250" r:id="rId517"/>
    <p:sldLayoutId id="2147485251" r:id="rId518"/>
    <p:sldLayoutId id="2147485252" r:id="rId519"/>
    <p:sldLayoutId id="2147485253" r:id="rId520"/>
    <p:sldLayoutId id="2147485254" r:id="rId521"/>
    <p:sldLayoutId id="2147485255" r:id="rId522"/>
    <p:sldLayoutId id="2147485256" r:id="rId523"/>
    <p:sldLayoutId id="2147485257" r:id="rId524"/>
    <p:sldLayoutId id="2147485258" r:id="rId525"/>
    <p:sldLayoutId id="2147485259" r:id="rId526"/>
    <p:sldLayoutId id="2147485260" r:id="rId527"/>
    <p:sldLayoutId id="2147485261" r:id="rId528"/>
    <p:sldLayoutId id="2147485262" r:id="rId529"/>
    <p:sldLayoutId id="2147485263" r:id="rId530"/>
    <p:sldLayoutId id="2147485264" r:id="rId531"/>
    <p:sldLayoutId id="2147485265" r:id="rId532"/>
    <p:sldLayoutId id="2147485266" r:id="rId533"/>
    <p:sldLayoutId id="2147485267" r:id="rId534"/>
    <p:sldLayoutId id="2147485268" r:id="rId535"/>
    <p:sldLayoutId id="2147485269" r:id="rId536"/>
    <p:sldLayoutId id="2147485270" r:id="rId537"/>
    <p:sldLayoutId id="2147485271" r:id="rId538"/>
    <p:sldLayoutId id="2147485272" r:id="rId539"/>
    <p:sldLayoutId id="2147485273" r:id="rId540"/>
    <p:sldLayoutId id="2147485274" r:id="rId541"/>
    <p:sldLayoutId id="2147485275" r:id="rId542"/>
    <p:sldLayoutId id="2147485276" r:id="rId543"/>
    <p:sldLayoutId id="2147485277" r:id="rId544"/>
    <p:sldLayoutId id="2147485278" r:id="rId545"/>
    <p:sldLayoutId id="2147485279" r:id="rId546"/>
    <p:sldLayoutId id="2147485280" r:id="rId547"/>
    <p:sldLayoutId id="2147485281" r:id="rId5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810">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811">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812">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813">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814">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815">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816">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2" r:id="rId18"/>
    <p:sldLayoutId id="2147485833" r:id="rId19"/>
    <p:sldLayoutId id="2147485835" r:id="rId20"/>
    <p:sldLayoutId id="2147485836" r:id="rId21"/>
    <p:sldLayoutId id="2147485837" r:id="rId22"/>
    <p:sldLayoutId id="2147485838" r:id="rId23"/>
    <p:sldLayoutId id="2147485839" r:id="rId24"/>
    <p:sldLayoutId id="2147485840" r:id="rId25"/>
    <p:sldLayoutId id="2147485841" r:id="rId26"/>
    <p:sldLayoutId id="2147485842" r:id="rId27"/>
    <p:sldLayoutId id="2147485843" r:id="rId28"/>
    <p:sldLayoutId id="2147485844" r:id="rId29"/>
    <p:sldLayoutId id="2147485845" r:id="rId30"/>
    <p:sldLayoutId id="2147485846" r:id="rId31"/>
    <p:sldLayoutId id="2147485848" r:id="rId32"/>
    <p:sldLayoutId id="2147485849" r:id="rId33"/>
    <p:sldLayoutId id="2147485850" r:id="rId34"/>
    <p:sldLayoutId id="2147485851" r:id="rId35"/>
    <p:sldLayoutId id="2147485852" r:id="rId36"/>
    <p:sldLayoutId id="2147485853" r:id="rId37"/>
    <p:sldLayoutId id="2147485854" r:id="rId38"/>
    <p:sldLayoutId id="2147485855" r:id="rId39"/>
    <p:sldLayoutId id="2147485856" r:id="rId40"/>
    <p:sldLayoutId id="2147485857" r:id="rId41"/>
    <p:sldLayoutId id="2147485858" r:id="rId42"/>
    <p:sldLayoutId id="2147485859" r:id="rId43"/>
    <p:sldLayoutId id="2147485860" r:id="rId44"/>
    <p:sldLayoutId id="2147485861" r:id="rId45"/>
    <p:sldLayoutId id="2147485862" r:id="rId46"/>
    <p:sldLayoutId id="2147485863" r:id="rId47"/>
    <p:sldLayoutId id="2147485864" r:id="rId48"/>
    <p:sldLayoutId id="2147485865" r:id="rId49"/>
    <p:sldLayoutId id="2147485866" r:id="rId50"/>
    <p:sldLayoutId id="2147485867" r:id="rId51"/>
    <p:sldLayoutId id="2147485868" r:id="rId52"/>
    <p:sldLayoutId id="2147485869" r:id="rId53"/>
    <p:sldLayoutId id="2147485870" r:id="rId54"/>
    <p:sldLayoutId id="2147485871" r:id="rId55"/>
    <p:sldLayoutId id="2147485872" r:id="rId56"/>
    <p:sldLayoutId id="2147485873" r:id="rId57"/>
    <p:sldLayoutId id="2147485874" r:id="rId58"/>
    <p:sldLayoutId id="2147485875" r:id="rId59"/>
    <p:sldLayoutId id="2147485876" r:id="rId60"/>
    <p:sldLayoutId id="2147485877" r:id="rId61"/>
    <p:sldLayoutId id="2147485878" r:id="rId62"/>
    <p:sldLayoutId id="2147485879" r:id="rId63"/>
    <p:sldLayoutId id="2147485880" r:id="rId64"/>
    <p:sldLayoutId id="2147485881" r:id="rId65"/>
    <p:sldLayoutId id="2147485882" r:id="rId66"/>
    <p:sldLayoutId id="2147485883" r:id="rId67"/>
    <p:sldLayoutId id="2147485884" r:id="rId68"/>
    <p:sldLayoutId id="2147485885" r:id="rId69"/>
    <p:sldLayoutId id="2147485886" r:id="rId70"/>
    <p:sldLayoutId id="2147485887" r:id="rId71"/>
    <p:sldLayoutId id="2147485888" r:id="rId72"/>
    <p:sldLayoutId id="2147485889" r:id="rId73"/>
    <p:sldLayoutId id="2147485890" r:id="rId74"/>
    <p:sldLayoutId id="2147485892" r:id="rId75"/>
    <p:sldLayoutId id="2147485893" r:id="rId76"/>
    <p:sldLayoutId id="2147485894" r:id="rId77"/>
    <p:sldLayoutId id="2147485895" r:id="rId78"/>
    <p:sldLayoutId id="2147485896" r:id="rId79"/>
    <p:sldLayoutId id="2147485897" r:id="rId80"/>
    <p:sldLayoutId id="2147485898" r:id="rId81"/>
    <p:sldLayoutId id="2147485899" r:id="rId82"/>
    <p:sldLayoutId id="2147485900" r:id="rId83"/>
    <p:sldLayoutId id="2147485901" r:id="rId84"/>
    <p:sldLayoutId id="2147485902" r:id="rId85"/>
    <p:sldLayoutId id="2147485903" r:id="rId86"/>
    <p:sldLayoutId id="2147485904" r:id="rId87"/>
    <p:sldLayoutId id="2147485905" r:id="rId88"/>
    <p:sldLayoutId id="2147485906" r:id="rId89"/>
    <p:sldLayoutId id="2147485907" r:id="rId90"/>
    <p:sldLayoutId id="2147485908" r:id="rId91"/>
    <p:sldLayoutId id="2147485909" r:id="rId92"/>
    <p:sldLayoutId id="2147485910" r:id="rId93"/>
    <p:sldLayoutId id="2147485911" r:id="rId94"/>
    <p:sldLayoutId id="2147485912" r:id="rId95"/>
    <p:sldLayoutId id="2147485913" r:id="rId96"/>
    <p:sldLayoutId id="2147485914" r:id="rId97"/>
    <p:sldLayoutId id="2147485915" r:id="rId98"/>
    <p:sldLayoutId id="2147485916" r:id="rId99"/>
    <p:sldLayoutId id="2147485917" r:id="rId100"/>
    <p:sldLayoutId id="2147485918" r:id="rId101"/>
    <p:sldLayoutId id="2147485919" r:id="rId102"/>
    <p:sldLayoutId id="2147485920" r:id="rId103"/>
    <p:sldLayoutId id="2147485921" r:id="rId104"/>
    <p:sldLayoutId id="2147485922" r:id="rId105"/>
    <p:sldLayoutId id="2147485923" r:id="rId106"/>
    <p:sldLayoutId id="2147485924" r:id="rId107"/>
    <p:sldLayoutId id="2147485925" r:id="rId108"/>
    <p:sldLayoutId id="2147485926" r:id="rId109"/>
    <p:sldLayoutId id="2147485927" r:id="rId110"/>
    <p:sldLayoutId id="2147485928" r:id="rId111"/>
    <p:sldLayoutId id="2147485929" r:id="rId112"/>
    <p:sldLayoutId id="2147485930" r:id="rId113"/>
    <p:sldLayoutId id="2147485931" r:id="rId114"/>
    <p:sldLayoutId id="2147485932" r:id="rId115"/>
    <p:sldLayoutId id="2147485933" r:id="rId116"/>
    <p:sldLayoutId id="2147485934" r:id="rId117"/>
    <p:sldLayoutId id="2147485935" r:id="rId118"/>
    <p:sldLayoutId id="2147485936" r:id="rId119"/>
    <p:sldLayoutId id="2147485937" r:id="rId120"/>
    <p:sldLayoutId id="2147485938" r:id="rId121"/>
    <p:sldLayoutId id="2147485939" r:id="rId122"/>
    <p:sldLayoutId id="2147485940" r:id="rId123"/>
    <p:sldLayoutId id="2147485941" r:id="rId124"/>
    <p:sldLayoutId id="2147485942" r:id="rId125"/>
    <p:sldLayoutId id="2147485943" r:id="rId126"/>
    <p:sldLayoutId id="2147485944" r:id="rId127"/>
    <p:sldLayoutId id="2147485945" r:id="rId128"/>
    <p:sldLayoutId id="2147485946" r:id="rId129"/>
    <p:sldLayoutId id="2147485947" r:id="rId130"/>
    <p:sldLayoutId id="2147485948" r:id="rId131"/>
    <p:sldLayoutId id="2147485949" r:id="rId132"/>
    <p:sldLayoutId id="2147485950" r:id="rId133"/>
    <p:sldLayoutId id="2147485951" r:id="rId134"/>
    <p:sldLayoutId id="2147485952" r:id="rId135"/>
    <p:sldLayoutId id="2147485953" r:id="rId136"/>
    <p:sldLayoutId id="2147485954" r:id="rId137"/>
    <p:sldLayoutId id="2147485955" r:id="rId138"/>
    <p:sldLayoutId id="2147485956" r:id="rId139"/>
    <p:sldLayoutId id="2147485957" r:id="rId140"/>
    <p:sldLayoutId id="2147485958" r:id="rId141"/>
    <p:sldLayoutId id="2147485959" r:id="rId142"/>
    <p:sldLayoutId id="2147485960" r:id="rId143"/>
    <p:sldLayoutId id="2147485961" r:id="rId144"/>
    <p:sldLayoutId id="2147485962" r:id="rId145"/>
    <p:sldLayoutId id="2147485963" r:id="rId146"/>
    <p:sldLayoutId id="2147485964" r:id="rId147"/>
    <p:sldLayoutId id="2147485965" r:id="rId148"/>
    <p:sldLayoutId id="2147485966" r:id="rId149"/>
    <p:sldLayoutId id="2147485967" r:id="rId150"/>
    <p:sldLayoutId id="2147485968" r:id="rId151"/>
    <p:sldLayoutId id="2147485969" r:id="rId152"/>
    <p:sldLayoutId id="2147485970" r:id="rId153"/>
    <p:sldLayoutId id="2147485971" r:id="rId154"/>
    <p:sldLayoutId id="2147485972" r:id="rId155"/>
    <p:sldLayoutId id="2147485973" r:id="rId156"/>
    <p:sldLayoutId id="2147485974" r:id="rId157"/>
    <p:sldLayoutId id="2147485975" r:id="rId158"/>
    <p:sldLayoutId id="2147485976" r:id="rId159"/>
    <p:sldLayoutId id="2147485977" r:id="rId160"/>
    <p:sldLayoutId id="2147485978" r:id="rId161"/>
    <p:sldLayoutId id="2147485979" r:id="rId162"/>
    <p:sldLayoutId id="2147485980" r:id="rId163"/>
    <p:sldLayoutId id="2147485981" r:id="rId164"/>
    <p:sldLayoutId id="2147485982" r:id="rId165"/>
    <p:sldLayoutId id="2147485983" r:id="rId166"/>
    <p:sldLayoutId id="2147485984" r:id="rId167"/>
    <p:sldLayoutId id="2147485985" r:id="rId168"/>
    <p:sldLayoutId id="2147485986" r:id="rId169"/>
    <p:sldLayoutId id="2147485987" r:id="rId170"/>
    <p:sldLayoutId id="2147485988" r:id="rId171"/>
    <p:sldLayoutId id="2147485989" r:id="rId172"/>
    <p:sldLayoutId id="2147485990" r:id="rId173"/>
    <p:sldLayoutId id="2147485991" r:id="rId174"/>
    <p:sldLayoutId id="2147485992" r:id="rId175"/>
    <p:sldLayoutId id="2147485993" r:id="rId176"/>
    <p:sldLayoutId id="2147485994" r:id="rId177"/>
    <p:sldLayoutId id="2147485995" r:id="rId178"/>
    <p:sldLayoutId id="2147485996" r:id="rId179"/>
    <p:sldLayoutId id="2147485997" r:id="rId180"/>
    <p:sldLayoutId id="2147485998" r:id="rId181"/>
    <p:sldLayoutId id="2147485999" r:id="rId182"/>
    <p:sldLayoutId id="2147486000" r:id="rId183"/>
    <p:sldLayoutId id="2147486001" r:id="rId184"/>
    <p:sldLayoutId id="2147486002" r:id="rId185"/>
    <p:sldLayoutId id="2147486003" r:id="rId186"/>
    <p:sldLayoutId id="2147486004" r:id="rId187"/>
    <p:sldLayoutId id="2147486005" r:id="rId188"/>
    <p:sldLayoutId id="2147486006" r:id="rId189"/>
    <p:sldLayoutId id="2147486007" r:id="rId190"/>
    <p:sldLayoutId id="2147486008" r:id="rId191"/>
    <p:sldLayoutId id="2147486009" r:id="rId192"/>
    <p:sldLayoutId id="2147486010" r:id="rId193"/>
    <p:sldLayoutId id="2147486011" r:id="rId194"/>
    <p:sldLayoutId id="2147486012" r:id="rId195"/>
    <p:sldLayoutId id="2147486013" r:id="rId196"/>
    <p:sldLayoutId id="2147486014" r:id="rId197"/>
    <p:sldLayoutId id="2147486015" r:id="rId198"/>
    <p:sldLayoutId id="2147486016" r:id="rId199"/>
    <p:sldLayoutId id="2147486017" r:id="rId200"/>
    <p:sldLayoutId id="2147486018" r:id="rId201"/>
    <p:sldLayoutId id="2147486019" r:id="rId202"/>
    <p:sldLayoutId id="2147486020" r:id="rId203"/>
    <p:sldLayoutId id="2147486021" r:id="rId204"/>
    <p:sldLayoutId id="2147486022" r:id="rId205"/>
    <p:sldLayoutId id="2147486023" r:id="rId206"/>
    <p:sldLayoutId id="2147486024" r:id="rId207"/>
    <p:sldLayoutId id="2147486025" r:id="rId208"/>
    <p:sldLayoutId id="2147486026" r:id="rId209"/>
    <p:sldLayoutId id="2147486027" r:id="rId210"/>
    <p:sldLayoutId id="2147486028" r:id="rId211"/>
    <p:sldLayoutId id="2147486029" r:id="rId212"/>
    <p:sldLayoutId id="2147486030" r:id="rId213"/>
    <p:sldLayoutId id="2147486031" r:id="rId214"/>
    <p:sldLayoutId id="2147486032" r:id="rId215"/>
    <p:sldLayoutId id="2147486033" r:id="rId216"/>
    <p:sldLayoutId id="2147486034" r:id="rId217"/>
    <p:sldLayoutId id="2147486035" r:id="rId218"/>
    <p:sldLayoutId id="2147486036" r:id="rId219"/>
    <p:sldLayoutId id="2147486037" r:id="rId220"/>
    <p:sldLayoutId id="2147486038" r:id="rId221"/>
    <p:sldLayoutId id="2147486039" r:id="rId222"/>
    <p:sldLayoutId id="2147486040" r:id="rId223"/>
    <p:sldLayoutId id="2147486041" r:id="rId224"/>
    <p:sldLayoutId id="2147486042" r:id="rId225"/>
    <p:sldLayoutId id="2147486043" r:id="rId226"/>
    <p:sldLayoutId id="2147486044" r:id="rId227"/>
    <p:sldLayoutId id="2147486045" r:id="rId228"/>
    <p:sldLayoutId id="2147486046" r:id="rId229"/>
    <p:sldLayoutId id="2147486047" r:id="rId230"/>
    <p:sldLayoutId id="2147486048" r:id="rId231"/>
    <p:sldLayoutId id="2147486049" r:id="rId232"/>
    <p:sldLayoutId id="2147486050" r:id="rId233"/>
    <p:sldLayoutId id="2147486051" r:id="rId234"/>
    <p:sldLayoutId id="2147486052" r:id="rId235"/>
    <p:sldLayoutId id="2147486053" r:id="rId236"/>
    <p:sldLayoutId id="2147486054" r:id="rId237"/>
    <p:sldLayoutId id="2147486055" r:id="rId238"/>
    <p:sldLayoutId id="2147486056" r:id="rId239"/>
    <p:sldLayoutId id="2147486057" r:id="rId240"/>
    <p:sldLayoutId id="2147486058" r:id="rId241"/>
    <p:sldLayoutId id="2147486059" r:id="rId242"/>
    <p:sldLayoutId id="2147486060" r:id="rId243"/>
    <p:sldLayoutId id="2147486061" r:id="rId244"/>
    <p:sldLayoutId id="2147486062" r:id="rId245"/>
    <p:sldLayoutId id="2147486063" r:id="rId246"/>
    <p:sldLayoutId id="2147486064" r:id="rId247"/>
    <p:sldLayoutId id="2147486065" r:id="rId248"/>
    <p:sldLayoutId id="2147486066" r:id="rId249"/>
    <p:sldLayoutId id="2147486067" r:id="rId250"/>
    <p:sldLayoutId id="2147486068" r:id="rId251"/>
    <p:sldLayoutId id="2147486069" r:id="rId252"/>
    <p:sldLayoutId id="2147486070" r:id="rId253"/>
    <p:sldLayoutId id="2147486071" r:id="rId254"/>
    <p:sldLayoutId id="2147486072" r:id="rId255"/>
    <p:sldLayoutId id="2147486073" r:id="rId256"/>
    <p:sldLayoutId id="2147486074" r:id="rId257"/>
    <p:sldLayoutId id="2147486075" r:id="rId258"/>
    <p:sldLayoutId id="2147486076" r:id="rId259"/>
    <p:sldLayoutId id="2147486077" r:id="rId260"/>
    <p:sldLayoutId id="2147486078" r:id="rId261"/>
    <p:sldLayoutId id="2147486079" r:id="rId262"/>
    <p:sldLayoutId id="2147486080" r:id="rId263"/>
    <p:sldLayoutId id="2147486081" r:id="rId264"/>
    <p:sldLayoutId id="2147486082" r:id="rId265"/>
    <p:sldLayoutId id="2147486083" r:id="rId266"/>
    <p:sldLayoutId id="2147486084" r:id="rId267"/>
    <p:sldLayoutId id="2147486085" r:id="rId268"/>
    <p:sldLayoutId id="2147486086" r:id="rId269"/>
    <p:sldLayoutId id="2147486087" r:id="rId270"/>
    <p:sldLayoutId id="2147486088" r:id="rId271"/>
    <p:sldLayoutId id="2147486089" r:id="rId272"/>
    <p:sldLayoutId id="2147486090" r:id="rId273"/>
    <p:sldLayoutId id="2147486091" r:id="rId274"/>
    <p:sldLayoutId id="2147486092" r:id="rId275"/>
    <p:sldLayoutId id="2147486093" r:id="rId276"/>
    <p:sldLayoutId id="2147486094" r:id="rId277"/>
    <p:sldLayoutId id="2147486095" r:id="rId278"/>
    <p:sldLayoutId id="2147486096" r:id="rId279"/>
    <p:sldLayoutId id="2147486097" r:id="rId280"/>
    <p:sldLayoutId id="2147486098" r:id="rId281"/>
    <p:sldLayoutId id="2147486099" r:id="rId282"/>
    <p:sldLayoutId id="2147486100" r:id="rId283"/>
    <p:sldLayoutId id="2147486101" r:id="rId284"/>
    <p:sldLayoutId id="2147486102" r:id="rId285"/>
    <p:sldLayoutId id="2147486103" r:id="rId286"/>
    <p:sldLayoutId id="2147486104" r:id="rId287"/>
    <p:sldLayoutId id="2147486105" r:id="rId288"/>
    <p:sldLayoutId id="2147486106" r:id="rId289"/>
    <p:sldLayoutId id="2147486107" r:id="rId290"/>
    <p:sldLayoutId id="2147486108" r:id="rId291"/>
    <p:sldLayoutId id="2147486109" r:id="rId292"/>
    <p:sldLayoutId id="2147486110" r:id="rId293"/>
    <p:sldLayoutId id="2147486111" r:id="rId294"/>
    <p:sldLayoutId id="2147486112" r:id="rId295"/>
    <p:sldLayoutId id="2147486113" r:id="rId296"/>
    <p:sldLayoutId id="2147486114" r:id="rId297"/>
    <p:sldLayoutId id="2147486115" r:id="rId298"/>
    <p:sldLayoutId id="2147486116" r:id="rId299"/>
    <p:sldLayoutId id="2147486117" r:id="rId300"/>
    <p:sldLayoutId id="2147486118" r:id="rId301"/>
    <p:sldLayoutId id="2147486119" r:id="rId302"/>
    <p:sldLayoutId id="2147486120" r:id="rId303"/>
    <p:sldLayoutId id="2147486121" r:id="rId304"/>
    <p:sldLayoutId id="2147486122" r:id="rId305"/>
    <p:sldLayoutId id="2147486123" r:id="rId306"/>
    <p:sldLayoutId id="2147486124" r:id="rId307"/>
    <p:sldLayoutId id="2147486125" r:id="rId308"/>
    <p:sldLayoutId id="2147486126" r:id="rId309"/>
    <p:sldLayoutId id="2147486127" r:id="rId310"/>
    <p:sldLayoutId id="2147486128" r:id="rId311"/>
    <p:sldLayoutId id="2147486129" r:id="rId312"/>
    <p:sldLayoutId id="2147486130" r:id="rId313"/>
    <p:sldLayoutId id="2147486131" r:id="rId314"/>
    <p:sldLayoutId id="2147486132" r:id="rId315"/>
    <p:sldLayoutId id="2147486133" r:id="rId316"/>
    <p:sldLayoutId id="2147486134" r:id="rId317"/>
    <p:sldLayoutId id="2147486135" r:id="rId318"/>
    <p:sldLayoutId id="2147486136" r:id="rId319"/>
    <p:sldLayoutId id="2147486137" r:id="rId320"/>
    <p:sldLayoutId id="2147486138" r:id="rId321"/>
    <p:sldLayoutId id="2147486139" r:id="rId322"/>
    <p:sldLayoutId id="2147486140" r:id="rId323"/>
    <p:sldLayoutId id="2147486141" r:id="rId324"/>
    <p:sldLayoutId id="2147486142" r:id="rId325"/>
    <p:sldLayoutId id="2147486143" r:id="rId326"/>
    <p:sldLayoutId id="2147486144" r:id="rId327"/>
    <p:sldLayoutId id="2147486145" r:id="rId328"/>
    <p:sldLayoutId id="2147486146" r:id="rId329"/>
    <p:sldLayoutId id="2147486147" r:id="rId330"/>
    <p:sldLayoutId id="2147486148" r:id="rId331"/>
    <p:sldLayoutId id="2147486149" r:id="rId332"/>
    <p:sldLayoutId id="2147486150" r:id="rId333"/>
    <p:sldLayoutId id="2147486151" r:id="rId334"/>
    <p:sldLayoutId id="2147486152" r:id="rId335"/>
    <p:sldLayoutId id="2147486153" r:id="rId336"/>
    <p:sldLayoutId id="2147486154" r:id="rId337"/>
    <p:sldLayoutId id="2147486155" r:id="rId338"/>
    <p:sldLayoutId id="2147486156" r:id="rId339"/>
    <p:sldLayoutId id="2147486157" r:id="rId340"/>
    <p:sldLayoutId id="2147486158" r:id="rId341"/>
    <p:sldLayoutId id="2147486159" r:id="rId342"/>
    <p:sldLayoutId id="2147486160" r:id="rId343"/>
    <p:sldLayoutId id="2147486161" r:id="rId344"/>
    <p:sldLayoutId id="2147486162" r:id="rId345"/>
    <p:sldLayoutId id="2147486163" r:id="rId346"/>
    <p:sldLayoutId id="2147486164" r:id="rId347"/>
    <p:sldLayoutId id="2147486165" r:id="rId348"/>
    <p:sldLayoutId id="2147486166" r:id="rId349"/>
    <p:sldLayoutId id="2147486167" r:id="rId350"/>
    <p:sldLayoutId id="2147486168" r:id="rId351"/>
    <p:sldLayoutId id="2147486169" r:id="rId352"/>
    <p:sldLayoutId id="2147486170" r:id="rId353"/>
    <p:sldLayoutId id="2147486171" r:id="rId354"/>
    <p:sldLayoutId id="2147486172" r:id="rId355"/>
    <p:sldLayoutId id="2147486173" r:id="rId356"/>
    <p:sldLayoutId id="2147486174" r:id="rId357"/>
    <p:sldLayoutId id="2147486175" r:id="rId358"/>
    <p:sldLayoutId id="2147486176" r:id="rId359"/>
    <p:sldLayoutId id="2147486177" r:id="rId360"/>
    <p:sldLayoutId id="2147486178" r:id="rId361"/>
    <p:sldLayoutId id="2147486179" r:id="rId362"/>
    <p:sldLayoutId id="2147486180" r:id="rId363"/>
    <p:sldLayoutId id="2147486181" r:id="rId364"/>
    <p:sldLayoutId id="2147486182" r:id="rId365"/>
    <p:sldLayoutId id="2147486183" r:id="rId366"/>
    <p:sldLayoutId id="2147486184" r:id="rId367"/>
    <p:sldLayoutId id="2147486185" r:id="rId368"/>
    <p:sldLayoutId id="2147486186" r:id="rId369"/>
    <p:sldLayoutId id="2147486187" r:id="rId370"/>
    <p:sldLayoutId id="2147486188" r:id="rId371"/>
    <p:sldLayoutId id="2147486189" r:id="rId372"/>
    <p:sldLayoutId id="2147486190" r:id="rId373"/>
    <p:sldLayoutId id="2147486191" r:id="rId374"/>
    <p:sldLayoutId id="2147486192" r:id="rId375"/>
    <p:sldLayoutId id="2147486193" r:id="rId376"/>
    <p:sldLayoutId id="2147486194" r:id="rId377"/>
    <p:sldLayoutId id="2147486195" r:id="rId378"/>
    <p:sldLayoutId id="2147486196" r:id="rId379"/>
    <p:sldLayoutId id="2147486197" r:id="rId380"/>
    <p:sldLayoutId id="2147486198" r:id="rId381"/>
    <p:sldLayoutId id="2147486199" r:id="rId382"/>
    <p:sldLayoutId id="2147486200" r:id="rId383"/>
    <p:sldLayoutId id="2147486201" r:id="rId384"/>
    <p:sldLayoutId id="2147486202" r:id="rId385"/>
    <p:sldLayoutId id="2147486203" r:id="rId386"/>
    <p:sldLayoutId id="2147486204" r:id="rId387"/>
    <p:sldLayoutId id="2147486205" r:id="rId388"/>
    <p:sldLayoutId id="2147486206" r:id="rId389"/>
    <p:sldLayoutId id="2147486207" r:id="rId390"/>
    <p:sldLayoutId id="2147486208" r:id="rId391"/>
    <p:sldLayoutId id="2147486209" r:id="rId392"/>
    <p:sldLayoutId id="2147486210" r:id="rId393"/>
    <p:sldLayoutId id="2147486211" r:id="rId394"/>
    <p:sldLayoutId id="2147486212" r:id="rId395"/>
    <p:sldLayoutId id="2147486213" r:id="rId396"/>
    <p:sldLayoutId id="2147486214" r:id="rId397"/>
    <p:sldLayoutId id="2147486215" r:id="rId398"/>
    <p:sldLayoutId id="2147486216" r:id="rId399"/>
    <p:sldLayoutId id="2147486217" r:id="rId400"/>
    <p:sldLayoutId id="2147486218" r:id="rId401"/>
    <p:sldLayoutId id="2147486219" r:id="rId402"/>
    <p:sldLayoutId id="2147486220" r:id="rId403"/>
    <p:sldLayoutId id="2147486221" r:id="rId404"/>
    <p:sldLayoutId id="2147486222" r:id="rId405"/>
    <p:sldLayoutId id="2147486223" r:id="rId406"/>
    <p:sldLayoutId id="2147486224" r:id="rId407"/>
    <p:sldLayoutId id="2147486225" r:id="rId408"/>
    <p:sldLayoutId id="2147486226" r:id="rId409"/>
    <p:sldLayoutId id="2147486227" r:id="rId410"/>
    <p:sldLayoutId id="2147486228" r:id="rId411"/>
    <p:sldLayoutId id="2147486229" r:id="rId412"/>
    <p:sldLayoutId id="2147486230" r:id="rId413"/>
    <p:sldLayoutId id="2147486231" r:id="rId414"/>
    <p:sldLayoutId id="2147486232" r:id="rId415"/>
    <p:sldLayoutId id="2147486233" r:id="rId416"/>
    <p:sldLayoutId id="2147486234" r:id="rId417"/>
    <p:sldLayoutId id="2147486235" r:id="rId418"/>
    <p:sldLayoutId id="2147486236" r:id="rId419"/>
    <p:sldLayoutId id="2147486237" r:id="rId420"/>
    <p:sldLayoutId id="2147486238" r:id="rId421"/>
    <p:sldLayoutId id="2147486239" r:id="rId422"/>
    <p:sldLayoutId id="2147486240" r:id="rId423"/>
    <p:sldLayoutId id="2147486241" r:id="rId424"/>
    <p:sldLayoutId id="2147486242" r:id="rId425"/>
    <p:sldLayoutId id="2147486243" r:id="rId426"/>
    <p:sldLayoutId id="2147486244" r:id="rId427"/>
    <p:sldLayoutId id="2147486245" r:id="rId428"/>
    <p:sldLayoutId id="2147486246" r:id="rId429"/>
    <p:sldLayoutId id="2147486247" r:id="rId430"/>
    <p:sldLayoutId id="2147486248" r:id="rId431"/>
    <p:sldLayoutId id="2147486249" r:id="rId432"/>
    <p:sldLayoutId id="2147486250" r:id="rId433"/>
    <p:sldLayoutId id="2147486251" r:id="rId434"/>
    <p:sldLayoutId id="2147486252" r:id="rId435"/>
    <p:sldLayoutId id="2147486253" r:id="rId436"/>
    <p:sldLayoutId id="2147486254" r:id="rId437"/>
    <p:sldLayoutId id="2147486255" r:id="rId438"/>
    <p:sldLayoutId id="2147486256" r:id="rId439"/>
    <p:sldLayoutId id="2147486257" r:id="rId440"/>
    <p:sldLayoutId id="2147486258" r:id="rId441"/>
    <p:sldLayoutId id="2147486259" r:id="rId442"/>
    <p:sldLayoutId id="2147486260" r:id="rId443"/>
    <p:sldLayoutId id="2147486261" r:id="rId444"/>
    <p:sldLayoutId id="2147486262" r:id="rId445"/>
    <p:sldLayoutId id="2147486263" r:id="rId446"/>
    <p:sldLayoutId id="2147486264" r:id="rId447"/>
    <p:sldLayoutId id="2147486265" r:id="rId448"/>
    <p:sldLayoutId id="2147486266" r:id="rId449"/>
    <p:sldLayoutId id="2147486267" r:id="rId450"/>
    <p:sldLayoutId id="2147486268" r:id="rId451"/>
    <p:sldLayoutId id="2147486269" r:id="rId452"/>
    <p:sldLayoutId id="2147486270" r:id="rId453"/>
    <p:sldLayoutId id="2147486271" r:id="rId454"/>
    <p:sldLayoutId id="2147486272" r:id="rId455"/>
    <p:sldLayoutId id="2147486273" r:id="rId456"/>
    <p:sldLayoutId id="2147486274" r:id="rId457"/>
    <p:sldLayoutId id="2147486275" r:id="rId458"/>
    <p:sldLayoutId id="2147486276" r:id="rId459"/>
    <p:sldLayoutId id="2147486277" r:id="rId460"/>
    <p:sldLayoutId id="2147486278" r:id="rId461"/>
    <p:sldLayoutId id="2147486279" r:id="rId462"/>
    <p:sldLayoutId id="2147486280" r:id="rId463"/>
    <p:sldLayoutId id="2147486281" r:id="rId464"/>
    <p:sldLayoutId id="2147486282" r:id="rId465"/>
    <p:sldLayoutId id="2147486283" r:id="rId466"/>
    <p:sldLayoutId id="2147486284" r:id="rId467"/>
    <p:sldLayoutId id="2147486285" r:id="rId468"/>
    <p:sldLayoutId id="2147486286" r:id="rId469"/>
    <p:sldLayoutId id="2147486287" r:id="rId470"/>
    <p:sldLayoutId id="2147486288" r:id="rId471"/>
    <p:sldLayoutId id="2147486289" r:id="rId472"/>
    <p:sldLayoutId id="2147486290" r:id="rId473"/>
    <p:sldLayoutId id="2147486291" r:id="rId474"/>
    <p:sldLayoutId id="2147486292" r:id="rId475"/>
    <p:sldLayoutId id="2147486293" r:id="rId476"/>
    <p:sldLayoutId id="2147486294" r:id="rId477"/>
    <p:sldLayoutId id="2147486295" r:id="rId478"/>
    <p:sldLayoutId id="2147486296" r:id="rId479"/>
    <p:sldLayoutId id="2147486297" r:id="rId480"/>
    <p:sldLayoutId id="2147486298" r:id="rId481"/>
    <p:sldLayoutId id="2147486299" r:id="rId482"/>
    <p:sldLayoutId id="2147486300" r:id="rId483"/>
    <p:sldLayoutId id="2147486301" r:id="rId484"/>
    <p:sldLayoutId id="2147486302" r:id="rId485"/>
    <p:sldLayoutId id="2147486303" r:id="rId486"/>
    <p:sldLayoutId id="2147486304" r:id="rId487"/>
    <p:sldLayoutId id="2147486305" r:id="rId488"/>
    <p:sldLayoutId id="2147486306" r:id="rId489"/>
    <p:sldLayoutId id="2147486307" r:id="rId490"/>
    <p:sldLayoutId id="2147486308" r:id="rId491"/>
    <p:sldLayoutId id="2147486309" r:id="rId492"/>
    <p:sldLayoutId id="2147486310" r:id="rId493"/>
    <p:sldLayoutId id="2147486311" r:id="rId494"/>
    <p:sldLayoutId id="2147486312" r:id="rId495"/>
    <p:sldLayoutId id="2147486313" r:id="rId496"/>
    <p:sldLayoutId id="2147486314" r:id="rId497"/>
    <p:sldLayoutId id="2147486315" r:id="rId498"/>
    <p:sldLayoutId id="2147486316" r:id="rId499"/>
    <p:sldLayoutId id="2147486317" r:id="rId500"/>
    <p:sldLayoutId id="2147486318" r:id="rId501"/>
    <p:sldLayoutId id="2147486319" r:id="rId502"/>
    <p:sldLayoutId id="2147486320" r:id="rId503"/>
    <p:sldLayoutId id="2147486321" r:id="rId504"/>
    <p:sldLayoutId id="2147486322" r:id="rId505"/>
    <p:sldLayoutId id="2147486323" r:id="rId506"/>
    <p:sldLayoutId id="2147486324" r:id="rId507"/>
    <p:sldLayoutId id="2147486325" r:id="rId508"/>
    <p:sldLayoutId id="2147486326" r:id="rId509"/>
    <p:sldLayoutId id="2147486327" r:id="rId510"/>
    <p:sldLayoutId id="2147486328" r:id="rId511"/>
    <p:sldLayoutId id="2147486329" r:id="rId512"/>
    <p:sldLayoutId id="2147486330" r:id="rId513"/>
    <p:sldLayoutId id="2147486331" r:id="rId514"/>
    <p:sldLayoutId id="2147486332" r:id="rId515"/>
    <p:sldLayoutId id="2147486333" r:id="rId516"/>
    <p:sldLayoutId id="2147486334" r:id="rId517"/>
    <p:sldLayoutId id="2147486335" r:id="rId518"/>
    <p:sldLayoutId id="2147486336" r:id="rId519"/>
    <p:sldLayoutId id="2147486337" r:id="rId520"/>
    <p:sldLayoutId id="2147486338" r:id="rId521"/>
    <p:sldLayoutId id="2147486339" r:id="rId522"/>
    <p:sldLayoutId id="2147486340" r:id="rId523"/>
    <p:sldLayoutId id="2147486341" r:id="rId524"/>
    <p:sldLayoutId id="2147486342" r:id="rId525"/>
    <p:sldLayoutId id="2147486343" r:id="rId526"/>
    <p:sldLayoutId id="2147486344" r:id="rId527"/>
    <p:sldLayoutId id="2147486345" r:id="rId528"/>
    <p:sldLayoutId id="2147486346" r:id="rId529"/>
    <p:sldLayoutId id="2147486347" r:id="rId530"/>
    <p:sldLayoutId id="2147486348" r:id="rId531"/>
    <p:sldLayoutId id="2147486349" r:id="rId532"/>
    <p:sldLayoutId id="2147486350" r:id="rId533"/>
    <p:sldLayoutId id="2147486351" r:id="rId534"/>
    <p:sldLayoutId id="2147486352" r:id="rId535"/>
    <p:sldLayoutId id="2147486353" r:id="rId536"/>
    <p:sldLayoutId id="2147486354" r:id="rId537"/>
    <p:sldLayoutId id="2147486355" r:id="rId538"/>
    <p:sldLayoutId id="2147486356" r:id="rId539"/>
    <p:sldLayoutId id="2147486357" r:id="rId540"/>
    <p:sldLayoutId id="2147486358" r:id="rId541"/>
    <p:sldLayoutId id="2147486359" r:id="rId542"/>
    <p:sldLayoutId id="2147486360" r:id="rId543"/>
    <p:sldLayoutId id="2147486361" r:id="rId544"/>
    <p:sldLayoutId id="2147486362" r:id="rId545"/>
    <p:sldLayoutId id="2147486363" r:id="rId546"/>
    <p:sldLayoutId id="2147486364" r:id="rId547"/>
    <p:sldLayoutId id="2147486365" r:id="rId548"/>
    <p:sldLayoutId id="2147486366" r:id="rId549"/>
    <p:sldLayoutId id="2147486367" r:id="rId550"/>
    <p:sldLayoutId id="2147486368" r:id="rId551"/>
    <p:sldLayoutId id="2147486369" r:id="rId552"/>
    <p:sldLayoutId id="2147486370" r:id="rId553"/>
    <p:sldLayoutId id="2147486371" r:id="rId554"/>
    <p:sldLayoutId id="2147486372" r:id="rId555"/>
    <p:sldLayoutId id="2147486373" r:id="rId556"/>
    <p:sldLayoutId id="2147486374" r:id="rId557"/>
    <p:sldLayoutId id="2147486375" r:id="rId558"/>
    <p:sldLayoutId id="2147486376" r:id="rId559"/>
    <p:sldLayoutId id="2147486377" r:id="rId560"/>
    <p:sldLayoutId id="2147486378" r:id="rId561"/>
    <p:sldLayoutId id="2147486379" r:id="rId562"/>
    <p:sldLayoutId id="2147486380" r:id="rId563"/>
    <p:sldLayoutId id="2147486381" r:id="rId564"/>
    <p:sldLayoutId id="2147486382" r:id="rId565"/>
    <p:sldLayoutId id="2147486383" r:id="rId566"/>
    <p:sldLayoutId id="2147486384" r:id="rId567"/>
    <p:sldLayoutId id="2147486385" r:id="rId568"/>
    <p:sldLayoutId id="2147486386" r:id="rId569"/>
    <p:sldLayoutId id="2147486387" r:id="rId570"/>
    <p:sldLayoutId id="2147486388" r:id="rId571"/>
    <p:sldLayoutId id="2147486389" r:id="rId572"/>
    <p:sldLayoutId id="2147486390" r:id="rId573"/>
    <p:sldLayoutId id="2147486391" r:id="rId574"/>
    <p:sldLayoutId id="2147486392" r:id="rId575"/>
    <p:sldLayoutId id="2147486393" r:id="rId576"/>
    <p:sldLayoutId id="2147486394" r:id="rId577"/>
    <p:sldLayoutId id="2147486395" r:id="rId578"/>
    <p:sldLayoutId id="2147486396" r:id="rId579"/>
    <p:sldLayoutId id="2147486397" r:id="rId580"/>
    <p:sldLayoutId id="2147486398" r:id="rId581"/>
    <p:sldLayoutId id="2147486399" r:id="rId582"/>
    <p:sldLayoutId id="2147486400" r:id="rId583"/>
    <p:sldLayoutId id="2147486401" r:id="rId584"/>
    <p:sldLayoutId id="2147486402" r:id="rId585"/>
    <p:sldLayoutId id="2147486403" r:id="rId586"/>
    <p:sldLayoutId id="2147486404" r:id="rId587"/>
    <p:sldLayoutId id="2147486405" r:id="rId588"/>
    <p:sldLayoutId id="2147486406" r:id="rId589"/>
    <p:sldLayoutId id="2147486407" r:id="rId590"/>
    <p:sldLayoutId id="2147486408" r:id="rId591"/>
    <p:sldLayoutId id="2147486409" r:id="rId592"/>
    <p:sldLayoutId id="2147486410" r:id="rId593"/>
    <p:sldLayoutId id="2147486411" r:id="rId594"/>
    <p:sldLayoutId id="2147486412" r:id="rId595"/>
    <p:sldLayoutId id="2147486413" r:id="rId596"/>
    <p:sldLayoutId id="2147486414" r:id="rId597"/>
    <p:sldLayoutId id="2147486415" r:id="rId598"/>
    <p:sldLayoutId id="2147486416" r:id="rId599"/>
    <p:sldLayoutId id="2147486417" r:id="rId600"/>
    <p:sldLayoutId id="2147486418" r:id="rId601"/>
    <p:sldLayoutId id="2147486419" r:id="rId602"/>
    <p:sldLayoutId id="2147486420" r:id="rId603"/>
    <p:sldLayoutId id="2147486421" r:id="rId604"/>
    <p:sldLayoutId id="2147486422" r:id="rId605"/>
    <p:sldLayoutId id="2147486423" r:id="rId606"/>
    <p:sldLayoutId id="2147486424" r:id="rId607"/>
    <p:sldLayoutId id="2147486425" r:id="rId608"/>
    <p:sldLayoutId id="2147486426" r:id="rId609"/>
    <p:sldLayoutId id="2147486427" r:id="rId610"/>
    <p:sldLayoutId id="2147486428" r:id="rId611"/>
    <p:sldLayoutId id="2147486429" r:id="rId612"/>
    <p:sldLayoutId id="2147486430" r:id="rId613"/>
    <p:sldLayoutId id="2147486431" r:id="rId614"/>
    <p:sldLayoutId id="2147486432" r:id="rId615"/>
    <p:sldLayoutId id="2147486433" r:id="rId616"/>
    <p:sldLayoutId id="2147486434" r:id="rId617"/>
    <p:sldLayoutId id="2147486435" r:id="rId618"/>
    <p:sldLayoutId id="2147486436" r:id="rId619"/>
    <p:sldLayoutId id="2147486437" r:id="rId620"/>
    <p:sldLayoutId id="2147486438" r:id="rId621"/>
    <p:sldLayoutId id="2147486439" r:id="rId622"/>
    <p:sldLayoutId id="2147486440" r:id="rId623"/>
    <p:sldLayoutId id="2147486441" r:id="rId624"/>
    <p:sldLayoutId id="2147486442" r:id="rId625"/>
    <p:sldLayoutId id="2147486443" r:id="rId626"/>
    <p:sldLayoutId id="2147486444" r:id="rId627"/>
    <p:sldLayoutId id="2147486445" r:id="rId628"/>
    <p:sldLayoutId id="2147486446" r:id="rId629"/>
    <p:sldLayoutId id="2147486447" r:id="rId630"/>
    <p:sldLayoutId id="2147486448" r:id="rId631"/>
    <p:sldLayoutId id="2147486449" r:id="rId632"/>
    <p:sldLayoutId id="2147486450" r:id="rId633"/>
    <p:sldLayoutId id="2147486451" r:id="rId634"/>
    <p:sldLayoutId id="2147486452" r:id="rId635"/>
    <p:sldLayoutId id="2147486453" r:id="rId636"/>
    <p:sldLayoutId id="2147486454" r:id="rId637"/>
    <p:sldLayoutId id="2147486455" r:id="rId638"/>
    <p:sldLayoutId id="2147486456" r:id="rId639"/>
    <p:sldLayoutId id="2147486457" r:id="rId640"/>
    <p:sldLayoutId id="2147486458" r:id="rId641"/>
    <p:sldLayoutId id="2147486459" r:id="rId642"/>
    <p:sldLayoutId id="2147486460" r:id="rId643"/>
    <p:sldLayoutId id="2147486461" r:id="rId644"/>
    <p:sldLayoutId id="2147486462" r:id="rId645"/>
    <p:sldLayoutId id="2147486463" r:id="rId646"/>
    <p:sldLayoutId id="2147486464" r:id="rId647"/>
    <p:sldLayoutId id="2147486465" r:id="rId648"/>
    <p:sldLayoutId id="2147486466" r:id="rId649"/>
    <p:sldLayoutId id="2147486467" r:id="rId650"/>
    <p:sldLayoutId id="2147486468" r:id="rId651"/>
    <p:sldLayoutId id="2147486469" r:id="rId652"/>
    <p:sldLayoutId id="2147486470" r:id="rId653"/>
    <p:sldLayoutId id="2147486471" r:id="rId654"/>
    <p:sldLayoutId id="2147486472" r:id="rId655"/>
    <p:sldLayoutId id="2147486473" r:id="rId656"/>
    <p:sldLayoutId id="2147486474" r:id="rId657"/>
    <p:sldLayoutId id="2147486475" r:id="rId658"/>
    <p:sldLayoutId id="2147486476" r:id="rId659"/>
    <p:sldLayoutId id="2147486477" r:id="rId660"/>
    <p:sldLayoutId id="2147486478" r:id="rId661"/>
    <p:sldLayoutId id="2147486479" r:id="rId662"/>
    <p:sldLayoutId id="2147486480" r:id="rId663"/>
    <p:sldLayoutId id="2147486481" r:id="rId664"/>
    <p:sldLayoutId id="2147486482" r:id="rId665"/>
    <p:sldLayoutId id="2147486483" r:id="rId666"/>
    <p:sldLayoutId id="2147486484" r:id="rId667"/>
    <p:sldLayoutId id="2147486485" r:id="rId668"/>
    <p:sldLayoutId id="2147486486" r:id="rId669"/>
    <p:sldLayoutId id="2147486487" r:id="rId670"/>
    <p:sldLayoutId id="2147486488" r:id="rId671"/>
    <p:sldLayoutId id="2147486489" r:id="rId672"/>
    <p:sldLayoutId id="2147486490" r:id="rId673"/>
    <p:sldLayoutId id="2147486491" r:id="rId674"/>
    <p:sldLayoutId id="2147486492" r:id="rId675"/>
    <p:sldLayoutId id="2147486493" r:id="rId676"/>
    <p:sldLayoutId id="2147486494" r:id="rId677"/>
    <p:sldLayoutId id="2147486495" r:id="rId678"/>
    <p:sldLayoutId id="2147486496" r:id="rId679"/>
    <p:sldLayoutId id="2147486497" r:id="rId680"/>
    <p:sldLayoutId id="2147486498" r:id="rId681"/>
    <p:sldLayoutId id="2147486499" r:id="rId682"/>
    <p:sldLayoutId id="2147486500" r:id="rId683"/>
    <p:sldLayoutId id="2147486501" r:id="rId684"/>
    <p:sldLayoutId id="2147486502" r:id="rId685"/>
    <p:sldLayoutId id="2147486503" r:id="rId686"/>
    <p:sldLayoutId id="2147486504" r:id="rId687"/>
    <p:sldLayoutId id="2147486505" r:id="rId688"/>
    <p:sldLayoutId id="2147486506" r:id="rId689"/>
    <p:sldLayoutId id="2147486507" r:id="rId690"/>
    <p:sldLayoutId id="2147486508" r:id="rId691"/>
    <p:sldLayoutId id="2147486509" r:id="rId692"/>
    <p:sldLayoutId id="2147486510" r:id="rId693"/>
    <p:sldLayoutId id="2147486511" r:id="rId694"/>
    <p:sldLayoutId id="2147486512" r:id="rId695"/>
    <p:sldLayoutId id="2147486513" r:id="rId696"/>
    <p:sldLayoutId id="2147486514" r:id="rId697"/>
    <p:sldLayoutId id="2147486515" r:id="rId698"/>
    <p:sldLayoutId id="2147486516" r:id="rId699"/>
    <p:sldLayoutId id="2147486517" r:id="rId700"/>
    <p:sldLayoutId id="2147486518" r:id="rId701"/>
    <p:sldLayoutId id="2147486519" r:id="rId702"/>
    <p:sldLayoutId id="2147486520" r:id="rId703"/>
    <p:sldLayoutId id="2147486521" r:id="rId704"/>
    <p:sldLayoutId id="2147486522" r:id="rId705"/>
    <p:sldLayoutId id="2147486523" r:id="rId706"/>
    <p:sldLayoutId id="2147486524" r:id="rId707"/>
    <p:sldLayoutId id="2147486525" r:id="rId708"/>
    <p:sldLayoutId id="2147486526" r:id="rId709"/>
    <p:sldLayoutId id="2147486527" r:id="rId710"/>
    <p:sldLayoutId id="2147486528" r:id="rId711"/>
    <p:sldLayoutId id="2147486529" r:id="rId712"/>
    <p:sldLayoutId id="2147486530" r:id="rId713"/>
    <p:sldLayoutId id="2147486531" r:id="rId714"/>
    <p:sldLayoutId id="2147486532" r:id="rId715"/>
    <p:sldLayoutId id="2147486533" r:id="rId716"/>
    <p:sldLayoutId id="2147486534" r:id="rId717"/>
    <p:sldLayoutId id="2147486535" r:id="rId718"/>
    <p:sldLayoutId id="2147486536" r:id="rId719"/>
    <p:sldLayoutId id="2147486537" r:id="rId720"/>
    <p:sldLayoutId id="2147486538" r:id="rId721"/>
    <p:sldLayoutId id="2147486539" r:id="rId722"/>
    <p:sldLayoutId id="2147486540" r:id="rId723"/>
    <p:sldLayoutId id="2147486541" r:id="rId724"/>
    <p:sldLayoutId id="2147486542" r:id="rId725"/>
    <p:sldLayoutId id="2147486543" r:id="rId726"/>
    <p:sldLayoutId id="2147486544" r:id="rId727"/>
    <p:sldLayoutId id="2147486545" r:id="rId728"/>
    <p:sldLayoutId id="2147486546" r:id="rId729"/>
    <p:sldLayoutId id="2147486547" r:id="rId730"/>
    <p:sldLayoutId id="2147486548" r:id="rId731"/>
    <p:sldLayoutId id="2147486549" r:id="rId732"/>
    <p:sldLayoutId id="2147486550" r:id="rId733"/>
    <p:sldLayoutId id="2147486551" r:id="rId734"/>
    <p:sldLayoutId id="2147486552" r:id="rId735"/>
    <p:sldLayoutId id="2147486553" r:id="rId736"/>
    <p:sldLayoutId id="2147486554" r:id="rId737"/>
    <p:sldLayoutId id="2147486555" r:id="rId738"/>
    <p:sldLayoutId id="2147486556" r:id="rId739"/>
    <p:sldLayoutId id="2147486557" r:id="rId740"/>
    <p:sldLayoutId id="2147486558" r:id="rId741"/>
    <p:sldLayoutId id="2147486559" r:id="rId742"/>
    <p:sldLayoutId id="2147486560" r:id="rId743"/>
    <p:sldLayoutId id="2147486561" r:id="rId744"/>
    <p:sldLayoutId id="2147486562" r:id="rId745"/>
    <p:sldLayoutId id="2147486563" r:id="rId746"/>
    <p:sldLayoutId id="2147486564" r:id="rId747"/>
    <p:sldLayoutId id="2147486565" r:id="rId748"/>
    <p:sldLayoutId id="2147486566" r:id="rId749"/>
    <p:sldLayoutId id="2147486567" r:id="rId750"/>
    <p:sldLayoutId id="2147486568" r:id="rId751"/>
    <p:sldLayoutId id="2147486569" r:id="rId752"/>
    <p:sldLayoutId id="2147486570" r:id="rId753"/>
    <p:sldLayoutId id="2147486571" r:id="rId754"/>
    <p:sldLayoutId id="2147486572" r:id="rId755"/>
    <p:sldLayoutId id="2147486573" r:id="rId756"/>
    <p:sldLayoutId id="2147486574" r:id="rId757"/>
    <p:sldLayoutId id="2147486575" r:id="rId758"/>
    <p:sldLayoutId id="2147486576" r:id="rId759"/>
    <p:sldLayoutId id="2147486577" r:id="rId760"/>
    <p:sldLayoutId id="2147486578" r:id="rId761"/>
    <p:sldLayoutId id="2147486579" r:id="rId762"/>
    <p:sldLayoutId id="2147486580" r:id="rId763"/>
    <p:sldLayoutId id="2147486581" r:id="rId764"/>
    <p:sldLayoutId id="2147486582" r:id="rId765"/>
    <p:sldLayoutId id="2147486583" r:id="rId766"/>
    <p:sldLayoutId id="2147486584" r:id="rId767"/>
    <p:sldLayoutId id="2147486585" r:id="rId768"/>
    <p:sldLayoutId id="2147486586" r:id="rId769"/>
    <p:sldLayoutId id="2147486587" r:id="rId770"/>
    <p:sldLayoutId id="2147486588" r:id="rId771"/>
    <p:sldLayoutId id="2147486589" r:id="rId772"/>
    <p:sldLayoutId id="2147486590" r:id="rId773"/>
    <p:sldLayoutId id="2147486591" r:id="rId774"/>
    <p:sldLayoutId id="2147486592" r:id="rId775"/>
    <p:sldLayoutId id="2147486593" r:id="rId776"/>
    <p:sldLayoutId id="2147486594" r:id="rId777"/>
    <p:sldLayoutId id="2147486595" r:id="rId778"/>
    <p:sldLayoutId id="2147486596" r:id="rId779"/>
    <p:sldLayoutId id="2147486597" r:id="rId780"/>
    <p:sldLayoutId id="2147486598" r:id="rId781"/>
    <p:sldLayoutId id="2147486599" r:id="rId782"/>
    <p:sldLayoutId id="2147486600" r:id="rId783"/>
    <p:sldLayoutId id="2147486601" r:id="rId784"/>
    <p:sldLayoutId id="2147486602" r:id="rId785"/>
    <p:sldLayoutId id="2147486603" r:id="rId786"/>
    <p:sldLayoutId id="2147486604" r:id="rId787"/>
    <p:sldLayoutId id="2147486605" r:id="rId788"/>
    <p:sldLayoutId id="2147486606" r:id="rId789"/>
    <p:sldLayoutId id="2147486607" r:id="rId790"/>
    <p:sldLayoutId id="2147486608" r:id="rId791"/>
    <p:sldLayoutId id="2147486609" r:id="rId792"/>
    <p:sldLayoutId id="2147486610" r:id="rId793"/>
    <p:sldLayoutId id="2147486611" r:id="rId794"/>
    <p:sldLayoutId id="2147486612" r:id="rId795"/>
    <p:sldLayoutId id="2147486613" r:id="rId796"/>
    <p:sldLayoutId id="2147486614" r:id="rId797"/>
    <p:sldLayoutId id="2147486615" r:id="rId798"/>
    <p:sldLayoutId id="2147486616" r:id="rId799"/>
    <p:sldLayoutId id="2147486617" r:id="rId800"/>
    <p:sldLayoutId id="2147486618" r:id="rId801"/>
    <p:sldLayoutId id="2147486619" r:id="rId802"/>
    <p:sldLayoutId id="2147486620" r:id="rId803"/>
    <p:sldLayoutId id="2147486621" r:id="rId804"/>
    <p:sldLayoutId id="2147486622" r:id="rId805"/>
    <p:sldLayoutId id="2147486623" r:id="rId806"/>
    <p:sldLayoutId id="2147486624" r:id="rId807"/>
    <p:sldLayoutId id="2147486625" r:id="rId80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w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6.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6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56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61.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6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57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4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58.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43.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20.png"/><Relationship Id="rId9" Type="http://schemas.openxmlformats.org/officeDocument/2006/relationships/image" Target="../media/image62.png"/><Relationship Id="rId14"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77.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3.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78.png"/><Relationship Id="rId5" Type="http://schemas.openxmlformats.org/officeDocument/2006/relationships/oleObject" Target="../embeddings/oleObject1.bin"/><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9.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9.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41.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noChangeAspect="1"/>
          </p:cNvGrpSpPr>
          <p:nvPr/>
        </p:nvGrpSpPr>
        <p:grpSpPr bwMode="auto">
          <a:xfrm>
            <a:off x="6172675" y="3016905"/>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8447408" y="4476058"/>
            <a:ext cx="2425043" cy="994442"/>
            <a:chOff x="336" y="2040"/>
            <a:chExt cx="1200" cy="2016"/>
          </a:xfrm>
        </p:grpSpPr>
        <p:pic>
          <p:nvPicPr>
            <p:cNvPr id="26"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3"/>
          <p:cNvSpPr>
            <a:spLocks noChangeArrowheads="1"/>
          </p:cNvSpPr>
          <p:nvPr/>
        </p:nvSpPr>
        <p:spPr bwMode="auto">
          <a:xfrm>
            <a:off x="6809253" y="3693303"/>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0" name="AutoShape 8"/>
          <p:cNvSpPr>
            <a:spLocks noChangeArrowheads="1"/>
          </p:cNvSpPr>
          <p:nvPr/>
        </p:nvSpPr>
        <p:spPr bwMode="auto">
          <a:xfrm>
            <a:off x="4896742" y="7740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1" name="AutoShape 10"/>
          <p:cNvSpPr>
            <a:spLocks noChangeArrowheads="1"/>
          </p:cNvSpPr>
          <p:nvPr/>
        </p:nvSpPr>
        <p:spPr bwMode="auto">
          <a:xfrm>
            <a:off x="6819725" y="95582"/>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2" name="AutoShape 14"/>
          <p:cNvSpPr>
            <a:spLocks noChangeArrowheads="1"/>
          </p:cNvSpPr>
          <p:nvPr/>
        </p:nvSpPr>
        <p:spPr bwMode="auto">
          <a:xfrm>
            <a:off x="7666120" y="1523903"/>
            <a:ext cx="296388" cy="320985"/>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3" name="AutoShape 19"/>
          <p:cNvSpPr>
            <a:spLocks noChangeArrowheads="1"/>
          </p:cNvSpPr>
          <p:nvPr/>
        </p:nvSpPr>
        <p:spPr bwMode="auto">
          <a:xfrm>
            <a:off x="7048707" y="4364203"/>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4" name="AutoShape 21"/>
          <p:cNvSpPr>
            <a:spLocks noChangeArrowheads="1"/>
          </p:cNvSpPr>
          <p:nvPr/>
        </p:nvSpPr>
        <p:spPr bwMode="auto">
          <a:xfrm>
            <a:off x="6445868" y="4483906"/>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3" y="392152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6" name="AutoShape 4"/>
          <p:cNvSpPr>
            <a:spLocks noChangeArrowheads="1"/>
          </p:cNvSpPr>
          <p:nvPr/>
        </p:nvSpPr>
        <p:spPr bwMode="auto">
          <a:xfrm>
            <a:off x="1328517" y="2686041"/>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7" name="AutoShape 7"/>
          <p:cNvSpPr>
            <a:spLocks noChangeArrowheads="1"/>
          </p:cNvSpPr>
          <p:nvPr/>
        </p:nvSpPr>
        <p:spPr bwMode="auto">
          <a:xfrm>
            <a:off x="2450569" y="119130"/>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8" name="AutoShape 13"/>
          <p:cNvSpPr>
            <a:spLocks noChangeArrowheads="1"/>
          </p:cNvSpPr>
          <p:nvPr/>
        </p:nvSpPr>
        <p:spPr bwMode="auto">
          <a:xfrm>
            <a:off x="2259761" y="932409"/>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9" name="WordArt 11"/>
          <p:cNvSpPr>
            <a:spLocks noChangeArrowheads="1" noChangeShapeType="1" noTextEdit="1"/>
          </p:cNvSpPr>
          <p:nvPr/>
        </p:nvSpPr>
        <p:spPr bwMode="auto">
          <a:xfrm>
            <a:off x="1131934" y="558536"/>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Times New Roman" panose="02020603050405020304" pitchFamily="18" charset="0"/>
              </a:rPr>
              <a:t>CHÀO MỪNG CÁC EM ĐẾN VỚI TIẾT HỌC NGÀY HÔM NAY</a:t>
            </a:r>
          </a:p>
        </p:txBody>
      </p:sp>
      <p:pic>
        <p:nvPicPr>
          <p:cNvPr id="40" name="Picture 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flipV="1">
            <a:off x="9226666"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40138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p:val>
                                            <p:fltVal val="0.5"/>
                                          </p:val>
                                        </p:tav>
                                        <p:tav tm="100000">
                                          <p:val>
                                            <p:strVal val="#ppt_x"/>
                                          </p:val>
                                        </p:tav>
                                      </p:tavLst>
                                    </p:anim>
                                    <p:anim calcmode="lin" valueType="num">
                                      <p:cBhvr>
                                        <p:cTn id="19" dur="1000" fill="hold"/>
                                        <p:tgtEl>
                                          <p:spTgt spid="2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p:val>
                                            <p:fltVal val="0.5"/>
                                          </p:val>
                                        </p:tav>
                                        <p:tav tm="100000">
                                          <p:val>
                                            <p:strVal val="#ppt_x"/>
                                          </p:val>
                                        </p:tav>
                                      </p:tavLst>
                                    </p:anim>
                                    <p:anim calcmode="lin" valueType="num">
                                      <p:cBhvr>
                                        <p:cTn id="25" dur="1000" fill="hold"/>
                                        <p:tgtEl>
                                          <p:spTgt spid="3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ppt_x</p:attrName>
                                        </p:attrNameLst>
                                      </p:cBhvr>
                                      <p:tavLst>
                                        <p:tav tm="0">
                                          <p:val>
                                            <p:fltVal val="0.5"/>
                                          </p:val>
                                        </p:tav>
                                        <p:tav tm="100000">
                                          <p:val>
                                            <p:strVal val="#ppt_x"/>
                                          </p:val>
                                        </p:tav>
                                      </p:tavLst>
                                    </p:anim>
                                    <p:anim calcmode="lin" valueType="num">
                                      <p:cBhvr>
                                        <p:cTn id="31" dur="1000" fill="hold"/>
                                        <p:tgtEl>
                                          <p:spTgt spid="3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ppt_x</p:attrName>
                                        </p:attrNameLst>
                                      </p:cBhvr>
                                      <p:tavLst>
                                        <p:tav tm="0">
                                          <p:val>
                                            <p:fltVal val="0.5"/>
                                          </p:val>
                                        </p:tav>
                                        <p:tav tm="100000">
                                          <p:val>
                                            <p:strVal val="#ppt_x"/>
                                          </p:val>
                                        </p:tav>
                                      </p:tavLst>
                                    </p:anim>
                                    <p:anim calcmode="lin" valueType="num">
                                      <p:cBhvr>
                                        <p:cTn id="37" dur="1000" fill="hold"/>
                                        <p:tgtEl>
                                          <p:spTgt spid="3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ppt_x</p:attrName>
                                        </p:attrNameLst>
                                      </p:cBhvr>
                                      <p:tavLst>
                                        <p:tav tm="0">
                                          <p:val>
                                            <p:fltVal val="0.5"/>
                                          </p:val>
                                        </p:tav>
                                        <p:tav tm="100000">
                                          <p:val>
                                            <p:strVal val="#ppt_x"/>
                                          </p:val>
                                        </p:tav>
                                      </p:tavLst>
                                    </p:anim>
                                    <p:anim calcmode="lin" valueType="num">
                                      <p:cBhvr>
                                        <p:cTn id="43" dur="1000" fill="hold"/>
                                        <p:tgtEl>
                                          <p:spTgt spid="3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ppt_x</p:attrName>
                                        </p:attrNameLst>
                                      </p:cBhvr>
                                      <p:tavLst>
                                        <p:tav tm="0">
                                          <p:val>
                                            <p:fltVal val="0.5"/>
                                          </p:val>
                                        </p:tav>
                                        <p:tav tm="100000">
                                          <p:val>
                                            <p:strVal val="#ppt_x"/>
                                          </p:val>
                                        </p:tav>
                                      </p:tavLst>
                                    </p:anim>
                                    <p:anim calcmode="lin" valueType="num">
                                      <p:cBhvr>
                                        <p:cTn id="49" dur="1000" fill="hold"/>
                                        <p:tgtEl>
                                          <p:spTgt spid="3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1000" fill="hold"/>
                                        <p:tgtEl>
                                          <p:spTgt spid="35"/>
                                        </p:tgtEl>
                                        <p:attrNameLst>
                                          <p:attrName>ppt_w</p:attrName>
                                        </p:attrNameLst>
                                      </p:cBhvr>
                                      <p:tavLst>
                                        <p:tav tm="0">
                                          <p:val>
                                            <p:fltVal val="0"/>
                                          </p:val>
                                        </p:tav>
                                        <p:tav tm="100000">
                                          <p:val>
                                            <p:strVal val="#ppt_w"/>
                                          </p:val>
                                        </p:tav>
                                      </p:tavLst>
                                    </p:anim>
                                    <p:anim calcmode="lin" valueType="num">
                                      <p:cBhvr>
                                        <p:cTn id="53" dur="1000" fill="hold"/>
                                        <p:tgtEl>
                                          <p:spTgt spid="35"/>
                                        </p:tgtEl>
                                        <p:attrNameLst>
                                          <p:attrName>ppt_h</p:attrName>
                                        </p:attrNameLst>
                                      </p:cBhvr>
                                      <p:tavLst>
                                        <p:tav tm="0">
                                          <p:val>
                                            <p:fltVal val="0"/>
                                          </p:val>
                                        </p:tav>
                                        <p:tav tm="100000">
                                          <p:val>
                                            <p:strVal val="#ppt_h"/>
                                          </p:val>
                                        </p:tav>
                                      </p:tavLst>
                                    </p:anim>
                                    <p:anim calcmode="lin" valueType="num">
                                      <p:cBhvr>
                                        <p:cTn id="54" dur="1000" fill="hold"/>
                                        <p:tgtEl>
                                          <p:spTgt spid="35"/>
                                        </p:tgtEl>
                                        <p:attrNameLst>
                                          <p:attrName>ppt_x</p:attrName>
                                        </p:attrNameLst>
                                      </p:cBhvr>
                                      <p:tavLst>
                                        <p:tav tm="0">
                                          <p:val>
                                            <p:fltVal val="0.5"/>
                                          </p:val>
                                        </p:tav>
                                        <p:tav tm="100000">
                                          <p:val>
                                            <p:strVal val="#ppt_x"/>
                                          </p:val>
                                        </p:tav>
                                      </p:tavLst>
                                    </p:anim>
                                    <p:anim calcmode="lin" valueType="num">
                                      <p:cBhvr>
                                        <p:cTn id="55" dur="1000" fill="hold"/>
                                        <p:tgtEl>
                                          <p:spTgt spid="3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anim calcmode="lin" valueType="num">
                                      <p:cBhvr>
                                        <p:cTn id="60" dur="1000" fill="hold"/>
                                        <p:tgtEl>
                                          <p:spTgt spid="36"/>
                                        </p:tgtEl>
                                        <p:attrNameLst>
                                          <p:attrName>ppt_x</p:attrName>
                                        </p:attrNameLst>
                                      </p:cBhvr>
                                      <p:tavLst>
                                        <p:tav tm="0">
                                          <p:val>
                                            <p:fltVal val="0.5"/>
                                          </p:val>
                                        </p:tav>
                                        <p:tav tm="100000">
                                          <p:val>
                                            <p:strVal val="#ppt_x"/>
                                          </p:val>
                                        </p:tav>
                                      </p:tavLst>
                                    </p:anim>
                                    <p:anim calcmode="lin" valueType="num">
                                      <p:cBhvr>
                                        <p:cTn id="61" dur="1000" fill="hold"/>
                                        <p:tgtEl>
                                          <p:spTgt spid="3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 calcmode="lin" valueType="num">
                                      <p:cBhvr>
                                        <p:cTn id="66" dur="1000" fill="hold"/>
                                        <p:tgtEl>
                                          <p:spTgt spid="37"/>
                                        </p:tgtEl>
                                        <p:attrNameLst>
                                          <p:attrName>ppt_x</p:attrName>
                                        </p:attrNameLst>
                                      </p:cBhvr>
                                      <p:tavLst>
                                        <p:tav tm="0">
                                          <p:val>
                                            <p:fltVal val="0.5"/>
                                          </p:val>
                                        </p:tav>
                                        <p:tav tm="100000">
                                          <p:val>
                                            <p:strVal val="#ppt_x"/>
                                          </p:val>
                                        </p:tav>
                                      </p:tavLst>
                                    </p:anim>
                                    <p:anim calcmode="lin" valueType="num">
                                      <p:cBhvr>
                                        <p:cTn id="67" dur="10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ppt_x</p:attrName>
                                        </p:attrNameLst>
                                      </p:cBhvr>
                                      <p:tavLst>
                                        <p:tav tm="0">
                                          <p:val>
                                            <p:fltVal val="0.5"/>
                                          </p:val>
                                        </p:tav>
                                        <p:tav tm="100000">
                                          <p:val>
                                            <p:strVal val="#ppt_x"/>
                                          </p:val>
                                        </p:tav>
                                      </p:tavLst>
                                    </p:anim>
                                    <p:anim calcmode="lin" valueType="num">
                                      <p:cBhvr>
                                        <p:cTn id="73" dur="10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smtClean="0">
                <a:latin typeface="+mj-lt"/>
                <a:cs typeface="Times" panose="02020603050405020304" pitchFamily="18" charset="0"/>
              </a:rPr>
              <a:t>D</a:t>
            </a:r>
            <a:r>
              <a:rPr lang="vi-VN" b="1" kern="0" dirty="0" smtClean="0">
                <a:latin typeface="+mj-lt"/>
                <a:cs typeface="Times" panose="02020603050405020304" pitchFamily="18" charset="0"/>
              </a:rPr>
              <a:t>òng </a:t>
            </a:r>
            <a:r>
              <a:rPr lang="vi-VN" b="1" kern="0" dirty="0">
                <a:latin typeface="+mj-lt"/>
                <a:cs typeface="Times" panose="02020603050405020304" pitchFamily="18" charset="0"/>
              </a:rPr>
              <a:t>họ Nguyễn </a:t>
            </a:r>
            <a:r>
              <a:rPr lang="vi-VN" b="1" kern="0" dirty="0" smtClean="0">
                <a:latin typeface="+mj-lt"/>
                <a:cs typeface="Times" panose="02020603050405020304" pitchFamily="18" charset="0"/>
              </a:rPr>
              <a:t>Lân</a:t>
            </a:r>
            <a:r>
              <a:rPr lang="en-US" b="1" kern="0" dirty="0" smtClean="0">
                <a:latin typeface="+mj-lt"/>
                <a:cs typeface="Times" panose="02020603050405020304" pitchFamily="18" charset="0"/>
              </a:rPr>
              <a:t> </a:t>
            </a:r>
            <a:r>
              <a:rPr lang="en-US" b="1" kern="0" dirty="0" err="1" smtClean="0">
                <a:latin typeface="+mj-lt"/>
                <a:cs typeface="Times" panose="02020603050405020304" pitchFamily="18" charset="0"/>
              </a:rPr>
              <a:t>có</a:t>
            </a:r>
            <a:r>
              <a:rPr lang="en-US" b="1" kern="0" dirty="0" smtClean="0">
                <a:latin typeface="+mj-lt"/>
                <a:cs typeface="Times" panose="02020603050405020304" pitchFamily="18" charset="0"/>
              </a:rPr>
              <a:t> </a:t>
            </a:r>
            <a:r>
              <a:rPr lang="en-US" b="1" kern="0" dirty="0" err="1" smtClean="0">
                <a:latin typeface="+mj-lt"/>
                <a:cs typeface="Times" panose="02020603050405020304" pitchFamily="18" charset="0"/>
              </a:rPr>
              <a:t>truyền</a:t>
            </a:r>
            <a:r>
              <a:rPr lang="en-US" b="1" kern="0" dirty="0" smtClean="0">
                <a:latin typeface="+mj-lt"/>
                <a:cs typeface="Times" panose="02020603050405020304" pitchFamily="18" charset="0"/>
              </a:rPr>
              <a:t> </a:t>
            </a:r>
            <a:r>
              <a:rPr lang="en-US" b="1" kern="0" dirty="0" err="1" smtClean="0">
                <a:latin typeface="+mj-lt"/>
                <a:cs typeface="Times" panose="02020603050405020304" pitchFamily="18" charset="0"/>
              </a:rPr>
              <a:t>thống</a:t>
            </a:r>
            <a:r>
              <a:rPr lang="en-US" b="1" kern="0" dirty="0" smtClean="0">
                <a:latin typeface="+mj-lt"/>
                <a:cs typeface="Times" panose="02020603050405020304" pitchFamily="18" charset="0"/>
              </a:rPr>
              <a:t> </a:t>
            </a:r>
            <a:r>
              <a:rPr lang="en-US" b="1" kern="0" dirty="0" err="1" smtClean="0">
                <a:latin typeface="+mj-lt"/>
                <a:cs typeface="Times" panose="02020603050405020304" pitchFamily="18" charset="0"/>
              </a:rPr>
              <a:t>gì</a:t>
            </a:r>
            <a:r>
              <a:rPr lang="vi-VN" b="1" kern="0" dirty="0" smtClean="0">
                <a:latin typeface="+mj-lt"/>
                <a:cs typeface="Times" panose="02020603050405020304" pitchFamily="18" charset="0"/>
              </a:rPr>
              <a:t>?</a:t>
            </a:r>
            <a:endParaRPr lang="en-US" dirty="0">
              <a:latin typeface="+mj-lt"/>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13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smtClean="0"/>
              <a:t> </a:t>
            </a:r>
            <a:r>
              <a:rPr lang="vi-VN" b="1" kern="0" dirty="0" smtClean="0">
                <a:latin typeface="+mj-lt"/>
              </a:rPr>
              <a:t>Em </a:t>
            </a:r>
            <a:r>
              <a:rPr lang="vi-VN" b="1" kern="0" dirty="0">
                <a:latin typeface="+mj-lt"/>
              </a:rPr>
              <a:t>có suy nghĩ gì về truyền thống của dòng họ Nguyễn Lân</a:t>
            </a:r>
            <a:r>
              <a:rPr lang="vi-VN" b="1" kern="0" dirty="0" smtClean="0">
                <a:latin typeface="+mj-lt"/>
              </a:rPr>
              <a:t>?</a:t>
            </a:r>
            <a:endParaRPr lang="vi-VN" altLang="en-US" b="1" kern="0" dirty="0">
              <a:solidFill>
                <a:srgbClr val="006600"/>
              </a:solidFill>
              <a:latin typeface="+mj-lt"/>
              <a:cs typeface="Times New Roman" panose="02020603050405020304" pitchFamily="18" charset="0"/>
            </a:endParaRPr>
          </a:p>
        </p:txBody>
      </p:sp>
      <p:sp>
        <p:nvSpPr>
          <p:cNvPr id="18" name="TextBox 17"/>
          <p:cNvSpPr txBox="1">
            <a:spLocks noChangeArrowheads="1"/>
          </p:cNvSpPr>
          <p:nvPr/>
        </p:nvSpPr>
        <p:spPr bwMode="auto">
          <a:xfrm>
            <a:off x="7974216" y="2317215"/>
            <a:ext cx="410190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mj-lt"/>
              </a:rPr>
              <a:t>Từ thông tin trên và những hiểu biết của bản thân, em hiểu thế nào là truyền thống gia đình, dòng họ?</a:t>
            </a:r>
            <a:endParaRPr lang="en-US" b="1" dirty="0">
              <a:latin typeface="+mj-lt"/>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131242" y="4476406"/>
            <a:ext cx="336057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i="1" dirty="0" smtClean="0">
                <a:solidFill>
                  <a:srgbClr val="0000FF"/>
                </a:solidFill>
              </a:rPr>
              <a:t>     </a:t>
            </a:r>
            <a:r>
              <a:rPr lang="vi-VN" sz="2800" i="1" dirty="0" smtClean="0">
                <a:solidFill>
                  <a:srgbClr val="0000FF"/>
                </a:solidFill>
                <a:latin typeface="+mj-lt"/>
              </a:rPr>
              <a:t>Gia</a:t>
            </a:r>
            <a:r>
              <a:rPr lang="vi-VN" sz="2800" dirty="0" smtClean="0">
                <a:solidFill>
                  <a:srgbClr val="0000FF"/>
                </a:solidFill>
                <a:latin typeface="+mj-lt"/>
              </a:rPr>
              <a:t> </a:t>
            </a:r>
            <a:r>
              <a:rPr lang="vi-VN" sz="2800" dirty="0">
                <a:solidFill>
                  <a:srgbClr val="0000FF"/>
                </a:solidFill>
                <a:latin typeface="+mj-lt"/>
              </a:rPr>
              <a:t>đình, dòng họ cố giáo sư, nhà giáo nhân dân Nguyễn Lân nổi tiếng v</a:t>
            </a:r>
            <a:r>
              <a:rPr lang="en-US" sz="2800" dirty="0">
                <a:solidFill>
                  <a:srgbClr val="0000FF"/>
                </a:solidFill>
                <a:latin typeface="+mj-lt"/>
              </a:rPr>
              <a:t>ề </a:t>
            </a:r>
            <a:r>
              <a:rPr lang="vi-VN" sz="2800" dirty="0">
                <a:solidFill>
                  <a:srgbClr val="0000FF"/>
                </a:solidFill>
                <a:latin typeface="+mj-lt"/>
              </a:rPr>
              <a:t>truyền thống hiếu học. </a:t>
            </a:r>
            <a:endParaRPr lang="vi-VN" altLang="en-US" sz="2800" b="1" i="1" dirty="0">
              <a:solidFill>
                <a:srgbClr val="0000FF"/>
              </a:solidFill>
              <a:latin typeface="+mj-lt"/>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3200" dirty="0" err="1" smtClean="0">
                <a:solidFill>
                  <a:srgbClr val="FF0000"/>
                </a:solidFill>
                <a:latin typeface="+mj-lt"/>
              </a:rPr>
              <a:t>Đó</a:t>
            </a:r>
            <a:r>
              <a:rPr lang="vi-VN" sz="3200" dirty="0" smtClean="0">
                <a:solidFill>
                  <a:srgbClr val="FF0000"/>
                </a:solidFill>
                <a:latin typeface="+mj-lt"/>
              </a:rPr>
              <a:t> </a:t>
            </a:r>
            <a:r>
              <a:rPr lang="vi-VN" sz="3200" dirty="0">
                <a:solidFill>
                  <a:srgbClr val="FF0000"/>
                </a:solidFill>
                <a:latin typeface="+mj-lt"/>
              </a:rPr>
              <a:t>là một truyền thống tốt đẹp cần lưu giữ và phát huy</a:t>
            </a:r>
            <a:r>
              <a:rPr lang="vi-VN" sz="3200" dirty="0" smtClean="0">
                <a:solidFill>
                  <a:srgbClr val="FF0000"/>
                </a:solidFill>
                <a:latin typeface="+mj-lt"/>
              </a:rPr>
              <a:t>.</a:t>
            </a:r>
            <a:endParaRPr lang="en-US" sz="3200" dirty="0" smtClean="0">
              <a:solidFill>
                <a:srgbClr val="FF0000"/>
              </a:solidFill>
              <a:latin typeface="+mj-lt"/>
            </a:endParaRPr>
          </a:p>
          <a:p>
            <a:pPr algn="just" fontAlgn="base">
              <a:spcBef>
                <a:spcPct val="0"/>
              </a:spcBef>
              <a:spcAft>
                <a:spcPct val="0"/>
              </a:spcAft>
            </a:pPr>
            <a:r>
              <a:rPr lang="vi-VN" sz="3200" dirty="0" smtClean="0">
                <a:solidFill>
                  <a:srgbClr val="FF0000"/>
                </a:solidFill>
                <a:latin typeface="+mj-lt"/>
                <a:ea typeface="Courier New" panose="02070309020205020404" pitchFamily="49" charset="0"/>
              </a:rPr>
              <a:t>Em </a:t>
            </a:r>
            <a:r>
              <a:rPr lang="vi-VN" sz="3200" dirty="0">
                <a:solidFill>
                  <a:srgbClr val="FF0000"/>
                </a:solidFill>
                <a:latin typeface="+mj-lt"/>
                <a:ea typeface="Courier New" panose="02070309020205020404" pitchFamily="49" charset="0"/>
              </a:rPr>
              <a:t>thấy ngưỡng mộ, đáng học tập.</a:t>
            </a:r>
            <a:endParaRPr lang="vi-VN" altLang="en-US" sz="3200" b="1" i="1" dirty="0">
              <a:solidFill>
                <a:srgbClr val="FF0000"/>
              </a:solidFill>
              <a:latin typeface="+mj-lt"/>
              <a:cs typeface="Times New Roman" panose="02020603050405020304" pitchFamily="18" charset="0"/>
            </a:endParaRPr>
          </a:p>
        </p:txBody>
      </p:sp>
      <p:sp>
        <p:nvSpPr>
          <p:cNvPr id="27" name="TextBox 26"/>
          <p:cNvSpPr txBox="1">
            <a:spLocks noChangeArrowheads="1"/>
          </p:cNvSpPr>
          <p:nvPr/>
        </p:nvSpPr>
        <p:spPr bwMode="auto">
          <a:xfrm>
            <a:off x="7887962" y="4236371"/>
            <a:ext cx="408672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b="1" i="1" dirty="0">
                <a:solidFill>
                  <a:srgbClr val="0000FF"/>
                </a:solidFill>
                <a:latin typeface="+mj-lt"/>
                <a:cs typeface="Times New Roman" panose="02020603050405020304" pitchFamily="18" charset="0"/>
              </a:rPr>
              <a:t>- T</a:t>
            </a:r>
            <a:r>
              <a:rPr lang="vi-VN" b="1" i="1" dirty="0">
                <a:solidFill>
                  <a:srgbClr val="0000FF"/>
                </a:solidFill>
                <a:latin typeface="+mj-lt"/>
                <a:cs typeface="Times New Roman" panose="02020603050405020304" pitchFamily="18" charset="0"/>
              </a:rPr>
              <a:t>ruyền thống gia đình, dòng họ</a:t>
            </a:r>
            <a:r>
              <a:rPr lang="en-US" b="1" i="1" dirty="0">
                <a:solidFill>
                  <a:srgbClr val="0000FF"/>
                </a:solidFill>
                <a:latin typeface="+mj-lt"/>
                <a:cs typeface="Times New Roman" panose="02020603050405020304" pitchFamily="18" charset="0"/>
              </a:rPr>
              <a:t> </a:t>
            </a:r>
            <a:r>
              <a:rPr lang="vi-VN" b="1" i="1" dirty="0">
                <a:solidFill>
                  <a:srgbClr val="0000FF"/>
                </a:solidFill>
                <a:latin typeface="+mj-lt"/>
                <a:cs typeface="Times New Roman" panose="02020603050405020304" pitchFamily="18" charset="0"/>
              </a:rPr>
              <a:t>là </a:t>
            </a:r>
            <a:r>
              <a:rPr lang="en-US" b="1" i="1" dirty="0" err="1">
                <a:solidFill>
                  <a:srgbClr val="0000FF"/>
                </a:solidFill>
                <a:latin typeface="+mj-lt"/>
                <a:cs typeface="Times New Roman" panose="02020603050405020304" pitchFamily="18" charset="0"/>
              </a:rPr>
              <a:t>những</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giá</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trị</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tốt</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đẹp</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mà</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gia</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đình</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dòng</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họ</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đã</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tạo</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ra</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được</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lưu</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truyền</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phát</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huy</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từ</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thế</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hệ</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này</a:t>
            </a:r>
            <a:r>
              <a:rPr lang="en-US" b="1" i="1" dirty="0">
                <a:solidFill>
                  <a:srgbClr val="0000FF"/>
                </a:solidFill>
                <a:latin typeface="+mj-lt"/>
                <a:cs typeface="Times New Roman" panose="02020603050405020304" pitchFamily="18" charset="0"/>
              </a:rPr>
              <a:t> sang </a:t>
            </a:r>
            <a:r>
              <a:rPr lang="en-US" b="1" i="1" dirty="0" err="1">
                <a:solidFill>
                  <a:srgbClr val="0000FF"/>
                </a:solidFill>
                <a:latin typeface="+mj-lt"/>
                <a:cs typeface="Times New Roman" panose="02020603050405020304" pitchFamily="18" charset="0"/>
              </a:rPr>
              <a:t>thế</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hệ</a:t>
            </a:r>
            <a:r>
              <a:rPr lang="en-US" b="1" i="1" dirty="0">
                <a:solidFill>
                  <a:srgbClr val="0000FF"/>
                </a:solidFill>
                <a:latin typeface="+mj-lt"/>
                <a:cs typeface="Times New Roman" panose="02020603050405020304" pitchFamily="18" charset="0"/>
              </a:rPr>
              <a:t> </a:t>
            </a:r>
            <a:r>
              <a:rPr lang="en-US" b="1" i="1" dirty="0" err="1">
                <a:solidFill>
                  <a:srgbClr val="0000FF"/>
                </a:solidFill>
                <a:latin typeface="+mj-lt"/>
                <a:cs typeface="Times New Roman" panose="02020603050405020304" pitchFamily="18" charset="0"/>
              </a:rPr>
              <a:t>khác</a:t>
            </a:r>
            <a:r>
              <a:rPr lang="en-US" b="1" i="1" dirty="0">
                <a:solidFill>
                  <a:srgbClr val="0000FF"/>
                </a:solidFill>
                <a:latin typeface="+mj-lt"/>
                <a:cs typeface="Times New Roman" panose="02020603050405020304" pitchFamily="18" charset="0"/>
              </a:rPr>
              <a:t>.</a:t>
            </a:r>
            <a:endParaRPr lang="en-US" altLang="en-US" b="1" kern="0" dirty="0">
              <a:solidFill>
                <a:srgbClr val="0000FF"/>
              </a:solidFill>
              <a:latin typeface="+mj-lt"/>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6701000" y="-136203"/>
            <a:ext cx="4457353" cy="3219386"/>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1076106" y="1993977"/>
            <a:ext cx="1063853" cy="1355319"/>
          </a:xfrm>
          <a:prstGeom prst="rect">
            <a:avLst/>
          </a:prstGeom>
        </p:spPr>
      </p:pic>
      <p:pic>
        <p:nvPicPr>
          <p:cNvPr id="9" name="Picture 8"/>
          <p:cNvPicPr>
            <a:picLocks noChangeAspect="1"/>
          </p:cNvPicPr>
          <p:nvPr/>
        </p:nvPicPr>
        <p:blipFill>
          <a:blip r:embed="rId6"/>
          <a:stretch>
            <a:fillRect/>
          </a:stretch>
        </p:blipFill>
        <p:spPr>
          <a:xfrm>
            <a:off x="8398946" y="267163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3783" y="5220734"/>
            <a:ext cx="2740723"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435503" y="2132503"/>
            <a:ext cx="3577284"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kern="0" dirty="0" smtClean="0">
                <a:solidFill>
                  <a:srgbClr val="FF0000"/>
                </a:solidFill>
                <a:latin typeface="Times New Roman" panose="02020603050405020304" pitchFamily="18" charset="0"/>
                <a:cs typeface="Times New Roman" panose="02020603050405020304" pitchFamily="18" charset="0"/>
              </a:rPr>
              <a:t>      </a:t>
            </a:r>
            <a:r>
              <a:rPr lang="en-US" sz="2400" i="1" kern="0" dirty="0" smtClean="0">
                <a:solidFill>
                  <a:srgbClr val="FF0000"/>
                </a:solidFill>
                <a:latin typeface="Times" panose="02020603050405020304" pitchFamily="18" charset="0"/>
                <a:cs typeface="Times" panose="02020603050405020304" pitchFamily="18" charset="0"/>
              </a:rPr>
              <a:t>- T</a:t>
            </a:r>
            <a:r>
              <a:rPr lang="vi-VN" sz="2400" i="1" kern="0" dirty="0" smtClean="0">
                <a:solidFill>
                  <a:srgbClr val="FF0000"/>
                </a:solidFill>
                <a:latin typeface="Times" panose="02020603050405020304" pitchFamily="18" charset="0"/>
                <a:cs typeface="Times" panose="02020603050405020304" pitchFamily="18" charset="0"/>
              </a:rPr>
              <a:t>ruyền </a:t>
            </a:r>
            <a:r>
              <a:rPr lang="vi-VN" sz="2400" i="1" kern="0" dirty="0">
                <a:solidFill>
                  <a:srgbClr val="FF0000"/>
                </a:solidFill>
                <a:latin typeface="Times" panose="02020603050405020304" pitchFamily="18" charset="0"/>
                <a:cs typeface="Times" panose="02020603050405020304" pitchFamily="18" charset="0"/>
              </a:rPr>
              <a:t>thống gia đình, dòng </a:t>
            </a:r>
            <a:r>
              <a:rPr lang="vi-VN" sz="2400" i="1" kern="0" dirty="0" smtClean="0">
                <a:solidFill>
                  <a:srgbClr val="FF0000"/>
                </a:solidFill>
                <a:latin typeface="Times" panose="02020603050405020304" pitchFamily="18" charset="0"/>
                <a:cs typeface="Times" panose="02020603050405020304" pitchFamily="18" charset="0"/>
              </a:rPr>
              <a:t>họ</a:t>
            </a:r>
            <a:r>
              <a:rPr lang="en-US" sz="2400" i="1" kern="0" dirty="0" smtClean="0">
                <a:solidFill>
                  <a:srgbClr val="FF0000"/>
                </a:solidFill>
                <a:latin typeface="Times" panose="02020603050405020304" pitchFamily="18" charset="0"/>
                <a:cs typeface="Times" panose="02020603050405020304" pitchFamily="18" charset="0"/>
              </a:rPr>
              <a:t> </a:t>
            </a:r>
            <a:r>
              <a:rPr lang="vi-VN" sz="2400" i="1" kern="0" dirty="0" smtClean="0">
                <a:solidFill>
                  <a:srgbClr val="FF0000"/>
                </a:solidFill>
                <a:latin typeface="Times" panose="02020603050405020304" pitchFamily="18" charset="0"/>
                <a:cs typeface="Times" panose="02020603050405020304" pitchFamily="18" charset="0"/>
              </a:rPr>
              <a:t>là </a:t>
            </a:r>
            <a:r>
              <a:rPr lang="en-US" sz="2400" i="1" kern="0" dirty="0" err="1" smtClean="0">
                <a:solidFill>
                  <a:srgbClr val="FF0000"/>
                </a:solidFill>
                <a:latin typeface="Times" panose="02020603050405020304" pitchFamily="18" charset="0"/>
                <a:cs typeface="Times" panose="02020603050405020304" pitchFamily="18" charset="0"/>
              </a:rPr>
              <a:t>những</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giá</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trị</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tốt</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đẹp</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mà</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gia</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đình</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dòng</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họ</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đã</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tạo</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ra</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được</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lưu</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truyền</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phát</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huy</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từ</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thế</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hệ</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này</a:t>
            </a:r>
            <a:r>
              <a:rPr lang="en-US" sz="2400" i="1" kern="0" dirty="0" smtClean="0">
                <a:solidFill>
                  <a:srgbClr val="FF0000"/>
                </a:solidFill>
                <a:latin typeface="Times" panose="02020603050405020304" pitchFamily="18" charset="0"/>
                <a:cs typeface="Times" panose="02020603050405020304" pitchFamily="18" charset="0"/>
              </a:rPr>
              <a:t> sang </a:t>
            </a:r>
            <a:r>
              <a:rPr lang="en-US" sz="2400" i="1" kern="0" dirty="0" err="1" smtClean="0">
                <a:solidFill>
                  <a:srgbClr val="FF0000"/>
                </a:solidFill>
                <a:latin typeface="Times" panose="02020603050405020304" pitchFamily="18" charset="0"/>
                <a:cs typeface="Times" panose="02020603050405020304" pitchFamily="18" charset="0"/>
              </a:rPr>
              <a:t>thế</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hệ</a:t>
            </a:r>
            <a:r>
              <a:rPr lang="en-US" sz="2400" i="1" kern="0" dirty="0" smtClean="0">
                <a:solidFill>
                  <a:srgbClr val="FF0000"/>
                </a:solidFill>
                <a:latin typeface="Times" panose="02020603050405020304" pitchFamily="18" charset="0"/>
                <a:cs typeface="Times" panose="02020603050405020304" pitchFamily="18" charset="0"/>
              </a:rPr>
              <a:t> </a:t>
            </a:r>
            <a:r>
              <a:rPr lang="en-US" sz="2400" i="1" kern="0" dirty="0" err="1" smtClean="0">
                <a:solidFill>
                  <a:srgbClr val="FF0000"/>
                </a:solidFill>
                <a:latin typeface="Times" panose="02020603050405020304" pitchFamily="18" charset="0"/>
                <a:cs typeface="Times" panose="02020603050405020304" pitchFamily="18" charset="0"/>
              </a:rPr>
              <a:t>khác</a:t>
            </a:r>
            <a:r>
              <a:rPr lang="en-US" sz="2400" i="1" kern="0" dirty="0" smtClean="0">
                <a:solidFill>
                  <a:srgbClr val="FF0000"/>
                </a:solidFill>
                <a:latin typeface="Times" panose="02020603050405020304" pitchFamily="18" charset="0"/>
                <a:cs typeface="Times" panose="02020603050405020304" pitchFamily="18" charset="0"/>
              </a:rPr>
              <a:t>.</a:t>
            </a:r>
            <a:endParaRPr lang="en-US" altLang="en-US" sz="2400" b="1" kern="0" dirty="0" smtClean="0">
              <a:solidFill>
                <a:srgbClr val="000000"/>
              </a:solidFill>
              <a:latin typeface="Times" panose="02020603050405020304" pitchFamily="18" charset="0"/>
              <a:cs typeface="Times" panose="02020603050405020304" pitchFamily="18" charset="0"/>
            </a:endParaRPr>
          </a:p>
        </p:txBody>
      </p:sp>
      <p:sp>
        <p:nvSpPr>
          <p:cNvPr id="13" name="Text Box 6"/>
          <p:cNvSpPr txBox="1">
            <a:spLocks noChangeArrowheads="1"/>
          </p:cNvSpPr>
          <p:nvPr/>
        </p:nvSpPr>
        <p:spPr bwMode="auto">
          <a:xfrm>
            <a:off x="7125107" y="415217"/>
            <a:ext cx="3763352"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kern="0" dirty="0" smtClean="0">
                <a:solidFill>
                  <a:srgbClr val="FF0000"/>
                </a:solidFill>
                <a:latin typeface="Times New Roman" panose="02020603050405020304" pitchFamily="18" charset="0"/>
                <a:cs typeface="Times New Roman" panose="02020603050405020304" pitchFamily="18" charset="0"/>
              </a:rPr>
              <a:t>    </a:t>
            </a:r>
            <a:r>
              <a:rPr lang="en-US" sz="2400" i="1" kern="0" dirty="0" smtClean="0">
                <a:solidFill>
                  <a:srgbClr val="FF0000"/>
                </a:solidFill>
                <a:latin typeface="Times" panose="02020603050405020304" pitchFamily="18" charset="0"/>
                <a:cs typeface="Times" panose="02020603050405020304" pitchFamily="18" charset="0"/>
              </a:rPr>
              <a:t>-</a:t>
            </a:r>
            <a:r>
              <a:rPr lang="vi-VN" sz="2400" i="1" kern="0" dirty="0" smtClean="0">
                <a:solidFill>
                  <a:srgbClr val="FF0000"/>
                </a:solidFill>
                <a:latin typeface="Times" panose="02020603050405020304" pitchFamily="18" charset="0"/>
                <a:cs typeface="Times" panose="02020603050405020304" pitchFamily="18" charset="0"/>
              </a:rPr>
              <a:t>Tự </a:t>
            </a:r>
            <a:r>
              <a:rPr lang="vi-VN" sz="2400" i="1" kern="0" dirty="0">
                <a:solidFill>
                  <a:srgbClr val="FF0000"/>
                </a:solidFill>
                <a:latin typeface="Times" panose="02020603050405020304" pitchFamily="18" charset="0"/>
                <a:cs typeface="Times" panose="02020603050405020304" pitchFamily="18" charset="0"/>
              </a:rPr>
              <a:t>hào về truyền thống gia đình, dòng họ là thể hiện sự hài lòng, hãnh diện về các giá trị tốt đẹp mà gia đình, dòng họ đã tạo ra.</a:t>
            </a:r>
            <a:endParaRPr lang="en-US" sz="2400" kern="0"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endParaRPr lang="en-US" altLang="en-US" sz="2000" b="1" kern="0" dirty="0" smtClean="0">
              <a:solidFill>
                <a:srgbClr val="000000"/>
              </a:solidFill>
            </a:endParaRPr>
          </a:p>
        </p:txBody>
      </p:sp>
      <p:sp>
        <p:nvSpPr>
          <p:cNvPr id="14" name="Text Box 5"/>
          <p:cNvSpPr txBox="1">
            <a:spLocks noChangeArrowheads="1"/>
          </p:cNvSpPr>
          <p:nvPr/>
        </p:nvSpPr>
        <p:spPr bwMode="auto">
          <a:xfrm>
            <a:off x="179122" y="2541568"/>
            <a:ext cx="3040679"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400" b="1" u="sng" dirty="0" err="1" smtClean="0">
                <a:solidFill>
                  <a:srgbClr val="0000FF"/>
                </a:solidFill>
                <a:latin typeface="Times" panose="02020603050405020304" pitchFamily="18" charset="0"/>
                <a:cs typeface="Times" panose="02020603050405020304" pitchFamily="18" charset="0"/>
              </a:rPr>
              <a:t>Truyền</a:t>
            </a:r>
            <a:r>
              <a:rPr lang="en-US" altLang="en-US" sz="2400" b="1" u="sng" dirty="0" smtClean="0">
                <a:solidFill>
                  <a:srgbClr val="0000FF"/>
                </a:solidFill>
                <a:latin typeface="Times" panose="02020603050405020304" pitchFamily="18" charset="0"/>
                <a:cs typeface="Times" panose="02020603050405020304" pitchFamily="18" charset="0"/>
              </a:rPr>
              <a:t> </a:t>
            </a:r>
            <a:r>
              <a:rPr lang="en-US" altLang="en-US" sz="2400" b="1" u="sng" dirty="0" err="1" smtClean="0">
                <a:solidFill>
                  <a:srgbClr val="0000FF"/>
                </a:solidFill>
                <a:latin typeface="Times" panose="02020603050405020304" pitchFamily="18" charset="0"/>
                <a:cs typeface="Times" panose="02020603050405020304" pitchFamily="18" charset="0"/>
              </a:rPr>
              <a:t>thống</a:t>
            </a:r>
            <a:r>
              <a:rPr lang="en-US" altLang="en-US" sz="2400" b="1" dirty="0" smtClean="0">
                <a:solidFill>
                  <a:srgbClr val="0000FF"/>
                </a:solidFill>
                <a:latin typeface="Times" panose="02020603050405020304" pitchFamily="18" charset="0"/>
                <a:cs typeface="Times" panose="02020603050405020304" pitchFamily="18" charset="0"/>
              </a:rPr>
              <a:t>:</a:t>
            </a:r>
            <a:r>
              <a:rPr lang="en-US" altLang="en-US" sz="2400" b="1" dirty="0" smtClean="0">
                <a:solidFill>
                  <a:prstClr val="black"/>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Là</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những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giá</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trị</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tinh</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thần</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được</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hình</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thành</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trong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quá</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trình</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lịch</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sử</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lâu</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dài</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của</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một</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cộng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đồng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Nó</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bao</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gồm</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những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đức</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tính</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tập</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quán</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tư</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tưởng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lối</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sống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và</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ứng</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xử</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được</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truyền</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từ</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thế</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hệ</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này</a:t>
            </a:r>
            <a:r>
              <a:rPr lang="en-US" altLang="en-US" sz="2400" b="1" i="1" dirty="0" smtClean="0">
                <a:solidFill>
                  <a:srgbClr val="660066"/>
                </a:solidFill>
                <a:latin typeface="Times" panose="02020603050405020304" pitchFamily="18" charset="0"/>
                <a:cs typeface="Times" panose="02020603050405020304" pitchFamily="18" charset="0"/>
              </a:rPr>
              <a:t> sang </a:t>
            </a:r>
            <a:r>
              <a:rPr lang="en-US" altLang="en-US" sz="2400" b="1" i="1" dirty="0" err="1" smtClean="0">
                <a:solidFill>
                  <a:srgbClr val="660066"/>
                </a:solidFill>
                <a:latin typeface="Times" panose="02020603050405020304" pitchFamily="18" charset="0"/>
                <a:cs typeface="Times" panose="02020603050405020304" pitchFamily="18" charset="0"/>
              </a:rPr>
              <a:t>thế</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hệ</a:t>
            </a:r>
            <a:r>
              <a:rPr lang="en-US" altLang="en-US" sz="2400" b="1" i="1" dirty="0" smtClean="0">
                <a:solidFill>
                  <a:srgbClr val="660066"/>
                </a:solidFill>
                <a:latin typeface="Times" panose="02020603050405020304" pitchFamily="18" charset="0"/>
                <a:cs typeface="Times" panose="02020603050405020304" pitchFamily="18" charset="0"/>
              </a:rPr>
              <a:t> </a:t>
            </a:r>
            <a:r>
              <a:rPr lang="en-US" altLang="en-US" sz="2400" b="1" i="1" dirty="0" err="1" smtClean="0">
                <a:solidFill>
                  <a:srgbClr val="660066"/>
                </a:solidFill>
                <a:latin typeface="Times" panose="02020603050405020304" pitchFamily="18" charset="0"/>
                <a:cs typeface="Times" panose="02020603050405020304" pitchFamily="18" charset="0"/>
              </a:rPr>
              <a:t>khác</a:t>
            </a:r>
            <a:r>
              <a:rPr lang="en-US" altLang="en-US" sz="2400" b="1" i="1" dirty="0" smtClean="0">
                <a:solidFill>
                  <a:srgbClr val="660066"/>
                </a:solidFill>
                <a:latin typeface="SVN-Vanilla Daisy Pro" panose="00000500000000000000" pitchFamily="2" charset="0"/>
              </a:rPr>
              <a:t>.</a:t>
            </a:r>
          </a:p>
        </p:txBody>
      </p:sp>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6 L -0.07617 -0.04004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Effect transition="in" filter="fade">
                                      <p:cBhvr>
                                        <p:cTn id="21" dur="1000"/>
                                        <p:tgtEl>
                                          <p:spTgt spid="14"/>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lide(fromBottom)">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lide(fromBottom)">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anim calcmode="lin" valueType="num">
                                      <p:cBhvr additive="base">
                                        <p:cTn id="4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a:t>
            </a:r>
            <a:r>
              <a:rPr lang="en-US" altLang="en-US" sz="7200" b="1" dirty="0" smtClean="0">
                <a:solidFill>
                  <a:srgbClr val="FF0000"/>
                </a:solidFill>
                <a:latin typeface="#9Slide05 Fourth" panose="00000500000000000000" pitchFamily="2" charset="0"/>
                <a:ea typeface="Helvetica Neue"/>
                <a:cs typeface="Helvetica Neue"/>
              </a:rPr>
              <a:t>HIỂU BIẾT”</a:t>
            </a:r>
            <a:endParaRPr lang="en-SG" altLang="en-US" sz="7200" b="1" dirty="0">
              <a:solidFill>
                <a:srgbClr val="FF0000"/>
              </a:solidFill>
              <a:latin typeface="#9Slide05 Fourth" panose="00000500000000000000" pitchFamily="2" charset="0"/>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smtClean="0">
                <a:solidFill>
                  <a:srgbClr val="FF0000"/>
                </a:solidFill>
                <a:latin typeface="Times New Roman" panose="02020603050405020304" pitchFamily="18" charset="0"/>
                <a:ea typeface="Arial Unicode MS"/>
              </a:rPr>
              <a:t>Chia </a:t>
            </a:r>
            <a:r>
              <a:rPr lang="en-US" sz="2531" b="1" dirty="0" err="1" smtClean="0">
                <a:solidFill>
                  <a:srgbClr val="FF0000"/>
                </a:solidFill>
                <a:latin typeface="Times New Roman" panose="02020603050405020304" pitchFamily="18" charset="0"/>
                <a:ea typeface="Arial Unicode MS"/>
              </a:rPr>
              <a:t>lớp</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ra</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thành</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Mỗi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cử</a:t>
            </a:r>
            <a:r>
              <a:rPr lang="en-US" sz="2531" b="1" dirty="0" smtClean="0">
                <a:solidFill>
                  <a:srgbClr val="FF0000"/>
                </a:solidFill>
                <a:latin typeface="Times New Roman" panose="02020603050405020304" pitchFamily="18" charset="0"/>
                <a:ea typeface="Arial Unicode MS"/>
              </a:rPr>
              <a:t> 5 </a:t>
            </a:r>
            <a:r>
              <a:rPr lang="en-US" sz="2531" b="1" dirty="0" err="1" smtClean="0">
                <a:solidFill>
                  <a:srgbClr val="FF0000"/>
                </a:solidFill>
                <a:latin typeface="Times New Roman" panose="02020603050405020304" pitchFamily="18" charset="0"/>
                <a:ea typeface="Arial Unicode MS"/>
              </a:rPr>
              <a:t>bạn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xuất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sắc</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smtClean="0">
                <a:solidFill>
                  <a:srgbClr val="FF0000"/>
                </a:solidFill>
                <a:latin typeface="Times New Roman" panose="02020603050405020304" pitchFamily="18" charset="0"/>
                <a:ea typeface="Arial Unicode MS"/>
              </a:rPr>
              <a:t>Đạ</a:t>
            </a:r>
            <a:r>
              <a:rPr lang="it-IT" sz="2531" b="1" dirty="0" smtClean="0">
                <a:solidFill>
                  <a:srgbClr val="FF0000"/>
                </a:solidFill>
                <a:latin typeface="Times New Roman" panose="02020603050405020304" pitchFamily="18" charset="0"/>
                <a:ea typeface="Arial Unicode MS"/>
              </a:rPr>
              <a:t>i </a:t>
            </a:r>
            <a:r>
              <a:rPr lang="it-IT" sz="2531" b="1" dirty="0">
                <a:solidFill>
                  <a:srgbClr val="FF0000"/>
                </a:solidFill>
                <a:latin typeface="Times New Roman" panose="02020603050405020304" pitchFamily="18" charset="0"/>
                <a:ea typeface="Arial Unicode MS"/>
              </a:rPr>
              <a:t>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hai</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đội</a:t>
            </a:r>
            <a:r>
              <a:rPr lang="en-US" sz="2531" b="1" dirty="0" smtClean="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mà</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em</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biết</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trong</a:t>
            </a:r>
            <a:r>
              <a:rPr lang="en-US" sz="2531" b="1" dirty="0" smtClean="0">
                <a:solidFill>
                  <a:srgbClr val="FF0000"/>
                </a:solidFill>
                <a:latin typeface="Times New Roman" panose="02020603050405020304" pitchFamily="18" charset="0"/>
                <a:ea typeface="Arial Unicode MS"/>
              </a:rPr>
              <a:t> 5’</a:t>
            </a:r>
            <a:endParaRPr lang="en-US" sz="2531" b="1" dirty="0">
              <a:solidFill>
                <a:srgbClr val="FF0000"/>
              </a:solidFill>
              <a:latin typeface="Times New Roman" panose="02020603050405020304" pitchFamily="18" charset="0"/>
              <a:ea typeface="Arial Unicode MS"/>
            </a:endParaRP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truyền</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thống</a:t>
            </a:r>
            <a:r>
              <a:rPr lang="en-US" sz="2531" b="1" dirty="0" smtClean="0">
                <a:solidFill>
                  <a:srgbClr val="FF0000"/>
                </a:solidFill>
                <a:latin typeface="Times New Roman" panose="02020603050405020304" pitchFamily="18" charset="0"/>
                <a:ea typeface="Arial Unicode MS"/>
              </a:rPr>
              <a:t> </a:t>
            </a:r>
            <a:r>
              <a:rPr lang="en-US" sz="2531" b="1" dirty="0" err="1" smtClean="0">
                <a:solidFill>
                  <a:srgbClr val="FF0000"/>
                </a:solidFill>
                <a:latin typeface="Times New Roman" panose="02020603050405020304" pitchFamily="18" charset="0"/>
                <a:ea typeface="Arial Unicode MS"/>
              </a:rPr>
              <a:t>sẽ</a:t>
            </a:r>
            <a:r>
              <a:rPr lang="en-US" sz="2531" b="1" dirty="0" smtClean="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smtClean="0">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Nghề</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smtClean="0">
                <a:solidFill>
                  <a:prstClr val="white"/>
                </a:solidFill>
                <a:latin typeface="Times New Roman" pitchFamily="18" charset="0"/>
                <a:cs typeface="Times New Roman" pitchFamily="18" charset="0"/>
              </a:rPr>
              <a:t>Hiếu</a:t>
            </a:r>
            <a:r>
              <a:rPr lang="en-US" sz="3200" b="1" dirty="0" smtClean="0">
                <a:solidFill>
                  <a:prstClr val="white"/>
                </a:solidFill>
                <a:latin typeface="Times New Roman" pitchFamily="18" charset="0"/>
                <a:cs typeface="Times New Roman" pitchFamily="18" charset="0"/>
              </a:rPr>
              <a:t> </a:t>
            </a:r>
            <a:r>
              <a:rPr lang="en-US" sz="3200" b="1" dirty="0" err="1" smtClean="0">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Text Box 5"/>
          <p:cNvSpPr txBox="1">
            <a:spLocks noChangeArrowheads="1"/>
          </p:cNvSpPr>
          <p:nvPr/>
        </p:nvSpPr>
        <p:spPr bwMode="auto">
          <a:xfrm>
            <a:off x="422611" y="398865"/>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thảo</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nghĩa</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tập</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smtClean="0">
                <a:solidFill>
                  <a:srgbClr val="FF0000"/>
                </a:solidFill>
                <a:latin typeface="SVN-Vanilla Daisy Pro" panose="00000500000000000000" pitchFamily="2" charset="0"/>
              </a:rPr>
              <a:t>nước</a:t>
            </a:r>
            <a:r>
              <a:rPr lang="en-US" sz="2000" i="1" dirty="0" smtClean="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smtClean="0">
                <a:solidFill>
                  <a:srgbClr val="FF0000"/>
                </a:solidFill>
                <a:latin typeface="SVN-Vanilla Daisy Pro" panose="00000500000000000000" pitchFamily="2" charset="0"/>
              </a:rPr>
              <a:t>-</a:t>
            </a:r>
            <a:r>
              <a:rPr lang="vi-VN" sz="2000" i="1" dirty="0" smtClean="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smtClean="0">
                <a:solidFill>
                  <a:srgbClr val="FF0000"/>
                </a:solidFill>
                <a:latin typeface="SVN-Vanilla Daisy Pro" panose="00000500000000000000" pitchFamily="2" charset="0"/>
              </a:rPr>
              <a:t>ca, ca </a:t>
            </a:r>
            <a:r>
              <a:rPr lang="en-US" sz="2000" i="1" dirty="0" err="1" smtClean="0">
                <a:solidFill>
                  <a:srgbClr val="FF0000"/>
                </a:solidFill>
                <a:latin typeface="SVN-Vanilla Daisy Pro" panose="00000500000000000000" pitchFamily="2" charset="0"/>
              </a:rPr>
              <a:t>cổ</a:t>
            </a:r>
            <a:r>
              <a:rPr lang="en-US" sz="2000" i="1" dirty="0" smtClean="0">
                <a:solidFill>
                  <a:srgbClr val="FF0000"/>
                </a:solidFill>
                <a:latin typeface="SVN-Vanilla Daisy Pro" panose="00000500000000000000" pitchFamily="2" charset="0"/>
              </a:rPr>
              <a:t>, </a:t>
            </a:r>
            <a:r>
              <a:rPr lang="en-US" sz="2000" i="1" dirty="0">
                <a:solidFill>
                  <a:srgbClr val="FF0000"/>
                </a:solidFill>
                <a:latin typeface="SVN-Vanilla Daisy Pro" panose="00000500000000000000" pitchFamily="2" charset="0"/>
              </a:rPr>
              <a:t>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5" name="Picture 4"/>
          <p:cNvPicPr>
            <a:picLocks noChangeAspect="1"/>
          </p:cNvPicPr>
          <p:nvPr/>
        </p:nvPicPr>
        <p:blipFill>
          <a:blip r:embed="rId3"/>
          <a:stretch>
            <a:fillRect/>
          </a:stretch>
        </p:blipFill>
        <p:spPr>
          <a:xfrm>
            <a:off x="5406348" y="5287943"/>
            <a:ext cx="2792627" cy="1310187"/>
          </a:xfrm>
          <a:prstGeom prst="rect">
            <a:avLst/>
          </a:prstGeom>
        </p:spPr>
      </p:pic>
      <p:pic>
        <p:nvPicPr>
          <p:cNvPr id="6" name="Picture 5"/>
          <p:cNvPicPr>
            <a:picLocks noChangeAspect="1"/>
          </p:cNvPicPr>
          <p:nvPr/>
        </p:nvPicPr>
        <p:blipFill>
          <a:blip r:embed="rId4"/>
          <a:stretch>
            <a:fillRect/>
          </a:stretch>
        </p:blipFill>
        <p:spPr>
          <a:xfrm>
            <a:off x="5328229" y="3510425"/>
            <a:ext cx="2792627" cy="1603418"/>
          </a:xfrm>
          <a:prstGeom prst="rect">
            <a:avLst/>
          </a:prstGeom>
        </p:spPr>
      </p:pic>
      <p:pic>
        <p:nvPicPr>
          <p:cNvPr id="7" name="Picture 6"/>
          <p:cNvPicPr>
            <a:picLocks noChangeAspect="1"/>
          </p:cNvPicPr>
          <p:nvPr/>
        </p:nvPicPr>
        <p:blipFill>
          <a:blip r:embed="rId5"/>
          <a:stretch>
            <a:fillRect/>
          </a:stretch>
        </p:blipFill>
        <p:spPr>
          <a:xfrm>
            <a:off x="4616729" y="1901261"/>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854" y="270904"/>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58PIC58PIC58PIC58PICHsaGKG559akDq_PIC2018.png"/>
          <p:cNvPicPr>
            <a:picLocks noChangeAspect="1"/>
          </p:cNvPicPr>
          <p:nvPr/>
        </p:nvPicPr>
        <p:blipFill>
          <a:blip r:embed="rId7" cstate="print"/>
          <a:srcRect l="7143" t="16071" r="5357" b="14286"/>
          <a:stretch>
            <a:fillRect/>
          </a:stretch>
        </p:blipFill>
        <p:spPr>
          <a:xfrm>
            <a:off x="-559928" y="-575261"/>
            <a:ext cx="10653284" cy="7974228"/>
          </a:xfrm>
          <a:prstGeom prst="rect">
            <a:avLst/>
          </a:prstGeom>
        </p:spPr>
      </p:pic>
      <p:pic>
        <p:nvPicPr>
          <p:cNvPr id="10" name="Picture 9"/>
          <p:cNvPicPr>
            <a:picLocks noChangeAspect="1"/>
          </p:cNvPicPr>
          <p:nvPr/>
        </p:nvPicPr>
        <p:blipFill>
          <a:blip r:embed="rId8"/>
          <a:stretch>
            <a:fillRect/>
          </a:stretch>
        </p:blipFill>
        <p:spPr>
          <a:xfrm>
            <a:off x="8885833" y="2692199"/>
            <a:ext cx="3853006" cy="4359018"/>
          </a:xfrm>
          <a:prstGeom prst="rect">
            <a:avLst/>
          </a:prstGeom>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6" y="198783"/>
            <a:ext cx="10535479" cy="6058894"/>
          </a:xfrm>
          <a:prstGeom prst="rect">
            <a:avLst/>
          </a:prstGeom>
        </p:spPr>
      </p:pic>
      <p:sp>
        <p:nvSpPr>
          <p:cNvPr id="5" name="文本框 6"/>
          <p:cNvSpPr txBox="1"/>
          <p:nvPr/>
        </p:nvSpPr>
        <p:spPr>
          <a:xfrm>
            <a:off x="3456756" y="3036332"/>
            <a:ext cx="6148420" cy="1569660"/>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 Ý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nghĩa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của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6720614"/>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541853" y="5156420"/>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795130"/>
          </a:xfrm>
          <a:prstGeom prst="rect">
            <a:avLst/>
          </a:prstGeom>
        </p:spPr>
      </p:pic>
      <p:sp>
        <p:nvSpPr>
          <p:cNvPr id="8" name="Rectangle 7"/>
          <p:cNvSpPr/>
          <p:nvPr/>
        </p:nvSpPr>
        <p:spPr>
          <a:xfrm>
            <a:off x="405215" y="2331346"/>
            <a:ext cx="5305120" cy="4524315"/>
          </a:xfrm>
          <a:prstGeom prst="rect">
            <a:avLst/>
          </a:prstGeom>
        </p:spPr>
        <p:txBody>
          <a:bodyPr wrap="square">
            <a:spAutoFit/>
          </a:bodyPr>
          <a:lstStyle/>
          <a:p>
            <a:pPr algn="just"/>
            <a:r>
              <a:rPr lang="en-US" sz="2400" dirty="0" smtClean="0">
                <a:solidFill>
                  <a:srgbClr val="000000"/>
                </a:solidFill>
                <a:latin typeface="+mj-lt"/>
                <a:ea typeface="Courier New" panose="02070309020205020404" pitchFamily="49" charset="0"/>
              </a:rPr>
              <a:t>   </a:t>
            </a:r>
            <a:r>
              <a:rPr lang="vi-VN" sz="2400" dirty="0" smtClean="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Dung </a:t>
            </a:r>
            <a:r>
              <a:rPr lang="vi-VN" sz="24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9" name="Rectangle 8"/>
          <p:cNvSpPr/>
          <p:nvPr/>
        </p:nvSpPr>
        <p:spPr>
          <a:xfrm>
            <a:off x="6240141" y="1192451"/>
            <a:ext cx="5514420" cy="5503301"/>
          </a:xfrm>
          <a:prstGeom prst="rect">
            <a:avLst/>
          </a:prstGeom>
        </p:spPr>
        <p:txBody>
          <a:bodyPr wrap="square">
            <a:spAutoFit/>
          </a:bodyPr>
          <a:lstStyle/>
          <a:p>
            <a:pPr marL="190500" marR="0" indent="-190500" algn="just">
              <a:lnSpc>
                <a:spcPct val="115000"/>
              </a:lnSpc>
              <a:spcBef>
                <a:spcPts val="0"/>
              </a:spcBef>
              <a:spcAft>
                <a:spcPts val="0"/>
              </a:spcAft>
            </a:pPr>
            <a:r>
              <a:rPr lang="en-US" sz="2400" dirty="0" smtClean="0">
                <a:latin typeface="#9Slide05 SVNClementine" panose="020F0502020204030203" pitchFamily="34" charset="0"/>
                <a:ea typeface="Arial" panose="020B0604020202020204" pitchFamily="34" charset="0"/>
              </a:rPr>
              <a:t>       </a:t>
            </a:r>
            <a:r>
              <a:rPr lang="vi-VN" sz="2800" b="1" dirty="0" smtClean="0">
                <a:latin typeface="Times New Roman" panose="02020603050405020304" pitchFamily="18" charset="0"/>
                <a:ea typeface="Arial" panose="020B0604020202020204" pitchFamily="34" charset="0"/>
                <a:cs typeface="Times New Roman" panose="02020603050405020304" pitchFamily="18" charset="0"/>
              </a:rPr>
              <a:t>Gia </a:t>
            </a:r>
            <a:r>
              <a:rPr lang="vi-VN" sz="2800" b="1" dirty="0">
                <a:latin typeface="Times New Roman" panose="02020603050405020304" pitchFamily="18" charset="0"/>
                <a:ea typeface="Arial" panose="020B0604020202020204" pitchFamily="34" charset="0"/>
                <a:cs typeface="Times New Roman" panose="02020603050405020304" pitchFamily="18" charset="0"/>
              </a:rPr>
              <a:t>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800" b="1" dirty="0">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8390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5" name="Oval 3"/>
          <p:cNvSpPr>
            <a:spLocks noChangeArrowheads="1"/>
          </p:cNvSpPr>
          <p:nvPr/>
        </p:nvSpPr>
        <p:spPr bwMode="auto">
          <a:xfrm>
            <a:off x="39627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smtClean="0">
                <a:ln>
                  <a:noFill/>
                </a:ln>
                <a:solidFill>
                  <a:srgbClr val="DDDDDD"/>
                </a:solidFill>
                <a:effectLst/>
                <a:uLnTx/>
                <a:uFillTx/>
                <a:latin typeface="Arial" panose="020B0604020202020204" pitchFamily="34" charset="0"/>
              </a:rPr>
              <a:t>1</a:t>
            </a:r>
          </a:p>
        </p:txBody>
      </p:sp>
      <p:sp>
        <p:nvSpPr>
          <p:cNvPr id="6" name="Oval 4"/>
          <p:cNvSpPr>
            <a:spLocks noChangeArrowheads="1"/>
          </p:cNvSpPr>
          <p:nvPr/>
        </p:nvSpPr>
        <p:spPr bwMode="auto">
          <a:xfrm>
            <a:off x="5715346" y="2211459"/>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7" name="Oval 5"/>
          <p:cNvSpPr>
            <a:spLocks noChangeArrowheads="1"/>
          </p:cNvSpPr>
          <p:nvPr/>
        </p:nvSpPr>
        <p:spPr bwMode="auto">
          <a:xfrm>
            <a:off x="9868246" y="220034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8" name="Oval 6"/>
          <p:cNvSpPr>
            <a:spLocks noChangeArrowheads="1"/>
          </p:cNvSpPr>
          <p:nvPr/>
        </p:nvSpPr>
        <p:spPr bwMode="auto">
          <a:xfrm>
            <a:off x="11475749"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9" name="Oval 7"/>
          <p:cNvSpPr>
            <a:spLocks noChangeArrowheads="1"/>
          </p:cNvSpPr>
          <p:nvPr/>
        </p:nvSpPr>
        <p:spPr bwMode="auto">
          <a:xfrm>
            <a:off x="10630246"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10" name="Oval 8"/>
          <p:cNvSpPr>
            <a:spLocks noChangeArrowheads="1"/>
          </p:cNvSpPr>
          <p:nvPr/>
        </p:nvSpPr>
        <p:spPr bwMode="auto">
          <a:xfrm>
            <a:off x="8763346" y="2263053"/>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1" name="Oval 9"/>
          <p:cNvSpPr>
            <a:spLocks noChangeArrowheads="1"/>
          </p:cNvSpPr>
          <p:nvPr/>
        </p:nvSpPr>
        <p:spPr bwMode="auto">
          <a:xfrm>
            <a:off x="7010746" y="22114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2" name="Oval 10"/>
          <p:cNvSpPr>
            <a:spLocks noChangeArrowheads="1"/>
          </p:cNvSpPr>
          <p:nvPr/>
        </p:nvSpPr>
        <p:spPr bwMode="auto">
          <a:xfrm>
            <a:off x="7878447" y="21733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3" name="Oval 11"/>
          <p:cNvSpPr>
            <a:spLocks noChangeArrowheads="1"/>
          </p:cNvSpPr>
          <p:nvPr/>
        </p:nvSpPr>
        <p:spPr bwMode="auto">
          <a:xfrm>
            <a:off x="9944446" y="45466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4" name="Oval 12"/>
          <p:cNvSpPr>
            <a:spLocks noChangeArrowheads="1"/>
          </p:cNvSpPr>
          <p:nvPr/>
        </p:nvSpPr>
        <p:spPr bwMode="auto">
          <a:xfrm>
            <a:off x="72012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5" name="Oval 13"/>
          <p:cNvSpPr>
            <a:spLocks noChangeArrowheads="1"/>
          </p:cNvSpPr>
          <p:nvPr/>
        </p:nvSpPr>
        <p:spPr bwMode="auto">
          <a:xfrm>
            <a:off x="42294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1</a:t>
            </a:r>
          </a:p>
        </p:txBody>
      </p:sp>
      <p:sp>
        <p:nvSpPr>
          <p:cNvPr id="16" name="Oval 14"/>
          <p:cNvSpPr>
            <a:spLocks noChangeArrowheads="1"/>
          </p:cNvSpPr>
          <p:nvPr/>
        </p:nvSpPr>
        <p:spPr bwMode="auto">
          <a:xfrm>
            <a:off x="10706446" y="45466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7" name="Oval 15"/>
          <p:cNvSpPr>
            <a:spLocks noChangeArrowheads="1"/>
          </p:cNvSpPr>
          <p:nvPr/>
        </p:nvSpPr>
        <p:spPr bwMode="auto">
          <a:xfrm>
            <a:off x="79632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8" name="Oval 16"/>
          <p:cNvSpPr>
            <a:spLocks noChangeArrowheads="1"/>
          </p:cNvSpPr>
          <p:nvPr/>
        </p:nvSpPr>
        <p:spPr bwMode="auto">
          <a:xfrm>
            <a:off x="49914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2</a:t>
            </a:r>
          </a:p>
        </p:txBody>
      </p:sp>
      <p:sp>
        <p:nvSpPr>
          <p:cNvPr id="19" name="Oval 17"/>
          <p:cNvSpPr>
            <a:spLocks noChangeArrowheads="1"/>
          </p:cNvSpPr>
          <p:nvPr/>
        </p:nvSpPr>
        <p:spPr bwMode="auto">
          <a:xfrm>
            <a:off x="11468446" y="45466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0" name="Oval 18"/>
          <p:cNvSpPr>
            <a:spLocks noChangeArrowheads="1"/>
          </p:cNvSpPr>
          <p:nvPr/>
        </p:nvSpPr>
        <p:spPr bwMode="auto">
          <a:xfrm>
            <a:off x="87252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1" name="Oval 19"/>
          <p:cNvSpPr>
            <a:spLocks noChangeArrowheads="1"/>
          </p:cNvSpPr>
          <p:nvPr/>
        </p:nvSpPr>
        <p:spPr bwMode="auto">
          <a:xfrm>
            <a:off x="57534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smtClean="0">
                <a:ln>
                  <a:noFill/>
                </a:ln>
                <a:solidFill>
                  <a:srgbClr val="DDDDDD"/>
                </a:solidFill>
                <a:effectLst/>
                <a:uLnTx/>
                <a:uFillTx/>
                <a:latin typeface="Arial" panose="020B0604020202020204" pitchFamily="34" charset="0"/>
              </a:rPr>
              <a:t>3</a:t>
            </a:r>
          </a:p>
        </p:txBody>
      </p:sp>
      <p:sp>
        <p:nvSpPr>
          <p:cNvPr id="22" name="Line 20"/>
          <p:cNvSpPr>
            <a:spLocks noChangeShapeType="1"/>
          </p:cNvSpPr>
          <p:nvPr/>
        </p:nvSpPr>
        <p:spPr bwMode="auto">
          <a:xfrm>
            <a:off x="4381846" y="2946471"/>
            <a:ext cx="228600" cy="16002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3" name="Line 21"/>
          <p:cNvSpPr>
            <a:spLocks noChangeShapeType="1"/>
          </p:cNvSpPr>
          <p:nvPr/>
        </p:nvSpPr>
        <p:spPr bwMode="auto">
          <a:xfrm>
            <a:off x="5259733" y="2900434"/>
            <a:ext cx="2057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4" name="Line 22"/>
          <p:cNvSpPr>
            <a:spLocks noChangeShapeType="1"/>
          </p:cNvSpPr>
          <p:nvPr/>
        </p:nvSpPr>
        <p:spPr bwMode="auto">
          <a:xfrm flipH="1">
            <a:off x="6363046" y="2870271"/>
            <a:ext cx="36576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5" name="Line 23"/>
          <p:cNvSpPr>
            <a:spLocks noChangeShapeType="1"/>
          </p:cNvSpPr>
          <p:nvPr/>
        </p:nvSpPr>
        <p:spPr bwMode="auto">
          <a:xfrm flipH="1">
            <a:off x="5524846" y="2946471"/>
            <a:ext cx="1676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6" name="Line 24"/>
          <p:cNvSpPr>
            <a:spLocks noChangeShapeType="1"/>
          </p:cNvSpPr>
          <p:nvPr/>
        </p:nvSpPr>
        <p:spPr bwMode="auto">
          <a:xfrm>
            <a:off x="9220546" y="2973459"/>
            <a:ext cx="1752600" cy="15240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7" name="Line 25"/>
          <p:cNvSpPr>
            <a:spLocks noChangeShapeType="1"/>
          </p:cNvSpPr>
          <p:nvPr/>
        </p:nvSpPr>
        <p:spPr bwMode="auto">
          <a:xfrm>
            <a:off x="6210646" y="2870271"/>
            <a:ext cx="38100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8" name="Line 26"/>
          <p:cNvSpPr>
            <a:spLocks noChangeShapeType="1"/>
          </p:cNvSpPr>
          <p:nvPr/>
        </p:nvSpPr>
        <p:spPr bwMode="auto">
          <a:xfrm>
            <a:off x="8212483" y="2973459"/>
            <a:ext cx="0" cy="158432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29" name="Line 28"/>
          <p:cNvSpPr>
            <a:spLocks noChangeShapeType="1"/>
          </p:cNvSpPr>
          <p:nvPr/>
        </p:nvSpPr>
        <p:spPr bwMode="auto">
          <a:xfrm flipH="1">
            <a:off x="11812933" y="2973459"/>
            <a:ext cx="31750" cy="153828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sp>
        <p:nvSpPr>
          <p:cNvPr id="30" name="Rectangle 29"/>
          <p:cNvSpPr>
            <a:spLocks noChangeArrowheads="1"/>
          </p:cNvSpPr>
          <p:nvPr/>
        </p:nvSpPr>
        <p:spPr bwMode="auto">
          <a:xfrm>
            <a:off x="92421" y="25745"/>
            <a:ext cx="4556125" cy="683418"/>
          </a:xfrm>
          <a:prstGeom prst="rect">
            <a:avLst/>
          </a:prstGeom>
          <a:noFill/>
          <a:ln w="952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smtClean="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Kĩ</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thuật</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Các</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mảnh</a:t>
            </a:r>
            <a:r>
              <a:rPr kumimoji="0" lang="en-US" altLang="en-US" sz="3200" b="1" i="0" u="none" strike="noStrike" kern="0" cap="none" spc="0" normalizeH="0" baseline="0" noProof="0" dirty="0" smtClean="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smtClean="0">
                <a:ln>
                  <a:noFill/>
                </a:ln>
                <a:solidFill>
                  <a:srgbClr val="0000FF"/>
                </a:solidFill>
                <a:effectLst/>
                <a:uLnTx/>
                <a:uFillTx/>
                <a:latin typeface="SVN-Vanilla Daisy Pro" panose="00000500000000000000" pitchFamily="2" charset="0"/>
              </a:rPr>
              <a:t>ghép</a:t>
            </a:r>
            <a:r>
              <a:rPr kumimoji="0" lang="en-US" altLang="en-US" sz="4800" b="0" i="0" u="none" strike="noStrike" kern="0" cap="none" spc="0" normalizeH="0" baseline="0" noProof="0" dirty="0" smtClean="0">
                <a:ln>
                  <a:noFill/>
                </a:ln>
                <a:solidFill>
                  <a:srgbClr val="FFFFFF"/>
                </a:solidFill>
                <a:effectLst/>
                <a:uLnTx/>
                <a:uFillTx/>
                <a:latin typeface="Times New Roman" panose="02020603050405020304" pitchFamily="18" charset="0"/>
              </a:rPr>
              <a:t>”</a:t>
            </a:r>
          </a:p>
        </p:txBody>
      </p:sp>
      <p:sp>
        <p:nvSpPr>
          <p:cNvPr id="32" name="Oval 31"/>
          <p:cNvSpPr/>
          <p:nvPr/>
        </p:nvSpPr>
        <p:spPr bwMode="auto">
          <a:xfrm>
            <a:off x="464825" y="836734"/>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1</a:t>
            </a:r>
          </a:p>
          <a:p>
            <a:pPr marL="0" marR="0" lvl="0" indent="0" defTabSz="91440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ndParaRPr>
          </a:p>
        </p:txBody>
      </p:sp>
      <p:sp>
        <p:nvSpPr>
          <p:cNvPr id="34" name="Rectangle 33"/>
          <p:cNvSpPr/>
          <p:nvPr/>
        </p:nvSpPr>
        <p:spPr>
          <a:xfrm>
            <a:off x="2482538" y="745590"/>
            <a:ext cx="9643737" cy="1323439"/>
          </a:xfrm>
          <a:prstGeom prst="rect">
            <a:avLst/>
          </a:prstGeom>
          <a:ln w="57150">
            <a:solidFill>
              <a:schemeClr val="tx1"/>
            </a:solidFill>
          </a:ln>
        </p:spPr>
        <p:txBody>
          <a:bodyPr wrap="square">
            <a:spAutoFit/>
          </a:bodyPr>
          <a:lstStyle/>
          <a:p>
            <a:pPr algn="just"/>
            <a:r>
              <a:rPr lang="vi-VN" sz="2000" b="1" dirty="0">
                <a:solidFill>
                  <a:srgbClr val="C00000"/>
                </a:solidFill>
                <a:latin typeface="+mj-lt"/>
                <a:ea typeface="Times New Roman" panose="02020603050405020304" pitchFamily="18" charset="0"/>
                <a:cs typeface="#9Slide05 Pattaya" panose="00000500000000000000" pitchFamily="2" charset="-34"/>
              </a:rPr>
              <a:t>Nhóm </a:t>
            </a:r>
            <a:r>
              <a:rPr lang="en-US" sz="2000" b="1" dirty="0" smtClean="0">
                <a:solidFill>
                  <a:srgbClr val="C00000"/>
                </a:solidFill>
                <a:latin typeface="+mj-lt"/>
                <a:ea typeface="Times New Roman" panose="02020603050405020304" pitchFamily="18" charset="0"/>
                <a:cs typeface="#9Slide05 Pattaya" panose="00000500000000000000" pitchFamily="2" charset="-34"/>
              </a:rPr>
              <a:t>I,III</a:t>
            </a:r>
            <a:r>
              <a:rPr lang="vi-VN" sz="2000" dirty="0" smtClean="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Gia</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đình</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bạn</a:t>
            </a:r>
            <a:r>
              <a:rPr lang="en-US" sz="2000" dirty="0">
                <a:solidFill>
                  <a:srgbClr val="C00000"/>
                </a:solidFill>
                <a:latin typeface="+mj-lt"/>
                <a:ea typeface="Times New Roman" panose="02020603050405020304" pitchFamily="18" charset="0"/>
                <a:cs typeface="#9Slide05 Pattaya" panose="00000500000000000000" pitchFamily="2" charset="-34"/>
              </a:rPr>
              <a:t> Dung </a:t>
            </a:r>
            <a:r>
              <a:rPr lang="en-US" sz="2000" dirty="0" err="1">
                <a:solidFill>
                  <a:srgbClr val="C00000"/>
                </a:solidFill>
                <a:latin typeface="+mj-lt"/>
                <a:ea typeface="Times New Roman" panose="02020603050405020304" pitchFamily="18" charset="0"/>
                <a:cs typeface="#9Slide05 Pattaya" panose="00000500000000000000" pitchFamily="2" charset="-34"/>
              </a:rPr>
              <a:t>có</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truyền</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thống</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tốt</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đẹp</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nào</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Bạn</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đã</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có</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thái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độ</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và</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việc</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làm</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như</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thế</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nào</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đối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với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truyền</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thống</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đó</a:t>
            </a:r>
            <a:r>
              <a:rPr lang="en-US" sz="2000" dirty="0">
                <a:solidFill>
                  <a:srgbClr val="C00000"/>
                </a:solidFill>
                <a:latin typeface="+mj-lt"/>
                <a:ea typeface="Times New Roman" panose="02020603050405020304" pitchFamily="18" charset="0"/>
                <a:cs typeface="#9Slide05 Pattaya" panose="00000500000000000000" pitchFamily="2" charset="-34"/>
              </a:rPr>
              <a:t>?</a:t>
            </a:r>
          </a:p>
          <a:p>
            <a:pPr algn="just"/>
            <a:r>
              <a:rPr lang="vi-VN" sz="2000" b="1" dirty="0">
                <a:solidFill>
                  <a:srgbClr val="C00000"/>
                </a:solidFill>
                <a:latin typeface="+mj-lt"/>
                <a:ea typeface="Times New Roman" panose="02020603050405020304" pitchFamily="18" charset="0"/>
                <a:cs typeface="#9Slide05 Pattaya" panose="00000500000000000000" pitchFamily="2" charset="-34"/>
              </a:rPr>
              <a:t>Nhóm </a:t>
            </a:r>
            <a:r>
              <a:rPr lang="vi-VN" sz="2000" b="1" dirty="0" smtClean="0">
                <a:solidFill>
                  <a:srgbClr val="C00000"/>
                </a:solidFill>
                <a:latin typeface="+mj-lt"/>
                <a:ea typeface="Times New Roman" panose="02020603050405020304" pitchFamily="18" charset="0"/>
                <a:cs typeface="#9Slide05 Pattaya" panose="00000500000000000000" pitchFamily="2" charset="-34"/>
              </a:rPr>
              <a:t>II</a:t>
            </a:r>
            <a:r>
              <a:rPr lang="en-US" sz="2000" b="1" dirty="0" smtClean="0">
                <a:solidFill>
                  <a:srgbClr val="C00000"/>
                </a:solidFill>
                <a:latin typeface="+mj-lt"/>
                <a:ea typeface="Times New Roman" panose="02020603050405020304" pitchFamily="18" charset="0"/>
                <a:cs typeface="#9Slide05 Pattaya" panose="00000500000000000000" pitchFamily="2" charset="-34"/>
              </a:rPr>
              <a:t>, IV</a:t>
            </a:r>
            <a:r>
              <a:rPr lang="vi-VN" sz="2000" dirty="0" smtClean="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Gia</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đình</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bạn</a:t>
            </a:r>
            <a:r>
              <a:rPr lang="en-US" sz="2000" dirty="0">
                <a:solidFill>
                  <a:srgbClr val="C00000"/>
                </a:solidFill>
                <a:latin typeface="+mj-lt"/>
                <a:ea typeface="Times New Roman" panose="02020603050405020304" pitchFamily="18" charset="0"/>
                <a:cs typeface="#9Slide05 Pattaya" panose="00000500000000000000" pitchFamily="2" charset="-34"/>
              </a:rPr>
              <a:t> Nam </a:t>
            </a:r>
            <a:r>
              <a:rPr lang="en-US" sz="2000" dirty="0" err="1">
                <a:solidFill>
                  <a:srgbClr val="C00000"/>
                </a:solidFill>
                <a:latin typeface="+mj-lt"/>
                <a:ea typeface="Times New Roman" panose="02020603050405020304" pitchFamily="18" charset="0"/>
                <a:cs typeface="#9Slide05 Pattaya" panose="00000500000000000000" pitchFamily="2" charset="-34"/>
              </a:rPr>
              <a:t>có</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truyền</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thống</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tốt</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đẹp</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nào</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Mọi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người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trong</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gia</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đình</a:t>
            </a:r>
            <a:r>
              <a:rPr lang="en-US" sz="2000" dirty="0">
                <a:solidFill>
                  <a:srgbClr val="C00000"/>
                </a:solidFill>
                <a:latin typeface="+mj-lt"/>
                <a:ea typeface="Times New Roman" panose="02020603050405020304" pitchFamily="18" charset="0"/>
                <a:cs typeface="#9Slide05 Pattaya" panose="00000500000000000000" pitchFamily="2" charset="-34"/>
              </a:rPr>
              <a:t> Nam </a:t>
            </a:r>
            <a:r>
              <a:rPr lang="en-US" sz="2000" dirty="0" err="1">
                <a:solidFill>
                  <a:srgbClr val="C00000"/>
                </a:solidFill>
                <a:latin typeface="+mj-lt"/>
                <a:ea typeface="Times New Roman" panose="02020603050405020304" pitchFamily="18" charset="0"/>
                <a:cs typeface="#9Slide05 Pattaya" panose="00000500000000000000" pitchFamily="2" charset="-34"/>
              </a:rPr>
              <a:t>đã</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có</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thái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độ</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và</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việc</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làm</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như</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thế</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nào</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đối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với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truyền</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thống</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đó</a:t>
            </a:r>
            <a:r>
              <a:rPr lang="en-US" sz="2000" dirty="0">
                <a:solidFill>
                  <a:srgbClr val="C00000"/>
                </a:solidFill>
                <a:latin typeface="+mj-lt"/>
                <a:ea typeface="Times New Roman" panose="02020603050405020304" pitchFamily="18" charset="0"/>
                <a:cs typeface="#9Slide05 Pattaya" panose="00000500000000000000" pitchFamily="2" charset="-34"/>
              </a:rPr>
              <a:t>?</a:t>
            </a:r>
            <a:endParaRPr lang="en-US" sz="2000" dirty="0">
              <a:solidFill>
                <a:srgbClr val="C00000"/>
              </a:solidFill>
              <a:effectLst/>
              <a:latin typeface="+mj-lt"/>
              <a:ea typeface="Times New Roman" panose="02020603050405020304" pitchFamily="18" charset="0"/>
              <a:cs typeface="#9Slide05 Pattaya" panose="00000500000000000000" pitchFamily="2" charset="-34"/>
            </a:endParaRPr>
          </a:p>
        </p:txBody>
      </p:sp>
      <p:sp>
        <p:nvSpPr>
          <p:cNvPr id="35" name="Line 22"/>
          <p:cNvSpPr>
            <a:spLocks noChangeShapeType="1"/>
          </p:cNvSpPr>
          <p:nvPr/>
        </p:nvSpPr>
        <p:spPr bwMode="auto">
          <a:xfrm flipH="1">
            <a:off x="9107834" y="2984571"/>
            <a:ext cx="1903412" cy="164835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smtClean="0">
              <a:ln>
                <a:noFill/>
              </a:ln>
              <a:solidFill>
                <a:srgbClr val="DDDDDD"/>
              </a:solidFill>
              <a:effectLst/>
              <a:uLnTx/>
              <a:uFillTx/>
              <a:latin typeface="Times New Roman" panose="02020603050405020304" pitchFamily="18" charset="0"/>
            </a:endParaRPr>
          </a:p>
        </p:txBody>
      </p:sp>
      <p:grpSp>
        <p:nvGrpSpPr>
          <p:cNvPr id="38" name="Group 37"/>
          <p:cNvGrpSpPr/>
          <p:nvPr/>
        </p:nvGrpSpPr>
        <p:grpSpPr>
          <a:xfrm>
            <a:off x="586572" y="2729364"/>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43246" y="3500686"/>
              <a:ext cx="1978612" cy="646331"/>
            </a:xfrm>
            <a:prstGeom prst="rect">
              <a:avLst/>
            </a:prstGeom>
          </p:spPr>
          <p:txBody>
            <a:bodyPr wrap="square">
              <a:spAutoFit/>
            </a:bodyPr>
            <a:lstStyle/>
            <a:p>
              <a:pPr lvl="0" fontAlgn="base">
                <a:spcBef>
                  <a:spcPct val="0"/>
                </a:spcBef>
                <a:spcAft>
                  <a:spcPct val="0"/>
                </a:spcAft>
                <a:defRPr/>
              </a:pPr>
              <a:r>
                <a:rPr kumimoji="1" lang="en-US" b="1" kern="0" dirty="0" err="1">
                  <a:solidFill>
                    <a:srgbClr val="0000FF"/>
                  </a:solidFill>
                  <a:latin typeface="Times New Roman" panose="02020603050405020304" pitchFamily="18" charset="0"/>
                </a:rPr>
                <a:t>Giai</a:t>
              </a:r>
              <a:r>
                <a:rPr kumimoji="1" lang="en-US" b="1" kern="0" dirty="0">
                  <a:solidFill>
                    <a:srgbClr val="0000FF"/>
                  </a:solidFill>
                  <a:latin typeface="Times New Roman" panose="02020603050405020304" pitchFamily="18" charset="0"/>
                </a:rPr>
                <a:t> </a:t>
              </a:r>
              <a:r>
                <a:rPr kumimoji="1" lang="en-US" b="1" kern="0" dirty="0" err="1">
                  <a:solidFill>
                    <a:srgbClr val="0000FF"/>
                  </a:solidFill>
                  <a:latin typeface="Times New Roman" panose="02020603050405020304" pitchFamily="18" charset="0"/>
                </a:rPr>
                <a:t>đoạn</a:t>
              </a:r>
              <a:r>
                <a:rPr kumimoji="1" lang="en-US" b="1" kern="0" dirty="0">
                  <a:solidFill>
                    <a:srgbClr val="0000FF"/>
                  </a:solidFill>
                  <a:latin typeface="Times New Roman" panose="02020603050405020304" pitchFamily="18" charset="0"/>
                </a:rPr>
                <a:t> 2</a:t>
              </a:r>
            </a:p>
            <a:p>
              <a:pPr lvl="0" fontAlgn="base">
                <a:spcBef>
                  <a:spcPct val="0"/>
                </a:spcBef>
                <a:spcAft>
                  <a:spcPct val="0"/>
                </a:spcAft>
                <a:defRPr/>
              </a:pPr>
              <a:r>
                <a:rPr kumimoji="1" lang="en-US" b="1" kern="0" dirty="0" err="1">
                  <a:solidFill>
                    <a:srgbClr val="95032D"/>
                  </a:solidFill>
                  <a:latin typeface="Times New Roman" panose="02020603050405020304" pitchFamily="18" charset="0"/>
                </a:rPr>
                <a:t>Nhóm</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mảnh</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ghép</a:t>
              </a:r>
              <a:endParaRPr kumimoji="1" lang="vi-VN" b="1" kern="0" dirty="0">
                <a:solidFill>
                  <a:srgbClr val="95032D"/>
                </a:solidFill>
                <a:latin typeface="Times New Roman" panose="02020603050405020304" pitchFamily="18" charset="0"/>
              </a:endParaRPr>
            </a:p>
          </p:txBody>
        </p:sp>
      </p:grpSp>
      <p:pic>
        <p:nvPicPr>
          <p:cNvPr id="39" name="Picture 38" descr="58PIC58PIC58PIC58PICHsaGKG559akDq_PIC2018.png"/>
          <p:cNvPicPr>
            <a:picLocks noChangeAspect="1"/>
          </p:cNvPicPr>
          <p:nvPr/>
        </p:nvPicPr>
        <p:blipFill>
          <a:blip r:embed="rId2" cstate="print"/>
          <a:srcRect l="7143" t="16071" r="5357" b="14286"/>
          <a:stretch>
            <a:fillRect/>
          </a:stretch>
        </p:blipFill>
        <p:spPr>
          <a:xfrm>
            <a:off x="-227130" y="3254780"/>
            <a:ext cx="4724863" cy="3952887"/>
          </a:xfrm>
          <a:prstGeom prst="rect">
            <a:avLst/>
          </a:prstGeom>
        </p:spPr>
      </p:pic>
      <p:sp>
        <p:nvSpPr>
          <p:cNvPr id="40" name="Rectangle 39"/>
          <p:cNvSpPr/>
          <p:nvPr/>
        </p:nvSpPr>
        <p:spPr>
          <a:xfrm>
            <a:off x="154333" y="3525575"/>
            <a:ext cx="4038946" cy="3249416"/>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000" dirty="0" smtClean="0">
                <a:solidFill>
                  <a:srgbClr val="1D02DA"/>
                </a:solidFill>
                <a:latin typeface="Times" panose="02020603050405020304" pitchFamily="18" charset="0"/>
                <a:ea typeface="Arial" panose="020B0604020202020204" pitchFamily="34" charset="0"/>
                <a:cs typeface="Times" panose="02020603050405020304" pitchFamily="18" charset="0"/>
              </a:rPr>
              <a:t>1. Chia </a:t>
            </a:r>
            <a:r>
              <a:rPr lang="en-US" sz="20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sẻ</a:t>
            </a:r>
            <a:r>
              <a:rPr lang="en-US" sz="20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0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kiến</a:t>
            </a:r>
            <a:r>
              <a:rPr lang="en-US" sz="20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0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thức</a:t>
            </a:r>
            <a:r>
              <a:rPr lang="en-US" sz="20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0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vòng</a:t>
            </a:r>
            <a:r>
              <a:rPr lang="en-US" sz="20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0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chuyên</a:t>
            </a:r>
            <a:r>
              <a:rPr lang="en-US" sz="20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0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sâu</a:t>
            </a:r>
            <a:r>
              <a:rPr lang="en-US" sz="20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p>
          <a:p>
            <a:pPr marR="0" lvl="0" algn="just">
              <a:lnSpc>
                <a:spcPct val="115000"/>
              </a:lnSpc>
              <a:spcBef>
                <a:spcPts val="0"/>
              </a:spcBef>
              <a:spcAft>
                <a:spcPts val="0"/>
              </a:spcAft>
              <a:buClr>
                <a:srgbClr val="1D02DA"/>
              </a:buClr>
              <a:buSzPts val="1000"/>
              <a:tabLst>
                <a:tab pos="227965" algn="l"/>
              </a:tabLst>
            </a:pPr>
            <a:r>
              <a:rPr lang="en-US" sz="2000" dirty="0" smtClean="0">
                <a:solidFill>
                  <a:srgbClr val="1D02DA"/>
                </a:solidFill>
                <a:latin typeface="Times" panose="02020603050405020304" pitchFamily="18" charset="0"/>
                <a:ea typeface="Arial" panose="020B0604020202020204" pitchFamily="34" charset="0"/>
                <a:cs typeface="Times" panose="02020603050405020304" pitchFamily="18" charset="0"/>
              </a:rPr>
              <a:t>2. </a:t>
            </a:r>
            <a:r>
              <a:rPr lang="vi-VN" sz="2000" dirty="0" smtClean="0">
                <a:solidFill>
                  <a:srgbClr val="1D02DA"/>
                </a:solidFill>
                <a:latin typeface="Times" panose="02020603050405020304" pitchFamily="18" charset="0"/>
                <a:ea typeface="Arial" panose="020B0604020202020204" pitchFamily="34" charset="0"/>
                <a:cs typeface="Times" panose="02020603050405020304" pitchFamily="18" charset="0"/>
              </a:rPr>
              <a:t>Việc </a:t>
            </a:r>
            <a:r>
              <a:rPr lang="vi-VN" sz="2000" dirty="0">
                <a:solidFill>
                  <a:srgbClr val="1D02DA"/>
                </a:solidFill>
                <a:latin typeface="Times" panose="02020603050405020304" pitchFamily="18" charset="0"/>
                <a:ea typeface="Arial" panose="020B0604020202020204" pitchFamily="34" charset="0"/>
                <a:cs typeface="Times" panose="02020603050405020304" pitchFamily="18" charset="0"/>
              </a:rPr>
              <a:t>tự hào về truyền thống gia đình, dòng họ đã giúp ích gì cho Dung?</a:t>
            </a:r>
            <a:endParaRPr lang="en-US" sz="2000" dirty="0">
              <a:latin typeface="Times" panose="02020603050405020304" pitchFamily="18"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000" dirty="0" smtClean="0">
                <a:solidFill>
                  <a:srgbClr val="1D02DA"/>
                </a:solidFill>
                <a:latin typeface="Times" panose="02020603050405020304" pitchFamily="18" charset="0"/>
                <a:ea typeface="Arial" panose="020B0604020202020204" pitchFamily="34" charset="0"/>
                <a:cs typeface="Times" panose="02020603050405020304" pitchFamily="18" charset="0"/>
              </a:rPr>
              <a:t>3. </a:t>
            </a:r>
            <a:r>
              <a:rPr lang="vi-VN" sz="2000" dirty="0" smtClean="0">
                <a:solidFill>
                  <a:srgbClr val="1D02DA"/>
                </a:solidFill>
                <a:latin typeface="Times" panose="02020603050405020304" pitchFamily="18" charset="0"/>
                <a:ea typeface="Arial" panose="020B0604020202020204" pitchFamily="34" charset="0"/>
                <a:cs typeface="Times" panose="02020603050405020304" pitchFamily="18" charset="0"/>
              </a:rPr>
              <a:t>Việc </a:t>
            </a:r>
            <a:r>
              <a:rPr lang="vi-VN" sz="2000" dirty="0">
                <a:solidFill>
                  <a:srgbClr val="1D02DA"/>
                </a:solidFill>
                <a:latin typeface="Times" panose="02020603050405020304" pitchFamily="18" charset="0"/>
                <a:ea typeface="Arial" panose="020B0604020202020204" pitchFamily="34" charset="0"/>
                <a:cs typeface="Times" panose="02020603050405020304" pitchFamily="18" charset="0"/>
              </a:rPr>
              <a:t>duy trì nền nếp, gia phong đã đem lại điều gì cho gia đình Nam?</a:t>
            </a:r>
            <a:endParaRPr lang="en-US" sz="2000" dirty="0">
              <a:latin typeface="Times" panose="02020603050405020304" pitchFamily="18"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000" dirty="0" smtClean="0">
                <a:solidFill>
                  <a:srgbClr val="1D02DA"/>
                </a:solidFill>
                <a:latin typeface="Times" panose="02020603050405020304" pitchFamily="18" charset="0"/>
                <a:ea typeface="Arial" panose="020B0604020202020204" pitchFamily="34" charset="0"/>
                <a:cs typeface="Times" panose="02020603050405020304" pitchFamily="18" charset="0"/>
              </a:rPr>
              <a:t>4. </a:t>
            </a:r>
            <a:r>
              <a:rPr lang="vi-VN" sz="2000" dirty="0" smtClean="0">
                <a:solidFill>
                  <a:srgbClr val="1D02DA"/>
                </a:solidFill>
                <a:latin typeface="Times" panose="02020603050405020304" pitchFamily="18" charset="0"/>
                <a:ea typeface="Arial" panose="020B0604020202020204" pitchFamily="34" charset="0"/>
                <a:cs typeface="Times" panose="02020603050405020304" pitchFamily="18" charset="0"/>
              </a:rPr>
              <a:t>Theo </a:t>
            </a:r>
            <a:r>
              <a:rPr lang="vi-VN" sz="2000" dirty="0">
                <a:solidFill>
                  <a:srgbClr val="1D02DA"/>
                </a:solidFill>
                <a:latin typeface="Times" panose="02020603050405020304" pitchFamily="18" charset="0"/>
                <a:ea typeface="Arial" panose="020B0604020202020204" pitchFamily="34" charset="0"/>
                <a:cs typeface="Times" panose="02020603050405020304" pitchFamily="18" charset="0"/>
              </a:rPr>
              <a:t>em, truyền thống gia đình, dòng họ có ý nghĩa như thế nào đối với mỗi cá nhân, gia đình và xã hội?</a:t>
            </a:r>
            <a:endParaRPr lang="en-US" sz="2000" u="none" strike="noStrike" spc="0" dirty="0">
              <a:effectLst/>
              <a:latin typeface="Times" panose="02020603050405020304" pitchFamily="18" charset="0"/>
              <a:ea typeface="Arial" panose="020B0604020202020204" pitchFamily="34" charset="0"/>
              <a:cs typeface="Times" panose="02020603050405020304" pitchFamily="18" charset="0"/>
            </a:endParaRPr>
          </a:p>
        </p:txBody>
      </p:sp>
      <p:pic>
        <p:nvPicPr>
          <p:cNvPr id="4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83" y="1483169"/>
            <a:ext cx="1424437"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975" y="5401889"/>
            <a:ext cx="923705" cy="1010995"/>
          </a:xfrm>
          <a:prstGeom prst="rect">
            <a:avLst/>
          </a:prstGeom>
        </p:spPr>
      </p:pic>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755" y="5530580"/>
            <a:ext cx="1102981" cy="938399"/>
          </a:xfrm>
          <a:prstGeom prst="rect">
            <a:avLst/>
          </a:prstGeom>
        </p:spPr>
      </p:pic>
      <p:pic>
        <p:nvPicPr>
          <p:cNvPr id="44"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809" y="5907386"/>
            <a:ext cx="1036645" cy="956389"/>
          </a:xfrm>
          <a:prstGeom prst="rect">
            <a:avLst/>
          </a:prstGeom>
        </p:spPr>
      </p:pic>
      <p:pic>
        <p:nvPicPr>
          <p:cNvPr id="45" name="Picture 44"/>
          <p:cNvPicPr>
            <a:picLocks noChangeAspect="1"/>
          </p:cNvPicPr>
          <p:nvPr/>
        </p:nvPicPr>
        <p:blipFill>
          <a:blip r:embed="rId7"/>
          <a:stretch>
            <a:fillRect/>
          </a:stretch>
        </p:blipFill>
        <p:spPr>
          <a:xfrm>
            <a:off x="10936762" y="0"/>
            <a:ext cx="1255238" cy="745590"/>
          </a:xfrm>
          <a:prstGeom prst="rect">
            <a:avLst/>
          </a:prstGeom>
        </p:spPr>
      </p:pic>
    </p:spTree>
    <p:extLst>
      <p:ext uri="{BB962C8B-B14F-4D97-AF65-F5344CB8AC3E}">
        <p14:creationId xmlns:p14="http://schemas.microsoft.com/office/powerpoint/2010/main" val="38823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900" decel="100000" fill="hold"/>
                                        <p:tgtEl>
                                          <p:spTgt spid="4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1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nodeType="withEffect">
                                  <p:stCondLst>
                                    <p:cond delay="15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6372" y="5515072"/>
            <a:ext cx="1076090" cy="1313284"/>
          </a:xfrm>
          <a:prstGeom prst="rect">
            <a:avLst/>
          </a:prstGeom>
        </p:spPr>
      </p:pic>
      <p:pic>
        <p:nvPicPr>
          <p:cNvPr id="9"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0370" y="5282605"/>
            <a:ext cx="1528469" cy="1353352"/>
          </a:xfrm>
          <a:prstGeom prst="rect">
            <a:avLst/>
          </a:prstGeom>
        </p:spPr>
      </p:pic>
      <p:pic>
        <p:nvPicPr>
          <p:cNvPr id="10"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6482" y="5697558"/>
            <a:ext cx="1499890" cy="1222309"/>
          </a:xfrm>
          <a:prstGeom prst="rect">
            <a:avLst/>
          </a:prstGeom>
        </p:spPr>
      </p:pic>
      <p:sp>
        <p:nvSpPr>
          <p:cNvPr id="11" name="Freeform 12"/>
          <p:cNvSpPr>
            <a:spLocks/>
          </p:cNvSpPr>
          <p:nvPr/>
        </p:nvSpPr>
        <p:spPr bwMode="gray">
          <a:xfrm>
            <a:off x="4844031" y="1742202"/>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3" name="Rectangle 12"/>
          <p:cNvSpPr/>
          <p:nvPr/>
        </p:nvSpPr>
        <p:spPr>
          <a:xfrm>
            <a:off x="524092" y="1425684"/>
            <a:ext cx="5039133" cy="3065455"/>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smtClean="0">
                <a:solidFill>
                  <a:srgbClr val="1D02DA"/>
                </a:solidFill>
                <a:latin typeface="Times New Roman" panose="02020603050405020304" pitchFamily="18" charset="0"/>
                <a:ea typeface="Arial" panose="020B0604020202020204" pitchFamily="34" charset="0"/>
                <a:cs typeface="Times" panose="02020603050405020304" pitchFamily="18" charset="0"/>
              </a:rPr>
              <a:t>1</a:t>
            </a:r>
            <a:r>
              <a:rPr lang="en-US" sz="2400"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 </a:t>
            </a:r>
            <a:r>
              <a:rPr lang="vi-VN" sz="2400"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Việc </a:t>
            </a:r>
            <a:r>
              <a:rPr lang="vi-VN"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tự hào về truyền thống gia đình, dòng họ đã giúp ích gì cho Dung?</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2. </a:t>
            </a:r>
            <a:r>
              <a:rPr lang="vi-VN" sz="2400"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Việc </a:t>
            </a:r>
            <a:r>
              <a:rPr lang="vi-VN"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duy trì nền nếp, gia phong đã đem lại điều gì cho gia đình Nam?</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3. </a:t>
            </a:r>
            <a:r>
              <a:rPr lang="vi-VN" sz="2400" dirty="0" smtClean="0">
                <a:solidFill>
                  <a:srgbClr val="1D02DA"/>
                </a:solidFill>
                <a:latin typeface="Times New Roman" panose="02020603050405020304" pitchFamily="18" charset="0"/>
                <a:ea typeface="Arial" panose="020B0604020202020204" pitchFamily="34" charset="0"/>
                <a:cs typeface="Times New Roman" panose="02020603050405020304" pitchFamily="18" charset="0"/>
              </a:rPr>
              <a:t>Theo </a:t>
            </a:r>
            <a:r>
              <a:rPr lang="vi-VN" sz="2400" dirty="0">
                <a:solidFill>
                  <a:srgbClr val="1D02DA"/>
                </a:solidFill>
                <a:latin typeface="Times New Roman" panose="02020603050405020304" pitchFamily="18" charset="0"/>
                <a:ea typeface="Arial" panose="020B0604020202020204" pitchFamily="34" charset="0"/>
                <a:cs typeface="Times New Roman" panose="02020603050405020304" pitchFamily="18" charset="0"/>
              </a:rPr>
              <a:t>em, truyền thống gia đình, dòng họ có ý nghĩa như thế nào đối với mỗi cá nhân, gia đình và xã hội?</a:t>
            </a:r>
            <a:endParaRPr lang="en-US" sz="24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13"/>
          <p:cNvSpPr/>
          <p:nvPr/>
        </p:nvSpPr>
        <p:spPr>
          <a:xfrm>
            <a:off x="7058579" y="815537"/>
            <a:ext cx="5133421" cy="3785652"/>
          </a:xfrm>
          <a:prstGeom prst="rect">
            <a:avLst/>
          </a:prstGeom>
        </p:spPr>
        <p:txBody>
          <a:bodyPr wrap="square">
            <a:spAutoFit/>
          </a:bodyPr>
          <a:lstStyle/>
          <a:p>
            <a:pPr eaLnBrk="0" fontAlgn="base" hangingPunct="0"/>
            <a:r>
              <a:rPr lang="en-US" sz="2000" b="1" dirty="0" smtClean="0">
                <a:solidFill>
                  <a:srgbClr val="FF0000"/>
                </a:solidFill>
                <a:latin typeface="Times New Roman" panose="02020603050405020304" pitchFamily="18" charset="0"/>
                <a:cs typeface="Times New Roman" panose="02020603050405020304" pitchFamily="18" charset="0"/>
              </a:rPr>
              <a:t>1. </a:t>
            </a:r>
            <a:r>
              <a:rPr lang="en-US" sz="2000" b="1" dirty="0" err="1">
                <a:solidFill>
                  <a:srgbClr val="FF0000"/>
                </a:solidFill>
                <a:latin typeface="Times New Roman" panose="02020603050405020304" pitchFamily="18" charset="0"/>
                <a:cs typeface="Times New Roman" panose="02020603050405020304" pitchFamily="18" charset="0"/>
              </a:rPr>
              <a:t>Việc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tự</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hào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về</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truyền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thống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dòng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họ</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giúp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ích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cho</a:t>
            </a:r>
            <a:r>
              <a:rPr lang="en-US" sz="2000" b="1" dirty="0">
                <a:solidFill>
                  <a:srgbClr val="FF0000"/>
                </a:solidFill>
                <a:latin typeface="Times New Roman" panose="02020603050405020304" pitchFamily="18" charset="0"/>
                <a:cs typeface="Times New Roman" panose="02020603050405020304" pitchFamily="18" charset="0"/>
              </a:rPr>
              <a:t> Dung: </a:t>
            </a:r>
            <a:r>
              <a:rPr lang="en-US" sz="2000" b="1" dirty="0" err="1" smtClean="0">
                <a:solidFill>
                  <a:srgbClr val="FF0000"/>
                </a:solidFill>
                <a:latin typeface="Times New Roman" panose="02020603050405020304" pitchFamily="18" charset="0"/>
                <a:cs typeface="Times New Roman" panose="02020603050405020304" pitchFamily="18" charset="0"/>
              </a:rPr>
              <a:t>Có</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động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lực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để</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tiếp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tục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học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tập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tốt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dù</a:t>
            </a:r>
            <a:r>
              <a:rPr lang="en-US" sz="2000" b="1" dirty="0">
                <a:solidFill>
                  <a:srgbClr val="FF0000"/>
                </a:solidFill>
                <a:latin typeface="Times New Roman" panose="02020603050405020304" pitchFamily="18" charset="0"/>
                <a:cs typeface="Times New Roman" panose="02020603050405020304" pitchFamily="18" charset="0"/>
              </a:rPr>
              <a:t> ở </a:t>
            </a:r>
            <a:r>
              <a:rPr lang="en-US" sz="2000" b="1" dirty="0" err="1">
                <a:solidFill>
                  <a:srgbClr val="FF0000"/>
                </a:solidFill>
                <a:latin typeface="Times New Roman" panose="02020603050405020304" pitchFamily="18" charset="0"/>
                <a:cs typeface="Times New Roman" panose="02020603050405020304" pitchFamily="18" charset="0"/>
              </a:rPr>
              <a:t>xa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nhà</a:t>
            </a:r>
            <a:r>
              <a:rPr lang="en-US" sz="2000" b="1" dirty="0">
                <a:solidFill>
                  <a:srgbClr val="FF0000"/>
                </a:solidFill>
                <a:latin typeface="Times New Roman" panose="02020603050405020304" pitchFamily="18" charset="0"/>
                <a:cs typeface="Times New Roman" panose="02020603050405020304" pitchFamily="18" charset="0"/>
              </a:rPr>
              <a:t>.</a:t>
            </a:r>
            <a:br>
              <a:rPr lang="en-US" sz="2000" b="1" dirty="0">
                <a:solidFill>
                  <a:srgbClr val="FF0000"/>
                </a:solidFill>
                <a:latin typeface="Times New Roman" panose="02020603050405020304" pitchFamily="18" charset="0"/>
                <a:cs typeface="Times New Roman" panose="02020603050405020304" pitchFamily="18" charset="0"/>
              </a:rPr>
            </a:br>
            <a:r>
              <a:rPr lang="en-US" sz="2000" b="1" dirty="0" smtClean="0">
                <a:solidFill>
                  <a:srgbClr val="FF0000"/>
                </a:solidFill>
                <a:latin typeface="Times New Roman" panose="02020603050405020304" pitchFamily="18" charset="0"/>
                <a:cs typeface="Times New Roman" panose="02020603050405020304" pitchFamily="18" charset="0"/>
              </a:rPr>
              <a:t>2. </a:t>
            </a:r>
            <a:r>
              <a:rPr lang="en-US" sz="2000" b="1" dirty="0" err="1" smtClean="0">
                <a:solidFill>
                  <a:srgbClr val="FF0000"/>
                </a:solidFill>
                <a:latin typeface="Times New Roman" panose="02020603050405020304" pitchFamily="18" charset="0"/>
                <a:cs typeface="Times New Roman" panose="02020603050405020304" pitchFamily="18" charset="0"/>
              </a:rPr>
              <a:t>Việc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duy</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trì</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nề</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nếp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đem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điều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đình</a:t>
            </a:r>
            <a:r>
              <a:rPr lang="en-US" sz="2000" b="1" dirty="0">
                <a:solidFill>
                  <a:srgbClr val="FF0000"/>
                </a:solidFill>
                <a:latin typeface="Times New Roman" panose="02020603050405020304" pitchFamily="18" charset="0"/>
                <a:cs typeface="Times New Roman" panose="02020603050405020304" pitchFamily="18" charset="0"/>
              </a:rPr>
              <a:t> Nam: </a:t>
            </a:r>
            <a:r>
              <a:rPr lang="en-US" sz="2000" b="1" dirty="0" err="1">
                <a:solidFill>
                  <a:srgbClr val="FF0000"/>
                </a:solidFill>
                <a:latin typeface="Times New Roman" panose="02020603050405020304" pitchFamily="18" charset="0"/>
                <a:cs typeface="Times New Roman" panose="02020603050405020304" pitchFamily="18" charset="0"/>
              </a:rPr>
              <a:t>biết</a:t>
            </a:r>
            <a:r>
              <a:rPr lang="en-US" sz="2000" b="1" dirty="0">
                <a:solidFill>
                  <a:srgbClr val="FF0000"/>
                </a:solidFill>
                <a:latin typeface="Times New Roman" panose="02020603050405020304" pitchFamily="18" charset="0"/>
                <a:cs typeface="Times New Roman" panose="02020603050405020304" pitchFamily="18" charset="0"/>
              </a:rPr>
              <a:t> chia </a:t>
            </a:r>
            <a:r>
              <a:rPr lang="en-US" sz="2000" b="1" dirty="0" err="1">
                <a:solidFill>
                  <a:srgbClr val="FF0000"/>
                </a:solidFill>
                <a:latin typeface="Times New Roman" panose="02020603050405020304" pitchFamily="18" charset="0"/>
                <a:cs typeface="Times New Roman" panose="02020603050405020304" pitchFamily="18" charset="0"/>
              </a:rPr>
              <a:t>sẻ</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nghe</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tôn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trọng</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kiến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nhau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cuộc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sống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luôn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đoàn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kết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vui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vẻ</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đầm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ấm</a:t>
            </a:r>
            <a:r>
              <a:rPr lang="en-US" sz="2000" b="1" dirty="0">
                <a:solidFill>
                  <a:srgbClr val="FF0000"/>
                </a:solidFill>
                <a:latin typeface="Times New Roman" panose="02020603050405020304" pitchFamily="18" charset="0"/>
                <a:cs typeface="Times New Roman" panose="02020603050405020304" pitchFamily="18" charset="0"/>
              </a:rPr>
              <a:t>.</a:t>
            </a:r>
            <a:br>
              <a:rPr lang="en-US" sz="2000" b="1" dirty="0">
                <a:solidFill>
                  <a:srgbClr val="FF0000"/>
                </a:solidFill>
                <a:latin typeface="Times New Roman" panose="02020603050405020304" pitchFamily="18" charset="0"/>
                <a:cs typeface="Times New Roman" panose="02020603050405020304" pitchFamily="18" charset="0"/>
              </a:rPr>
            </a:br>
            <a:r>
              <a:rPr lang="en-US" sz="2000" b="1" dirty="0" smtClean="0">
                <a:solidFill>
                  <a:srgbClr val="FF0000"/>
                </a:solidFill>
                <a:latin typeface="Times New Roman" panose="02020603050405020304" pitchFamily="18" charset="0"/>
                <a:cs typeface="Times New Roman" panose="02020603050405020304" pitchFamily="18" charset="0"/>
              </a:rPr>
              <a:t>3.Theo </a:t>
            </a:r>
            <a:r>
              <a:rPr lang="en-US" sz="2000" b="1" dirty="0" err="1">
                <a:solidFill>
                  <a:srgbClr val="FF0000"/>
                </a:solidFill>
                <a:latin typeface="Times New Roman" panose="02020603050405020304" pitchFamily="18" charset="0"/>
                <a:cs typeface="Times New Roman" panose="02020603050405020304" pitchFamily="18" charset="0"/>
              </a:rPr>
              <a:t>em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truyền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thống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dòng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họ</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có</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nghĩa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mỗi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cá</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nhân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dòng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họ</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giúp</a:t>
            </a:r>
            <a:r>
              <a:rPr lang="en-US" sz="2000" b="1" dirty="0">
                <a:solidFill>
                  <a:srgbClr val="FF0000"/>
                </a:solidFill>
                <a:latin typeface="Times New Roman" panose="02020603050405020304" pitchFamily="18" charset="0"/>
                <a:cs typeface="Times New Roman" panose="02020603050405020304" pitchFamily="18" charset="0"/>
              </a:rPr>
              <a:t> ta </a:t>
            </a:r>
            <a:r>
              <a:rPr lang="en-US" sz="2000" b="1" dirty="0" err="1">
                <a:solidFill>
                  <a:srgbClr val="FF0000"/>
                </a:solidFill>
                <a:latin typeface="Times New Roman" panose="02020603050405020304" pitchFamily="18" charset="0"/>
                <a:cs typeface="Times New Roman" panose="02020603050405020304" pitchFamily="18" charset="0"/>
              </a:rPr>
              <a:t>có</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thêm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kinh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ngiệm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mạnh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cuộc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sống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góp</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phần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làm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phú</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truyền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thống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bản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sắc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dân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tộc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Việt</a:t>
            </a:r>
            <a:r>
              <a:rPr lang="en-US" sz="2000" b="1" dirty="0">
                <a:solidFill>
                  <a:srgbClr val="FF0000"/>
                </a:solidFill>
                <a:latin typeface="Times New Roman" panose="02020603050405020304" pitchFamily="18" charset="0"/>
                <a:cs typeface="Times New Roman" panose="02020603050405020304" pitchFamily="18" charset="0"/>
              </a:rPr>
              <a:t> Nam.</a:t>
            </a:r>
            <a:endParaRPr lang="en-US"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1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additive="base">
                                        <p:cTn id="1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 calcmode="lin" valueType="num">
                                      <p:cBhvr additive="base">
                                        <p:cTn id="2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 calcmode="lin" valueType="num">
                                      <p:cBhvr additive="base">
                                        <p:cTn id="2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additive="base">
                                        <p:cTn id="3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1869841" y="1173597"/>
            <a:ext cx="841247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 typeface="Arial" panose="020B0604020202020204" pitchFamily="34" charset="0"/>
              <a:buNone/>
            </a:pPr>
            <a:r>
              <a:rPr lang="vi-VN" sz="3200" b="1" i="1" dirty="0">
                <a:solidFill>
                  <a:srgbClr val="0000FF"/>
                </a:solidFill>
                <a:latin typeface="#9Slide06 Thillends Small" pitchFamily="2" charset="0"/>
                <a:cs typeface="Times New Roman" panose="02020603050405020304" pitchFamily="18" charset="0"/>
              </a:rPr>
              <a:t>Truyền thống của gia đình, dòng họ giúp chúng ta có thêm kinh nghiệm, động lực, vượt </a:t>
            </a:r>
            <a:r>
              <a:rPr lang="en-US" sz="3200" b="1" i="1" dirty="0" smtClean="0">
                <a:solidFill>
                  <a:srgbClr val="0000FF"/>
                </a:solidFill>
                <a:latin typeface="#9Slide06 Thillends Small" pitchFamily="2" charset="0"/>
                <a:cs typeface="Times New Roman" panose="02020603050405020304" pitchFamily="18" charset="0"/>
              </a:rPr>
              <a:t>q</a:t>
            </a:r>
            <a:r>
              <a:rPr lang="vi-VN" sz="3200" b="1" i="1" dirty="0" smtClean="0">
                <a:solidFill>
                  <a:srgbClr val="0000FF"/>
                </a:solidFill>
                <a:latin typeface="#9Slide06 Thillends Small" pitchFamily="2" charset="0"/>
                <a:cs typeface="Times New Roman" panose="02020603050405020304" pitchFamily="18" charset="0"/>
              </a:rPr>
              <a:t>ua </a:t>
            </a:r>
            <a:r>
              <a:rPr lang="vi-VN" sz="3200" b="1" i="1" dirty="0">
                <a:solidFill>
                  <a:srgbClr val="0000FF"/>
                </a:solidFill>
                <a:latin typeface="#9Slide06 Thillends Small" pitchFamily="2" charset="0"/>
                <a:cs typeface="Times New Roman" panose="02020603050405020304" pitchFamily="18" charset="0"/>
              </a:rPr>
              <a:t>khó khăn, thử thách và nỗ lực vươn lên để thành công.</a:t>
            </a:r>
            <a:endParaRPr lang="en-US" sz="3200" b="1" dirty="0">
              <a:solidFill>
                <a:srgbClr val="0000FF"/>
              </a:solidFill>
              <a:latin typeface="#9Slide06 Thillends Small" pitchFamily="2" charset="0"/>
              <a:cs typeface="Times New Roman" panose="02020603050405020304" pitchFamily="18" charset="0"/>
            </a:endParaRPr>
          </a:p>
          <a:p>
            <a:pPr fontAlgn="base">
              <a:lnSpc>
                <a:spcPct val="100000"/>
              </a:lnSpc>
              <a:spcBef>
                <a:spcPct val="50000"/>
              </a:spcBef>
              <a:spcAft>
                <a:spcPct val="0"/>
              </a:spcAft>
              <a:buFontTx/>
              <a:buNone/>
            </a:pPr>
            <a:endParaRPr lang="en-US" altLang="en-US" sz="2400" b="1" i="1" dirty="0" smtClean="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53"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Effect transition="in" filter="fade">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556253"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6"/>
          <p:cNvSpPr txBox="1"/>
          <p:nvPr/>
        </p:nvSpPr>
        <p:spPr>
          <a:xfrm>
            <a:off x="3076555" y="2336800"/>
            <a:ext cx="8231368" cy="2308324"/>
          </a:xfrm>
          <a:prstGeom prst="rect">
            <a:avLst/>
          </a:prstGeom>
          <a:noFill/>
        </p:spPr>
        <p:txBody>
          <a:bodyPr wrap="square" rtlCol="0">
            <a:spAutoFit/>
          </a:bodyPr>
          <a:lstStyle/>
          <a:p>
            <a:pPr algn="ct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3.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Giữ</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gìn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và</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phát</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huy</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p>
          <a:p>
            <a:pPr algn="ct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8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8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2"/>
          <a:stretch/>
        </p:blipFill>
        <p:spPr>
          <a:xfrm>
            <a:off x="29155" y="3615486"/>
            <a:ext cx="3047399" cy="3242514"/>
          </a:xfrm>
          <a:prstGeom prst="rect">
            <a:avLst/>
          </a:prstGeom>
        </p:spPr>
      </p:pic>
      <p:pic>
        <p:nvPicPr>
          <p:cNvPr id="7" name="Picture 6"/>
          <p:cNvPicPr>
            <a:picLocks noChangeAspect="1"/>
          </p:cNvPicPr>
          <p:nvPr/>
        </p:nvPicPr>
        <p:blipFill>
          <a:blip r:embed="rId3"/>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1" name="Google Shape;165;p9"/>
          <p:cNvPicPr preferRelativeResize="0"/>
          <p:nvPr/>
        </p:nvPicPr>
        <p:blipFill rotWithShape="1">
          <a:blip r:embed="rId3">
            <a:alphaModFix/>
          </a:blip>
          <a:srcRect l="18975" t="9789" r="12467"/>
          <a:stretch/>
        </p:blipFill>
        <p:spPr>
          <a:xfrm>
            <a:off x="4689454" y="5074858"/>
            <a:ext cx="2124215" cy="1899370"/>
          </a:xfrm>
          <a:prstGeom prst="rect">
            <a:avLst/>
          </a:prstGeom>
          <a:noFill/>
          <a:ln>
            <a:noFill/>
          </a:ln>
        </p:spPr>
      </p:pic>
      <p:sp>
        <p:nvSpPr>
          <p:cNvPr id="8" name="Rectangle 7"/>
          <p:cNvSpPr/>
          <p:nvPr/>
        </p:nvSpPr>
        <p:spPr>
          <a:xfrm>
            <a:off x="262662" y="1192451"/>
            <a:ext cx="5305120" cy="4832092"/>
          </a:xfrm>
          <a:prstGeom prst="rect">
            <a:avLst/>
          </a:prstGeom>
        </p:spPr>
        <p:txBody>
          <a:bodyPr wrap="square">
            <a:spAutoFit/>
          </a:bodyPr>
          <a:lstStyle/>
          <a:p>
            <a:pPr algn="just"/>
            <a:r>
              <a:rPr lang="vi-VN" sz="2800" dirty="0" smtClean="0">
                <a:latin typeface="#9Slide06 Thillends Small" pitchFamily="2" charset="0"/>
              </a:rPr>
              <a:t>Năm </a:t>
            </a:r>
            <a:r>
              <a:rPr lang="vi-VN" sz="2800" dirty="0">
                <a:latin typeface="#9Slide06 Thillends Small" pitchFamily="2" charset="0"/>
              </a:rPr>
              <a:t>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2800" dirty="0">
              <a:latin typeface="#9Slide06 Thillends Small" pitchFamily="2" charset="0"/>
            </a:endParaRPr>
          </a:p>
        </p:txBody>
      </p:sp>
      <p:sp>
        <p:nvSpPr>
          <p:cNvPr id="9" name="Rectangle 8"/>
          <p:cNvSpPr/>
          <p:nvPr/>
        </p:nvSpPr>
        <p:spPr>
          <a:xfrm>
            <a:off x="5935341" y="610272"/>
            <a:ext cx="5514420" cy="5996450"/>
          </a:xfrm>
          <a:prstGeom prst="rect">
            <a:avLst/>
          </a:prstGeom>
        </p:spPr>
        <p:txBody>
          <a:bodyPr wrap="square">
            <a:spAutoFit/>
          </a:bodyPr>
          <a:lstStyle/>
          <a:p>
            <a:pPr marL="190500" indent="-190500" algn="just">
              <a:lnSpc>
                <a:spcPct val="115000"/>
              </a:lnSpc>
            </a:pPr>
            <a:r>
              <a:rPr lang="en-US" sz="2400" dirty="0" smtClean="0">
                <a:solidFill>
                  <a:srgbClr val="000000"/>
                </a:solidFill>
                <a:latin typeface="#9Slide05 SVNClementine" panose="020F0502020204030203" pitchFamily="34" charset="0"/>
                <a:ea typeface="Arial" panose="020B0604020202020204" pitchFamily="34" charset="0"/>
              </a:rPr>
              <a:t>       </a:t>
            </a:r>
            <a:r>
              <a:rPr lang="vi-VN" sz="2800" b="1" dirty="0">
                <a:solidFill>
                  <a:srgbClr val="0000FF"/>
                </a:solidFill>
                <a:latin typeface="+mj-lt"/>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800" b="1" dirty="0">
              <a:solidFill>
                <a:srgbClr val="0000FF"/>
              </a:solidFill>
              <a:latin typeface="+mj-lt"/>
            </a:endParaRPr>
          </a:p>
          <a:p>
            <a:pPr marL="190500" indent="-190500" algn="just">
              <a:lnSpc>
                <a:spcPct val="115000"/>
              </a:lnSpc>
            </a:pPr>
            <a:endParaRPr lang="en-US" sz="2800" b="1" dirty="0">
              <a:solidFill>
                <a:srgbClr val="000000"/>
              </a:solidFill>
              <a:latin typeface="+mj-lt"/>
              <a:ea typeface="Arial" panose="020B0604020202020204" pitchFamily="34" charset="0"/>
            </a:endParaRPr>
          </a:p>
        </p:txBody>
      </p:sp>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28"/>
            <a:ext cx="6781800" cy="1384995"/>
          </a:xfrm>
          <a:prstGeom prst="rect">
            <a:avLst/>
          </a:prstGeom>
          <a:noFill/>
          <a:ln w="9525">
            <a:noFill/>
            <a:miter lim="800000"/>
            <a:headEnd/>
            <a:tailEnd/>
          </a:ln>
          <a:effectLst/>
        </p:spPr>
        <p:txBody>
          <a:bodyPr>
            <a:spAutoFit/>
          </a:bodyPr>
          <a:lstStyle/>
          <a:p>
            <a:pPr algn="just"/>
            <a:r>
              <a:rPr lang="en-US" sz="2800" u="sng" dirty="0" err="1">
                <a:solidFill>
                  <a:srgbClr val="CC00CC"/>
                </a:solidFill>
                <a:effectLst>
                  <a:outerShdw blurRad="38100" dist="38100" dir="2700000" algn="tl">
                    <a:srgbClr val="C0C0C0"/>
                  </a:outerShdw>
                </a:effectLst>
                <a:latin typeface="Times New Roman" panose="02020603050405020304" pitchFamily="18" charset="0"/>
              </a:rPr>
              <a:t>Nhóm</a:t>
            </a:r>
            <a:r>
              <a:rPr lang="en-US" sz="2800" u="sng" dirty="0">
                <a:solidFill>
                  <a:srgbClr val="CC00CC"/>
                </a:solidFill>
                <a:effectLst>
                  <a:outerShdw blurRad="38100" dist="38100" dir="2700000" algn="tl">
                    <a:srgbClr val="C0C0C0"/>
                  </a:outerShdw>
                </a:effectLst>
                <a:latin typeface="Times New Roman" panose="02020603050405020304" pitchFamily="18" charset="0"/>
              </a:rPr>
              <a:t> 1:</a:t>
            </a:r>
            <a:r>
              <a:rPr lang="en-US" sz="2800" dirty="0">
                <a:solidFill>
                  <a:srgbClr val="CC00CC"/>
                </a:solidFill>
                <a:effectLst>
                  <a:outerShdw blurRad="38100" dist="38100" dir="2700000" algn="tl">
                    <a:srgbClr val="C0C0C0"/>
                  </a:outerShdw>
                </a:effectLst>
                <a:latin typeface="Times New Roman" panose="02020603050405020304" pitchFamily="18" charset="0"/>
              </a:rPr>
              <a:t> </a:t>
            </a:r>
            <a:r>
              <a:rPr lang="vi-VN" sz="2800" dirty="0">
                <a:latin typeface="Times New Roman" panose="02020603050405020304" pitchFamily="18" charset="0"/>
              </a:rPr>
              <a:t>Theo em, việc làm của Linh và gia đình sẽ mang đến cảm xúc như thế nào cho người thân</a:t>
            </a:r>
            <a:r>
              <a:rPr lang="en-US" altLang="en-US" sz="2800" dirty="0" smtClean="0">
                <a:latin typeface="Times New Roman" panose="02020603050405020304" pitchFamily="18" charset="0"/>
              </a:rPr>
              <a:t>?</a:t>
            </a:r>
            <a:endParaRPr lang="en-US" altLang="en-US" sz="2800" dirty="0">
              <a:latin typeface="Times New Roman" panose="02020603050405020304" pitchFamily="18" charset="0"/>
            </a:endParaRPr>
          </a:p>
        </p:txBody>
      </p:sp>
      <p:sp>
        <p:nvSpPr>
          <p:cNvPr id="9" name="Rectangle 7"/>
          <p:cNvSpPr>
            <a:spLocks noChangeArrowheads="1"/>
          </p:cNvSpPr>
          <p:nvPr/>
        </p:nvSpPr>
        <p:spPr bwMode="auto">
          <a:xfrm>
            <a:off x="3607374" y="1911455"/>
            <a:ext cx="4648200" cy="2231567"/>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7" y="5604007"/>
            <a:ext cx="6931765" cy="1200329"/>
          </a:xfrm>
          <a:prstGeom prst="rect">
            <a:avLst/>
          </a:prstGeom>
          <a:noFill/>
          <a:ln w="9525">
            <a:noFill/>
            <a:miter lim="800000"/>
            <a:headEnd/>
            <a:tailEnd/>
          </a:ln>
          <a:effectLst/>
        </p:spPr>
        <p:txBody>
          <a:bodyPr wrap="square">
            <a:spAutoFit/>
          </a:bodyPr>
          <a:lstStyle/>
          <a:p>
            <a:r>
              <a:rPr lang="en-US" sz="2400" b="1" u="sng" dirty="0" err="1">
                <a:solidFill>
                  <a:srgbClr val="CC00CC"/>
                </a:solidFill>
                <a:effectLst>
                  <a:outerShdw blurRad="38100" dist="38100" dir="2700000" algn="tl">
                    <a:srgbClr val="C0C0C0"/>
                  </a:outerShdw>
                </a:effectLst>
                <a:latin typeface="#9Slide06 Thillends Small" pitchFamily="2" charset="0"/>
              </a:rPr>
              <a:t>Nhóm</a:t>
            </a:r>
            <a:r>
              <a:rPr lang="en-US" sz="2400" b="1" u="sng" dirty="0">
                <a:solidFill>
                  <a:srgbClr val="CC00CC"/>
                </a:solidFill>
                <a:effectLst>
                  <a:outerShdw blurRad="38100" dist="38100" dir="2700000" algn="tl">
                    <a:srgbClr val="C0C0C0"/>
                  </a:outerShdw>
                </a:effectLst>
                <a:latin typeface="#9Slide06 Thillends Small" pitchFamily="2" charset="0"/>
              </a:rPr>
              <a:t> 3</a:t>
            </a:r>
            <a:r>
              <a:rPr lang="en-US" sz="2400" b="1" dirty="0">
                <a:solidFill>
                  <a:srgbClr val="CC00CC"/>
                </a:solidFill>
                <a:effectLst>
                  <a:outerShdw blurRad="38100" dist="38100" dir="2700000" algn="tl">
                    <a:srgbClr val="C0C0C0"/>
                  </a:outerShdw>
                </a:effectLst>
                <a:latin typeface="#9Slide06 Thillends Small" pitchFamily="2" charset="0"/>
              </a:rPr>
              <a:t>: </a:t>
            </a:r>
            <a:r>
              <a:rPr lang="vi-VN" sz="2400" dirty="0">
                <a:latin typeface="#9Slide06 Thillends Small" pitchFamily="2" charset="0"/>
              </a:rPr>
              <a:t>Từ việc làm của gia đình bạn Linh và bạn An, theo em mỗi người cần làm gì để giữ gìn, phát huy truyền thống gia đình, dòng họ</a:t>
            </a:r>
            <a:r>
              <a:rPr lang="vi-VN" sz="2400" dirty="0" smtClean="0">
                <a:latin typeface="#9Slide06 Thillends Small" pitchFamily="2" charset="0"/>
              </a:rPr>
              <a:t>?</a:t>
            </a:r>
            <a:endParaRPr lang="en-US" sz="2400" dirty="0">
              <a:latin typeface="#9Slide06 Thillends Small" pitchFamily="2" charset="0"/>
            </a:endParaRPr>
          </a:p>
        </p:txBody>
      </p:sp>
      <p:sp>
        <p:nvSpPr>
          <p:cNvPr id="11" name="Text Box 9"/>
          <p:cNvSpPr txBox="1">
            <a:spLocks noChangeArrowheads="1"/>
          </p:cNvSpPr>
          <p:nvPr/>
        </p:nvSpPr>
        <p:spPr bwMode="auto">
          <a:xfrm>
            <a:off x="8868734" y="1733521"/>
            <a:ext cx="2816555" cy="2308324"/>
          </a:xfrm>
          <a:prstGeom prst="rect">
            <a:avLst/>
          </a:prstGeom>
          <a:noFill/>
          <a:ln w="9525">
            <a:noFill/>
            <a:miter lim="800000"/>
            <a:headEnd/>
            <a:tailEnd/>
          </a:ln>
          <a:effectLst/>
        </p:spPr>
        <p:txBody>
          <a:bodyPr wrap="square">
            <a:spAutoFit/>
          </a:bodyPr>
          <a:lstStyle/>
          <a:p>
            <a:pPr algn="just"/>
            <a:r>
              <a:rPr lang="en-US" sz="2400" b="1" u="sng"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Nhóm</a:t>
            </a:r>
            <a:r>
              <a:rPr lang="en-US" sz="2400" b="1" u="sng"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4</a:t>
            </a:r>
            <a:r>
              <a:rPr lang="en-US" sz="24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Hãy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nêu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việc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hiện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không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giữ</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gìn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huy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truyền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thống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tốt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đẹp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dòng</a:t>
            </a:r>
            <a:r>
              <a:rPr lang="en-US" altLang="en-US" sz="2400" b="1"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họ</a:t>
            </a:r>
            <a:r>
              <a:rPr lang="en-US" altLang="en-US" sz="2400" b="1" dirty="0" smtClean="0">
                <a:latin typeface="Times New Roman" panose="02020603050405020304" pitchFamily="18" charset="0"/>
                <a:cs typeface="Times New Roman" panose="02020603050405020304" pitchFamily="18" charset="0"/>
              </a:rPr>
              <a:t> ?</a:t>
            </a:r>
            <a:endParaRPr lang="en-US" altLang="en-US" sz="2400" b="1" dirty="0">
              <a:latin typeface="Times New Roman" panose="02020603050405020304" pitchFamily="18" charset="0"/>
              <a:cs typeface="Times New Roman" panose="02020603050405020304" pitchFamily="18" charset="0"/>
            </a:endParaRPr>
          </a:p>
        </p:txBody>
      </p:sp>
      <p:sp>
        <p:nvSpPr>
          <p:cNvPr id="12" name="Text Box 10"/>
          <p:cNvSpPr txBox="1">
            <a:spLocks noChangeArrowheads="1"/>
          </p:cNvSpPr>
          <p:nvPr/>
        </p:nvSpPr>
        <p:spPr bwMode="auto">
          <a:xfrm>
            <a:off x="643812" y="2125407"/>
            <a:ext cx="2241798" cy="1938992"/>
          </a:xfrm>
          <a:prstGeom prst="rect">
            <a:avLst/>
          </a:prstGeom>
          <a:noFill/>
          <a:ln w="9525">
            <a:noFill/>
            <a:miter lim="800000"/>
            <a:headEnd/>
            <a:tailEnd/>
          </a:ln>
          <a:effectLst/>
        </p:spPr>
        <p:txBody>
          <a:bodyPr wrap="square">
            <a:spAutoFit/>
          </a:bodyPr>
          <a:lstStyle/>
          <a:p>
            <a:pPr algn="just"/>
            <a:r>
              <a:rPr lang="en-US" sz="2400" b="1" u="sng" dirty="0" err="1">
                <a:solidFill>
                  <a:srgbClr val="0000FF"/>
                </a:solidFill>
                <a:effectLst>
                  <a:outerShdw blurRad="38100" dist="38100" dir="2700000" algn="tl">
                    <a:srgbClr val="C0C0C0"/>
                  </a:outerShdw>
                </a:effectLst>
                <a:latin typeface="#9Slide06 Thillends Small" pitchFamily="2" charset="0"/>
              </a:rPr>
              <a:t>Nhóm</a:t>
            </a:r>
            <a:r>
              <a:rPr lang="en-US" sz="2400" b="1" u="sng" dirty="0">
                <a:solidFill>
                  <a:srgbClr val="0000FF"/>
                </a:solidFill>
                <a:effectLst>
                  <a:outerShdw blurRad="38100" dist="38100" dir="2700000" algn="tl">
                    <a:srgbClr val="C0C0C0"/>
                  </a:outerShdw>
                </a:effectLst>
                <a:latin typeface="#9Slide06 Thillends Small" pitchFamily="2" charset="0"/>
              </a:rPr>
              <a:t> </a:t>
            </a:r>
            <a:r>
              <a:rPr lang="en-US" sz="2400" b="1" u="sng" dirty="0" smtClean="0">
                <a:solidFill>
                  <a:srgbClr val="0000FF"/>
                </a:solidFill>
                <a:effectLst>
                  <a:outerShdw blurRad="38100" dist="38100" dir="2700000" algn="tl">
                    <a:srgbClr val="C0C0C0"/>
                  </a:outerShdw>
                </a:effectLst>
                <a:latin typeface="#9Slide06 Thillends Small" pitchFamily="2" charset="0"/>
              </a:rPr>
              <a:t>2</a:t>
            </a:r>
            <a:r>
              <a:rPr lang="en-US" sz="2400" b="1" dirty="0" smtClean="0">
                <a:solidFill>
                  <a:srgbClr val="0000FF"/>
                </a:solidFill>
                <a:effectLst>
                  <a:outerShdw blurRad="38100" dist="38100" dir="2700000" algn="tl">
                    <a:srgbClr val="C0C0C0"/>
                  </a:outerShdw>
                </a:effectLst>
                <a:latin typeface="#9Slide06 Thillends Small" pitchFamily="2" charset="0"/>
              </a:rPr>
              <a:t>: </a:t>
            </a:r>
            <a:r>
              <a:rPr lang="vi-VN" sz="2400" dirty="0">
                <a:latin typeface="#9Slide06 Thillends Small" pitchFamily="2" charset="0"/>
              </a:rPr>
              <a:t>Em có suy nghĩ gì về mong muốn của bạn An?</a:t>
            </a:r>
            <a:endParaRPr lang="en-US" sz="2400" dirty="0">
              <a:latin typeface="#9Slide06 Thillends Small" pitchFamily="2" charset="0"/>
            </a:endParaRPr>
          </a:p>
          <a:p>
            <a:pPr algn="just"/>
            <a:endParaRPr lang="en-US" altLang="en-US" sz="2400" b="1" dirty="0">
              <a:solidFill>
                <a:srgbClr val="2B05CB"/>
              </a:solidFill>
              <a:latin typeface="Times New Roman"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smtClean="0">
                <a:solidFill>
                  <a:srgbClr val="000000"/>
                </a:solidFill>
                <a:effectLst>
                  <a:outerShdw blurRad="38100" dist="38100" dir="2700000" algn="tl">
                    <a:srgbClr val="C0C0C0"/>
                  </a:outerShdw>
                </a:effectLst>
                <a:latin typeface="Times New Roman" panose="02020603050405020304" pitchFamily="18" charset="0"/>
              </a:rPr>
              <a:t>(5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660690" y="410548"/>
            <a:ext cx="7931179"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489465" y="937524"/>
            <a:ext cx="8807946" cy="5509200"/>
          </a:xfrm>
          <a:prstGeom prst="rect">
            <a:avLst/>
          </a:prstGeom>
          <a:solidFill>
            <a:schemeClr val="accent3">
              <a:lumMod val="20000"/>
              <a:lumOff val="80000"/>
            </a:schemeClr>
          </a:solidFill>
          <a:ln>
            <a:noFill/>
          </a:ln>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1800" b="1" dirty="0" smtClean="0">
                <a:solidFill>
                  <a:srgbClr val="0000FF"/>
                </a:solidFill>
                <a:latin typeface="Times New Roman" panose="02020603050405020304" pitchFamily="18" charset="0"/>
              </a:rPr>
              <a:t>-</a:t>
            </a:r>
            <a:r>
              <a:rPr lang="en-US" sz="4400" b="1" i="1" dirty="0" err="1"/>
              <a:t>Giữ</a:t>
            </a:r>
            <a:r>
              <a:rPr lang="en-US" sz="4400" b="1" i="1" dirty="0"/>
              <a:t> </a:t>
            </a:r>
            <a:r>
              <a:rPr lang="en-US" sz="4400" b="1" i="1" dirty="0" err="1"/>
              <a:t>gìn</a:t>
            </a:r>
            <a:r>
              <a:rPr lang="en-US" sz="4400" b="1" i="1" dirty="0"/>
              <a:t> </a:t>
            </a:r>
            <a:r>
              <a:rPr lang="en-US" sz="4400" b="1" i="1" dirty="0" err="1"/>
              <a:t>và</a:t>
            </a:r>
            <a:r>
              <a:rPr lang="en-US" sz="4400" b="1" i="1" dirty="0"/>
              <a:t> </a:t>
            </a:r>
            <a:r>
              <a:rPr lang="en-US" sz="4400" b="1" i="1" dirty="0" err="1"/>
              <a:t>phát</a:t>
            </a:r>
            <a:r>
              <a:rPr lang="en-US" sz="4400" b="1" i="1" dirty="0"/>
              <a:t> </a:t>
            </a:r>
            <a:r>
              <a:rPr lang="en-US" sz="4400" b="1" i="1" dirty="0" err="1"/>
              <a:t>huy</a:t>
            </a:r>
            <a:r>
              <a:rPr lang="en-US" sz="4400" b="1" i="1" dirty="0"/>
              <a:t> </a:t>
            </a:r>
            <a:r>
              <a:rPr lang="en-US" sz="4400" b="1" i="1" dirty="0" err="1"/>
              <a:t>truyền</a:t>
            </a:r>
            <a:r>
              <a:rPr lang="en-US" sz="4400" b="1" i="1" dirty="0"/>
              <a:t> </a:t>
            </a:r>
            <a:r>
              <a:rPr lang="en-US" sz="4400" b="1" i="1" dirty="0" err="1"/>
              <a:t>thống</a:t>
            </a:r>
            <a:r>
              <a:rPr lang="en-US" sz="4400" b="1" i="1" dirty="0"/>
              <a:t> </a:t>
            </a:r>
            <a:r>
              <a:rPr lang="en-US" sz="4400" b="1" i="1" dirty="0" err="1"/>
              <a:t>gia</a:t>
            </a:r>
            <a:r>
              <a:rPr lang="en-US" sz="4400" b="1" i="1" dirty="0"/>
              <a:t> </a:t>
            </a:r>
            <a:r>
              <a:rPr lang="en-US" sz="4400" b="1" i="1" dirty="0" err="1"/>
              <a:t>đình</a:t>
            </a:r>
            <a:r>
              <a:rPr lang="en-US" sz="4400" b="1" i="1" dirty="0"/>
              <a:t>, </a:t>
            </a:r>
            <a:r>
              <a:rPr lang="en-US" sz="4400" b="1" i="1" dirty="0" err="1"/>
              <a:t>dòng</a:t>
            </a:r>
            <a:r>
              <a:rPr lang="en-US" sz="4400" b="1" i="1" dirty="0"/>
              <a:t> </a:t>
            </a:r>
            <a:r>
              <a:rPr lang="en-US" sz="4400" b="1" i="1" dirty="0" err="1"/>
              <a:t>họ</a:t>
            </a:r>
            <a:r>
              <a:rPr lang="en-US" sz="4400" b="1" dirty="0"/>
              <a:t>:</a:t>
            </a:r>
            <a:r>
              <a:rPr lang="en-US" sz="4400" dirty="0"/>
              <a:t> </a:t>
            </a:r>
            <a:r>
              <a:rPr lang="en-US" sz="4400" dirty="0" err="1"/>
              <a:t>Chúng</a:t>
            </a:r>
            <a:r>
              <a:rPr lang="en-US" sz="4400" dirty="0"/>
              <a:t> ta </a:t>
            </a:r>
            <a:r>
              <a:rPr lang="en-US" sz="4400" dirty="0" err="1"/>
              <a:t>cần</a:t>
            </a:r>
            <a:r>
              <a:rPr lang="en-US" sz="4400" dirty="0"/>
              <a:t> </a:t>
            </a:r>
            <a:r>
              <a:rPr lang="en-US" sz="4400" dirty="0" err="1"/>
              <a:t>phải</a:t>
            </a:r>
            <a:r>
              <a:rPr lang="en-US" sz="4400" dirty="0"/>
              <a:t> </a:t>
            </a:r>
            <a:r>
              <a:rPr lang="en-US" sz="4400" dirty="0" err="1"/>
              <a:t>thấy</a:t>
            </a:r>
            <a:r>
              <a:rPr lang="en-US" sz="4400" dirty="0"/>
              <a:t> </a:t>
            </a:r>
            <a:r>
              <a:rPr lang="en-US" sz="4400" dirty="0" err="1"/>
              <a:t>biết</a:t>
            </a:r>
            <a:r>
              <a:rPr lang="en-US" sz="4400" dirty="0"/>
              <a:t> </a:t>
            </a:r>
            <a:r>
              <a:rPr lang="en-US" sz="4400" dirty="0" err="1"/>
              <a:t>ơn</a:t>
            </a:r>
            <a:r>
              <a:rPr lang="en-US" sz="4400" dirty="0"/>
              <a:t>, </a:t>
            </a:r>
            <a:r>
              <a:rPr lang="en-US" sz="4400" dirty="0" err="1"/>
              <a:t>coi</a:t>
            </a:r>
            <a:r>
              <a:rPr lang="en-US" sz="4400" dirty="0"/>
              <a:t> </a:t>
            </a:r>
            <a:r>
              <a:rPr lang="en-US" sz="4400" dirty="0" err="1"/>
              <a:t>trọng</a:t>
            </a:r>
            <a:r>
              <a:rPr lang="en-US" sz="4400" dirty="0"/>
              <a:t> </a:t>
            </a:r>
            <a:r>
              <a:rPr lang="en-US" sz="4400" dirty="0" err="1"/>
              <a:t>và</a:t>
            </a:r>
            <a:r>
              <a:rPr lang="en-US" sz="4400" dirty="0"/>
              <a:t> </a:t>
            </a:r>
            <a:r>
              <a:rPr lang="en-US" sz="4400" dirty="0" err="1"/>
              <a:t>tự</a:t>
            </a:r>
            <a:r>
              <a:rPr lang="en-US" sz="4400" dirty="0"/>
              <a:t> </a:t>
            </a:r>
            <a:r>
              <a:rPr lang="en-US" sz="4400" dirty="0" err="1"/>
              <a:t>hào</a:t>
            </a:r>
            <a:r>
              <a:rPr lang="en-US" sz="4400" dirty="0"/>
              <a:t> </a:t>
            </a:r>
            <a:r>
              <a:rPr lang="en-US" sz="4400" dirty="0" err="1"/>
              <a:t>phát</a:t>
            </a:r>
            <a:r>
              <a:rPr lang="en-US" sz="4400" dirty="0"/>
              <a:t> </a:t>
            </a:r>
            <a:r>
              <a:rPr lang="en-US" sz="4400" dirty="0" err="1"/>
              <a:t>huy</a:t>
            </a:r>
            <a:r>
              <a:rPr lang="en-US" sz="4400" dirty="0"/>
              <a:t> </a:t>
            </a:r>
            <a:r>
              <a:rPr lang="en-US" sz="4400" dirty="0" err="1"/>
              <a:t>truyền</a:t>
            </a:r>
            <a:r>
              <a:rPr lang="en-US" sz="4400" dirty="0"/>
              <a:t> </a:t>
            </a:r>
            <a:r>
              <a:rPr lang="en-US" sz="4400" dirty="0" err="1"/>
              <a:t>thống</a:t>
            </a:r>
            <a:r>
              <a:rPr lang="en-US" sz="4400" dirty="0"/>
              <a:t> </a:t>
            </a:r>
            <a:r>
              <a:rPr lang="en-US" sz="4400" dirty="0" err="1"/>
              <a:t>tốt</a:t>
            </a:r>
            <a:r>
              <a:rPr lang="en-US" sz="4400" dirty="0"/>
              <a:t> </a:t>
            </a:r>
            <a:r>
              <a:rPr lang="en-US" sz="4400" dirty="0" err="1"/>
              <a:t>đẹp</a:t>
            </a:r>
            <a:r>
              <a:rPr lang="en-US" sz="4400" dirty="0"/>
              <a:t> </a:t>
            </a:r>
            <a:r>
              <a:rPr lang="en-US" sz="4400" dirty="0" err="1"/>
              <a:t>của</a:t>
            </a:r>
            <a:r>
              <a:rPr lang="en-US" sz="4400" dirty="0"/>
              <a:t> </a:t>
            </a:r>
            <a:r>
              <a:rPr lang="en-US" sz="4400" dirty="0" err="1"/>
              <a:t>gia</a:t>
            </a:r>
            <a:r>
              <a:rPr lang="en-US" sz="4400" dirty="0"/>
              <a:t> </a:t>
            </a:r>
            <a:r>
              <a:rPr lang="en-US" sz="4400" dirty="0" err="1"/>
              <a:t>đình</a:t>
            </a:r>
            <a:r>
              <a:rPr lang="en-US" sz="4400" dirty="0"/>
              <a:t>, </a:t>
            </a:r>
            <a:r>
              <a:rPr lang="en-US" sz="4400" dirty="0" err="1"/>
              <a:t>dòng</a:t>
            </a:r>
            <a:r>
              <a:rPr lang="en-US" sz="4400" dirty="0"/>
              <a:t> </a:t>
            </a:r>
            <a:r>
              <a:rPr lang="en-US" sz="4400" dirty="0" err="1"/>
              <a:t>họ</a:t>
            </a:r>
            <a:r>
              <a:rPr lang="en-US" sz="4400" dirty="0"/>
              <a:t> </a:t>
            </a:r>
            <a:r>
              <a:rPr lang="en-US" sz="4400" dirty="0" err="1"/>
              <a:t>và</a:t>
            </a:r>
            <a:r>
              <a:rPr lang="en-US" sz="4400" dirty="0"/>
              <a:t> </a:t>
            </a:r>
            <a:r>
              <a:rPr lang="en-US" sz="4400" dirty="0" err="1"/>
              <a:t>phải</a:t>
            </a:r>
            <a:r>
              <a:rPr lang="en-US" sz="4400" dirty="0"/>
              <a:t> </a:t>
            </a:r>
            <a:r>
              <a:rPr lang="en-US" sz="4400" dirty="0" err="1"/>
              <a:t>sống</a:t>
            </a:r>
            <a:r>
              <a:rPr lang="en-US" sz="4400" dirty="0"/>
              <a:t> </a:t>
            </a:r>
            <a:r>
              <a:rPr lang="en-US" sz="4400" dirty="0" err="1"/>
              <a:t>trong</a:t>
            </a:r>
            <a:r>
              <a:rPr lang="en-US" sz="4400" dirty="0"/>
              <a:t> </a:t>
            </a:r>
            <a:r>
              <a:rPr lang="en-US" sz="4400" dirty="0" err="1"/>
              <a:t>sạch</a:t>
            </a:r>
            <a:r>
              <a:rPr lang="en-US" sz="4400" dirty="0"/>
              <a:t>, </a:t>
            </a:r>
            <a:r>
              <a:rPr lang="en-US" sz="4400" dirty="0" err="1"/>
              <a:t>lương</a:t>
            </a:r>
            <a:r>
              <a:rPr lang="en-US" sz="4400" dirty="0"/>
              <a:t> </a:t>
            </a:r>
            <a:r>
              <a:rPr lang="en-US" sz="4400" dirty="0" err="1"/>
              <a:t>thiện</a:t>
            </a:r>
            <a:r>
              <a:rPr lang="en-US" sz="4400" dirty="0"/>
              <a:t>, </a:t>
            </a:r>
            <a:r>
              <a:rPr lang="en-US" sz="4400" dirty="0" err="1"/>
              <a:t>không</a:t>
            </a:r>
            <a:r>
              <a:rPr lang="en-US" sz="4400" dirty="0"/>
              <a:t> </a:t>
            </a:r>
            <a:r>
              <a:rPr lang="en-US" sz="4400" dirty="0" err="1"/>
              <a:t>làm</a:t>
            </a:r>
            <a:r>
              <a:rPr lang="en-US" sz="4400" dirty="0"/>
              <a:t> </a:t>
            </a:r>
            <a:r>
              <a:rPr lang="en-US" sz="4400" dirty="0" err="1"/>
              <a:t>điều</a:t>
            </a:r>
            <a:r>
              <a:rPr lang="en-US" sz="4400" dirty="0"/>
              <a:t> </a:t>
            </a:r>
            <a:r>
              <a:rPr lang="en-US" sz="4400" dirty="0" err="1"/>
              <a:t>gì</a:t>
            </a:r>
            <a:r>
              <a:rPr lang="en-US" sz="4400" dirty="0"/>
              <a:t> </a:t>
            </a:r>
            <a:r>
              <a:rPr lang="en-US" sz="4400" dirty="0" err="1"/>
              <a:t>tổn</a:t>
            </a:r>
            <a:r>
              <a:rPr lang="en-US" sz="4400" dirty="0"/>
              <a:t> </a:t>
            </a:r>
            <a:r>
              <a:rPr lang="en-US" sz="4400" dirty="0" err="1"/>
              <a:t>hại</a:t>
            </a:r>
            <a:r>
              <a:rPr lang="en-US" sz="4400" dirty="0"/>
              <a:t> </a:t>
            </a:r>
            <a:r>
              <a:rPr lang="en-US" sz="4400" dirty="0" err="1"/>
              <a:t>đến</a:t>
            </a:r>
            <a:r>
              <a:rPr lang="en-US" sz="4400" dirty="0"/>
              <a:t> </a:t>
            </a:r>
            <a:r>
              <a:rPr lang="en-US" sz="4400" dirty="0" err="1"/>
              <a:t>thanh</a:t>
            </a:r>
            <a:r>
              <a:rPr lang="en-US" sz="4400" dirty="0"/>
              <a:t> </a:t>
            </a:r>
            <a:r>
              <a:rPr lang="en-US" sz="4400" dirty="0" err="1"/>
              <a:t>danh</a:t>
            </a:r>
            <a:r>
              <a:rPr lang="en-US" sz="4400" dirty="0"/>
              <a:t> </a:t>
            </a:r>
            <a:r>
              <a:rPr lang="en-US" sz="4400" dirty="0" err="1"/>
              <a:t>của</a:t>
            </a:r>
            <a:r>
              <a:rPr lang="en-US" sz="4400" dirty="0"/>
              <a:t> </a:t>
            </a:r>
            <a:r>
              <a:rPr lang="en-US" sz="4400" dirty="0" err="1"/>
              <a:t>gia</a:t>
            </a:r>
            <a:r>
              <a:rPr lang="en-US" sz="4400" dirty="0"/>
              <a:t> </a:t>
            </a:r>
            <a:r>
              <a:rPr lang="en-US" sz="4400" dirty="0" err="1"/>
              <a:t>đình</a:t>
            </a:r>
            <a:r>
              <a:rPr lang="en-US" sz="4400" dirty="0"/>
              <a:t>, </a:t>
            </a:r>
            <a:r>
              <a:rPr lang="en-US" sz="4400" dirty="0" err="1"/>
              <a:t>dòng</a:t>
            </a:r>
            <a:r>
              <a:rPr lang="en-US" sz="4400" dirty="0"/>
              <a:t> </a:t>
            </a:r>
            <a:r>
              <a:rPr lang="en-US" sz="4400" dirty="0" err="1"/>
              <a:t>họ</a:t>
            </a:r>
            <a:endParaRPr lang="en-US" altLang="en-US" sz="4400" b="1" dirty="0" smtClean="0">
              <a:solidFill>
                <a:srgbClr val="FF0000"/>
              </a:solidFill>
              <a:latin typeface="SVN-Vanilla Daisy Pro" panose="00000500000000000000" pitchFamily="2" charset="0"/>
            </a:endParaRP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smtClean="0">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2060"/>
                </a:solidFill>
                <a:latin typeface="Times New Roman" panose="02020603050405020304" pitchFamily="18" charset="0"/>
                <a:cs typeface="Times New Roman" panose="02020603050405020304" pitchFamily="18" charset="0"/>
              </a:rPr>
              <a:t>Độc</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n-US" altLang="en-US" b="1" dirty="0" err="1" smtClean="0">
                <a:solidFill>
                  <a:srgbClr val="002060"/>
                </a:solidFill>
                <a:latin typeface="Times New Roman" panose="02020603050405020304" pitchFamily="18" charset="0"/>
                <a:cs typeface="Times New Roman" panose="02020603050405020304" pitchFamily="18" charset="0"/>
              </a:rPr>
              <a:t>ác</a:t>
            </a:r>
            <a:endParaRPr lang="en-US" altLang="en-US" b="1" dirty="0" smtClean="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Nhân</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ái</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Độc</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ác</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smtClean="0">
                    <a:solidFill>
                      <a:srgbClr val="0000FF"/>
                    </a:solidFill>
                    <a:latin typeface="Times New Roman" panose="02020603050405020304" pitchFamily="18" charset="0"/>
                    <a:cs typeface="Times New Roman" panose="02020603050405020304" pitchFamily="18" charset="0"/>
                  </a:rPr>
                  <a:t>Dối</a:t>
                </a:r>
                <a:r>
                  <a:rPr lang="en-US" altLang="en-US" b="1" dirty="0" smtClean="0">
                    <a:solidFill>
                      <a:srgbClr val="0000FF"/>
                    </a:solidFill>
                    <a:latin typeface="Times New Roman" panose="02020603050405020304" pitchFamily="18" charset="0"/>
                    <a:cs typeface="Times New Roman" panose="02020603050405020304" pitchFamily="18" charset="0"/>
                  </a:rPr>
                  <a:t> </a:t>
                </a:r>
                <a:r>
                  <a:rPr lang="en-US" altLang="en-US" b="1" dirty="0" err="1" smtClean="0">
                    <a:solidFill>
                      <a:srgbClr val="0000FF"/>
                    </a:solidFill>
                    <a:latin typeface="Times New Roman" panose="02020603050405020304" pitchFamily="18" charset="0"/>
                    <a:cs typeface="Times New Roman" panose="02020603050405020304" pitchFamily="18" charset="0"/>
                  </a:rPr>
                  <a:t>trá</a:t>
                </a:r>
                <a:endParaRPr lang="en-US" altLang="en-US" b="1" dirty="0" smtClean="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smtClean="0">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4" name="Picture 3"/>
          <p:cNvPicPr>
            <a:picLocks noChangeAspect="1"/>
          </p:cNvPicPr>
          <p:nvPr/>
        </p:nvPicPr>
        <p:blipFill>
          <a:blip r:embed="rId4"/>
          <a:stretch>
            <a:fillRect/>
          </a:stretch>
        </p:blipFill>
        <p:spPr>
          <a:xfrm>
            <a:off x="10936762" y="14944"/>
            <a:ext cx="1255238" cy="937524"/>
          </a:xfrm>
          <a:prstGeom prst="rect">
            <a:avLst/>
          </a:prstGeom>
        </p:spPr>
      </p:pic>
      <p:pic>
        <p:nvPicPr>
          <p:cNvPr id="9" name="Picture 8"/>
          <p:cNvPicPr>
            <a:picLocks noChangeAspect="1"/>
          </p:cNvPicPr>
          <p:nvPr/>
        </p:nvPicPr>
        <p:blipFill>
          <a:blip r:embed="rId5"/>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9"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521408" y="952468"/>
            <a:ext cx="7931179" cy="622277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458" y="324415"/>
            <a:ext cx="1705908" cy="17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30345" y="1946266"/>
            <a:ext cx="5811648" cy="44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Times New Roman" panose="02020603050405020304" pitchFamily="18" charset="0"/>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Times New Roman" panose="02020603050405020304" pitchFamily="18" charset="0"/>
            </a:endParaRPr>
          </a:p>
          <a:p>
            <a:pPr algn="just">
              <a:buNone/>
            </a:pPr>
            <a:r>
              <a:rPr lang="vi-VN" dirty="0">
                <a:solidFill>
                  <a:srgbClr val="FF0000"/>
                </a:solidFill>
                <a:latin typeface="Times New Roman" panose="02020603050405020304" pitchFamily="18" charset="0"/>
              </a:rPr>
              <a:t>Em có mong muốn tiếp nối các truyền thống đó không? Vì sao? Hãy chia sẻ cùng các bạn trong lớp.</a:t>
            </a:r>
            <a:endParaRPr lang="en-US" dirty="0">
              <a:solidFill>
                <a:srgbClr val="FF0000"/>
              </a:solidFill>
              <a:latin typeface="Times New Roman" panose="02020603050405020304" pitchFamily="18" charset="0"/>
            </a:endParaRPr>
          </a:p>
        </p:txBody>
      </p:sp>
      <p:pic>
        <p:nvPicPr>
          <p:cNvPr id="14" name="Picture 13"/>
          <p:cNvPicPr>
            <a:picLocks noChangeAspect="1"/>
          </p:cNvPicPr>
          <p:nvPr/>
        </p:nvPicPr>
        <p:blipFill>
          <a:blip r:embed="rId7"/>
          <a:stretch>
            <a:fillRect/>
          </a:stretch>
        </p:blipFill>
        <p:spPr>
          <a:xfrm>
            <a:off x="10867836" y="0"/>
            <a:ext cx="1265853" cy="588397"/>
          </a:xfrm>
          <a:prstGeom prst="rect">
            <a:avLst/>
          </a:prstGeom>
        </p:spPr>
      </p:pic>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37650" y="2567863"/>
            <a:ext cx="7660556" cy="175432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Tìm</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ca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dao</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tục</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ngữ</a:t>
            </a:r>
            <a:r>
              <a:rPr kumimoji="0" lang="vi-VN" altLang="en-US" sz="5400" b="1" i="0" u="none" strike="noStrike" kern="0" cap="none" spc="0" normalizeH="0" baseline="0" noProof="0" dirty="0">
                <a:ln>
                  <a:noFill/>
                </a:ln>
                <a:solidFill>
                  <a:srgbClr val="FF00FF"/>
                </a:solidFill>
                <a:effectLst/>
                <a:uLnTx/>
                <a:uFillTx/>
                <a:latin typeface="#9Slide06 Thillends Small" pitchFamily="2" charset="0"/>
              </a:rPr>
              <a:t>, châm ngôn</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a:ln>
                  <a:noFill/>
                </a:ln>
                <a:solidFill>
                  <a:srgbClr val="FF00FF"/>
                </a:solidFill>
                <a:effectLst/>
                <a:uLnTx/>
                <a:uFillTx/>
                <a:latin typeface="#9Slide06 Thillends Small" pitchFamily="2" charset="0"/>
              </a:rPr>
              <a:t>về</a:t>
            </a:r>
            <a:r>
              <a:rPr kumimoji="0" lang="en-US" altLang="en-US" sz="5400" b="1" i="0" u="none" strike="noStrike" kern="0" cap="none" spc="0" normalizeH="0" baseline="0" noProof="0" dirty="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truyền</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thống</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tốt</a:t>
            </a:r>
            <a:r>
              <a:rPr kumimoji="0" lang="en-US" altLang="en-US" sz="5400" b="1" i="0" u="none" strike="noStrike" kern="0" cap="none" spc="0" normalizeH="0" baseline="0" noProof="0" dirty="0" smtClean="0">
                <a:ln>
                  <a:noFill/>
                </a:ln>
                <a:solidFill>
                  <a:srgbClr val="FF00FF"/>
                </a:solidFill>
                <a:effectLst/>
                <a:uLnTx/>
                <a:uFillTx/>
                <a:latin typeface="#9Slide06 Thillends Small" pitchFamily="2" charset="0"/>
              </a:rPr>
              <a:t> </a:t>
            </a:r>
            <a:r>
              <a:rPr kumimoji="0" lang="en-US" altLang="en-US" sz="5400" b="1" i="0" u="none" strike="noStrike" kern="0" cap="none" spc="0" normalizeH="0" baseline="0" noProof="0" dirty="0" err="1" smtClean="0">
                <a:ln>
                  <a:noFill/>
                </a:ln>
                <a:solidFill>
                  <a:srgbClr val="FF00FF"/>
                </a:solidFill>
                <a:effectLst/>
                <a:uLnTx/>
                <a:uFillTx/>
                <a:latin typeface="#9Slide06 Thillends Small" pitchFamily="2" charset="0"/>
              </a:rPr>
              <a:t>đẹp</a:t>
            </a:r>
            <a:endParaRPr kumimoji="0" lang="en-US" altLang="en-US" sz="5400" b="1" i="0" u="none" strike="noStrike" kern="0" cap="none" spc="0" normalizeH="0" baseline="0" noProof="0" dirty="0">
              <a:ln>
                <a:noFill/>
              </a:ln>
              <a:solidFill>
                <a:srgbClr val="FF00FF"/>
              </a:solidFill>
              <a:effectLst/>
              <a:uLnTx/>
              <a:uFillTx/>
              <a:latin typeface="#9Slide06 Thillends Small" pitchFamily="2" charset="0"/>
            </a:endParaRPr>
          </a:p>
        </p:txBody>
      </p:sp>
      <p:sp>
        <p:nvSpPr>
          <p:cNvPr id="15" name="Rectangle 14"/>
          <p:cNvSpPr/>
          <p:nvPr/>
        </p:nvSpPr>
        <p:spPr>
          <a:xfrm>
            <a:off x="83867" y="4517174"/>
            <a:ext cx="6569761" cy="2308324"/>
          </a:xfrm>
          <a:prstGeom prst="rect">
            <a:avLst/>
          </a:prstGeom>
          <a:solidFill>
            <a:schemeClr val="accent2">
              <a:lumMod val="20000"/>
              <a:lumOff val="80000"/>
            </a:schemeClr>
          </a:solidFill>
          <a:ln w="57150">
            <a:solidFill>
              <a:schemeClr val="tx1"/>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Số</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người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tham</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gia</a:t>
            </a:r>
            <a:r>
              <a:rPr lang="en-US" sz="2400" b="1" dirty="0" smtClean="0">
                <a:solidFill>
                  <a:srgbClr val="0000FF"/>
                </a:solidFill>
                <a:latin typeface="SVN-Vanilla Daisy Pro" panose="00000500000000000000" pitchFamily="2" charset="0"/>
                <a:cs typeface="Times New Roman" panose="02020603050405020304" pitchFamily="18" charset="0"/>
              </a:rPr>
              <a:t>: 5 </a:t>
            </a:r>
            <a:r>
              <a:rPr lang="en-US" sz="2400" b="1" dirty="0" err="1" smtClean="0">
                <a:solidFill>
                  <a:srgbClr val="0000FF"/>
                </a:solidFill>
                <a:latin typeface="SVN-Vanilla Daisy Pro" panose="00000500000000000000" pitchFamily="2" charset="0"/>
                <a:cs typeface="Times New Roman" panose="02020603050405020304" pitchFamily="18" charset="0"/>
              </a:rPr>
              <a:t>bạn</a:t>
            </a:r>
            <a:endParaRPr lang="en-US" sz="2400" b="1" dirty="0" smtClean="0">
              <a:solidFill>
                <a:srgbClr val="0000FF"/>
              </a:solidFill>
              <a:latin typeface="SVN-Vanilla Daisy Pro" panose="00000500000000000000" pitchFamily="2" charset="0"/>
              <a:cs typeface="Times New Roman" panose="02020603050405020304" pitchFamily="18" charset="0"/>
            </a:endParaRPr>
          </a:p>
          <a:p>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Cách</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thức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Các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bạn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đứng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vòng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tròn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Lần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lượt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câu</a:t>
            </a:r>
            <a:r>
              <a:rPr lang="en-US" sz="2400" b="1" dirty="0" smtClean="0">
                <a:solidFill>
                  <a:srgbClr val="0000FF"/>
                </a:solidFill>
                <a:latin typeface="SVN-Vanilla Daisy Pro" panose="00000500000000000000" pitchFamily="2" charset="0"/>
                <a:cs typeface="Times New Roman" panose="02020603050405020304" pitchFamily="18" charset="0"/>
              </a:rPr>
              <a:t> ca </a:t>
            </a:r>
            <a:r>
              <a:rPr lang="en-US" sz="2400" b="1" dirty="0" err="1" smtClean="0">
                <a:solidFill>
                  <a:srgbClr val="0000FF"/>
                </a:solidFill>
                <a:latin typeface="SVN-Vanilla Daisy Pro" panose="00000500000000000000" pitchFamily="2" charset="0"/>
                <a:cs typeface="Times New Roman" panose="02020603050405020304" pitchFamily="18" charset="0"/>
              </a:rPr>
              <a:t>dao</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tục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ngữ</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châm</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ngôn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về</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truyền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thống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tốt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đẹp</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Không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được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lặp</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lại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câu</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của</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người</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khác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Đến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lượt</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bạn</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nào</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không</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đọc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được</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sẽ</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bị</a:t>
            </a:r>
            <a:r>
              <a:rPr lang="en-US" sz="2400" b="1" dirty="0" smtClean="0">
                <a:solidFill>
                  <a:srgbClr val="0000FF"/>
                </a:solidFill>
                <a:latin typeface="SVN-Vanilla Daisy Pro" panose="00000500000000000000" pitchFamily="2" charset="0"/>
                <a:cs typeface="Times New Roman" panose="02020603050405020304" pitchFamily="18" charset="0"/>
              </a:rPr>
              <a:t> </a:t>
            </a:r>
            <a:r>
              <a:rPr lang="en-US" sz="2400" b="1" dirty="0" err="1" smtClean="0">
                <a:solidFill>
                  <a:srgbClr val="0000FF"/>
                </a:solidFill>
                <a:latin typeface="SVN-Vanilla Daisy Pro" panose="00000500000000000000" pitchFamily="2" charset="0"/>
                <a:cs typeface="Times New Roman" panose="02020603050405020304" pitchFamily="18" charset="0"/>
              </a:rPr>
              <a:t>loại</a:t>
            </a:r>
            <a:r>
              <a:rPr lang="en-US" sz="2400" b="1" dirty="0" smtClean="0">
                <a:solidFill>
                  <a:srgbClr val="0000FF"/>
                </a:solidFill>
                <a:latin typeface="SVN-Vanilla Daisy Pro" panose="00000500000000000000" pitchFamily="2" charset="0"/>
                <a:cs typeface="Times New Roman" panose="02020603050405020304" pitchFamily="18" charset="0"/>
              </a:rPr>
              <a:t>. </a:t>
            </a:r>
            <a:endParaRPr lang="en-US" sz="2400" b="1" dirty="0">
              <a:solidFill>
                <a:srgbClr val="0000FF"/>
              </a:solidFill>
              <a:latin typeface="SVN-Vanilla Daisy Pro" panose="00000500000000000000" pitchFamily="2" charset="0"/>
              <a:cs typeface="Times New Roman" panose="02020603050405020304" pitchFamily="18" charset="0"/>
            </a:endParaRP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smtClean="0">
                <a:solidFill>
                  <a:srgbClr val="FF0066"/>
                </a:solidFill>
                <a:latin typeface="Times New Roman" panose="02020603050405020304" pitchFamily="18" charset="0"/>
              </a:rPr>
              <a:t> </a:t>
            </a:r>
            <a:r>
              <a:rPr lang="en-US" altLang="en-US" sz="3200" b="1" dirty="0" err="1" smtClean="0">
                <a:solidFill>
                  <a:srgbClr val="FF0066"/>
                </a:solidFill>
                <a:latin typeface="SVN-Vanilla Daisy Pro" panose="00000500000000000000" pitchFamily="2" charset="0"/>
              </a:rPr>
              <a:t>Giấy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rách</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phải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giữ</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lấy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lề</a:t>
            </a:r>
            <a:r>
              <a:rPr lang="en-US" altLang="en-US" sz="3200" b="1" dirty="0" smtClean="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3200" b="1" dirty="0" smtClean="0">
              <a:solidFill>
                <a:srgbClr val="FF0066"/>
              </a:solidFill>
              <a:latin typeface="SVN-Vanilla Daisy Pro" panose="00000500000000000000" pitchFamily="2" charset="0"/>
            </a:endParaRPr>
          </a:p>
          <a:p>
            <a:pPr algn="just" eaLnBrk="0" fontAlgn="base" hangingPunct="0">
              <a:spcBef>
                <a:spcPct val="0"/>
              </a:spcBef>
              <a:spcAft>
                <a:spcPct val="0"/>
              </a:spcAft>
              <a:buFontTx/>
              <a:buChar char="-"/>
            </a:pPr>
            <a:r>
              <a:rPr lang="en-US" altLang="en-US" sz="3200" b="1" dirty="0" smtClean="0">
                <a:solidFill>
                  <a:srgbClr val="FF0066"/>
                </a:solidFill>
                <a:latin typeface="SVN-Vanilla Daisy Pro" panose="00000500000000000000" pitchFamily="2" charset="0"/>
              </a:rPr>
              <a:t> Con </a:t>
            </a:r>
            <a:r>
              <a:rPr lang="en-US" altLang="en-US" sz="3200" b="1" dirty="0" err="1" smtClean="0">
                <a:solidFill>
                  <a:srgbClr val="FF0066"/>
                </a:solidFill>
                <a:latin typeface="SVN-Vanilla Daisy Pro" panose="00000500000000000000" pitchFamily="2" charset="0"/>
              </a:rPr>
              <a:t>hơn</a:t>
            </a:r>
            <a:r>
              <a:rPr lang="en-US" altLang="en-US" sz="3200" b="1" dirty="0" smtClean="0">
                <a:solidFill>
                  <a:srgbClr val="FF0066"/>
                </a:solidFill>
                <a:latin typeface="SVN-Vanilla Daisy Pro" panose="00000500000000000000" pitchFamily="2" charset="0"/>
              </a:rPr>
              <a:t> cha </a:t>
            </a:r>
            <a:r>
              <a:rPr lang="en-US" altLang="en-US" sz="3200" b="1" dirty="0" err="1" smtClean="0">
                <a:solidFill>
                  <a:srgbClr val="FF0066"/>
                </a:solidFill>
                <a:latin typeface="SVN-Vanilla Daisy Pro" panose="00000500000000000000" pitchFamily="2" charset="0"/>
              </a:rPr>
              <a:t>là</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nhà</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phúc</a:t>
            </a:r>
            <a:r>
              <a:rPr lang="en-US" altLang="en-US" sz="3200" b="1" dirty="0" smtClean="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2800" dirty="0" smtClean="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Các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câu</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ca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dao</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tục</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smtClean="0">
                <a:ln>
                  <a:noFill/>
                </a:ln>
                <a:solidFill>
                  <a:srgbClr val="2B05CB"/>
                </a:solidFill>
                <a:effectLst/>
                <a:uLnTx/>
                <a:uFillTx/>
                <a:latin typeface="#9Slide06 Thillends Small" pitchFamily="2" charset="0"/>
              </a:rPr>
              <a:t>ngữ</a:t>
            </a:r>
            <a:r>
              <a:rPr kumimoji="0" lang="en-US" altLang="en-US" sz="4000" b="1" i="1" u="sng" strike="noStrike" kern="0" cap="none" spc="0" normalizeH="0" baseline="0" noProof="0" dirty="0" smtClean="0">
                <a:ln>
                  <a:noFill/>
                </a:ln>
                <a:solidFill>
                  <a:srgbClr val="2B05CB"/>
                </a:solidFill>
                <a:effectLst/>
                <a:uLnTx/>
                <a:uFillTx/>
                <a:latin typeface="#9Slide06 Thillends Small" pitchFamily="2" charset="0"/>
              </a:rPr>
              <a:t>:</a:t>
            </a:r>
          </a:p>
        </p:txBody>
      </p:sp>
      <p:pic>
        <p:nvPicPr>
          <p:cNvPr id="15" name="Picture 7" descr="cam%20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240642"/>
            <a:ext cx="6077067" cy="297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3200" b="1" dirty="0" smtClean="0">
                <a:solidFill>
                  <a:srgbClr val="FF0066"/>
                </a:solidFill>
                <a:latin typeface="SVN-Vanilla Daisy Pro" panose="00000500000000000000" pitchFamily="2" charset="0"/>
              </a:rPr>
              <a:t>- Con </a:t>
            </a:r>
            <a:r>
              <a:rPr lang="en-US" altLang="en-US" sz="3200" b="1" dirty="0" err="1" smtClean="0">
                <a:solidFill>
                  <a:srgbClr val="FF0066"/>
                </a:solidFill>
                <a:latin typeface="Times New Roman" panose="02020603050405020304" pitchFamily="18" charset="0"/>
                <a:cs typeface="Times New Roman" panose="02020603050405020304" pitchFamily="18" charset="0"/>
              </a:rPr>
              <a:t>người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tổ</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tông</a:t>
            </a:r>
            <a:r>
              <a:rPr lang="en-US" altLang="en-US" sz="3200" b="1" dirty="0" smtClean="0">
                <a:solidFill>
                  <a:srgbClr val="FF0066"/>
                </a:solidFill>
                <a:latin typeface="SVN-Vanilla Daisy Pro" panose="00000500000000000000" pitchFamily="2" charset="0"/>
              </a:rPr>
              <a:t>.</a:t>
            </a:r>
          </a:p>
          <a:p>
            <a:pPr algn="l" eaLnBrk="0" fontAlgn="base" hangingPunct="0">
              <a:lnSpc>
                <a:spcPct val="140000"/>
              </a:lnSpc>
              <a:spcBef>
                <a:spcPct val="0"/>
              </a:spcBef>
              <a:spcAft>
                <a:spcPct val="0"/>
              </a:spcAft>
            </a:pPr>
            <a:r>
              <a:rPr lang="en-US" altLang="en-US" sz="3200" b="1" dirty="0" err="1" smtClean="0">
                <a:solidFill>
                  <a:srgbClr val="FF0066"/>
                </a:solidFill>
                <a:latin typeface="SVN-Vanilla Daisy Pro" panose="00000500000000000000" pitchFamily="2" charset="0"/>
              </a:rPr>
              <a:t>Như</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cây</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cội</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như</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sông</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có</a:t>
            </a:r>
            <a:r>
              <a:rPr lang="en-US" altLang="en-US" sz="3200" b="1" dirty="0" smtClean="0">
                <a:solidFill>
                  <a:srgbClr val="FF0066"/>
                </a:solidFill>
                <a:latin typeface="SVN-Vanilla Daisy Pro" panose="00000500000000000000" pitchFamily="2" charset="0"/>
              </a:rPr>
              <a:t> </a:t>
            </a:r>
            <a:r>
              <a:rPr lang="en-US" altLang="en-US" sz="3200" b="1" dirty="0" err="1" smtClean="0">
                <a:solidFill>
                  <a:srgbClr val="FF0066"/>
                </a:solidFill>
                <a:latin typeface="SVN-Vanilla Daisy Pro" panose="00000500000000000000" pitchFamily="2" charset="0"/>
              </a:rPr>
              <a:t>nguồn</a:t>
            </a:r>
            <a:r>
              <a:rPr lang="en-US" altLang="en-US" sz="3200" b="1" dirty="0" smtClean="0">
                <a:solidFill>
                  <a:srgbClr val="FF0066"/>
                </a:solidFill>
                <a:latin typeface="SVN-Vanilla Daisy Pro" panose="00000500000000000000" pitchFamily="2" charset="0"/>
              </a:rPr>
              <a:t>.</a:t>
            </a:r>
          </a:p>
          <a:p>
            <a:pPr algn="l" eaLnBrk="0" fontAlgn="base" hangingPunct="0">
              <a:lnSpc>
                <a:spcPct val="140000"/>
              </a:lnSpc>
              <a:spcAft>
                <a:spcPct val="0"/>
              </a:spcAft>
            </a:pPr>
            <a:endParaRPr lang="en-US" altLang="en-US" sz="2800" dirty="0" smtClean="0">
              <a:solidFill>
                <a:srgbClr val="5F5F5F"/>
              </a:solidFill>
              <a:latin typeface="Times New Roman"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898086" y="1110731"/>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498574" y="1285776"/>
            <a:ext cx="6329238" cy="235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3200" dirty="0">
                <a:solidFill>
                  <a:srgbClr val="0000FF"/>
                </a:solidFill>
                <a:latin typeface="+mj-lt"/>
                <a:ea typeface="Arial" panose="020B0604020202020204" pitchFamily="34" charset="0"/>
                <a:cs typeface="Times New Roman" panose="02020603050405020304" pitchFamily="18" charset="0"/>
              </a:rPr>
              <a:t>Bài hát nói về truyền thống nào của gia đình Việt Nam? Hãy chia sẻ hiểu biết của em về những truyền thống đó</a:t>
            </a:r>
            <a:r>
              <a:rPr lang="vi-VN" sz="3200" dirty="0">
                <a:solidFill>
                  <a:srgbClr val="0000FF"/>
                </a:solidFill>
                <a:latin typeface="iCiel Bambola" panose="02000000000000000000" pitchFamily="2" charset="0"/>
                <a:ea typeface="Arial" panose="020B0604020202020204" pitchFamily="34" charset="0"/>
                <a:cs typeface="Times New Roman" panose="02020603050405020304" pitchFamily="18" charset="0"/>
              </a:rPr>
              <a:t>.</a:t>
            </a:r>
            <a:endParaRPr lang="en-US" sz="3200" dirty="0">
              <a:solidFill>
                <a:srgbClr val="0000FF"/>
              </a:solidFill>
              <a:latin typeface="#9Slide05 Habano" panose="02040603050506020204" pitchFamily="18" charset="0"/>
              <a:ea typeface="Arial" panose="020B0604020202020204" pitchFamily="34" charset="0"/>
              <a:cs typeface="Times New Roman" panose="02020603050405020304" pitchFamily="18"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smtClean="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050" y="3190591"/>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141794" y="3136063"/>
            <a:ext cx="4246102" cy="2474357"/>
          </a:xfrm>
          <a:prstGeom prst="rect">
            <a:avLst/>
          </a:prstGeom>
        </p:spPr>
      </p:pic>
      <p:sp>
        <p:nvSpPr>
          <p:cNvPr id="3" name="Rectangle 2"/>
          <p:cNvSpPr/>
          <p:nvPr/>
        </p:nvSpPr>
        <p:spPr>
          <a:xfrm>
            <a:off x="-16959" y="5690149"/>
            <a:ext cx="10847841" cy="994055"/>
          </a:xfrm>
          <a:prstGeom prst="rect">
            <a:avLst/>
          </a:prstGeom>
        </p:spPr>
        <p:txBody>
          <a:bodyPr wrap="none">
            <a:spAutoFit/>
          </a:bodyPr>
          <a:lstStyle/>
          <a:p>
            <a:pPr algn="just">
              <a:lnSpc>
                <a:spcPct val="115000"/>
              </a:lnSpc>
              <a:spcAft>
                <a:spcPts val="400"/>
              </a:spcAft>
            </a:pPr>
            <a:r>
              <a:rPr lang="en-US" sz="5400" dirty="0" smtClean="0">
                <a:solidFill>
                  <a:srgbClr val="FF0000"/>
                </a:solidFill>
                <a:latin typeface="#9Slide06 Thillends Small" pitchFamily="2" charset="0"/>
                <a:ea typeface="Arial" panose="020B0604020202020204" pitchFamily="34" charset="0"/>
              </a:rPr>
              <a:t>B</a:t>
            </a:r>
            <a:r>
              <a:rPr lang="vi-VN" sz="5400" dirty="0" smtClean="0">
                <a:solidFill>
                  <a:srgbClr val="FF0000"/>
                </a:solidFill>
                <a:latin typeface="#9Slide06 Thillends Small" pitchFamily="2" charset="0"/>
                <a:ea typeface="Arial" panose="020B0604020202020204" pitchFamily="34" charset="0"/>
              </a:rPr>
              <a:t>ài </a:t>
            </a:r>
            <a:r>
              <a:rPr lang="vi-VN" sz="5400" dirty="0">
                <a:solidFill>
                  <a:srgbClr val="FF0000"/>
                </a:solidFill>
                <a:latin typeface="#9Slide06 Thillends Small" pitchFamily="2" charset="0"/>
                <a:ea typeface="Arial" panose="020B0604020202020204" pitchFamily="34" charset="0"/>
              </a:rPr>
              <a:t>hát “Lá cờ” (sáng tác: Tạ Quang Thắng).</a:t>
            </a:r>
            <a:endParaRPr lang="en-US" sz="5400" dirty="0">
              <a:solidFill>
                <a:srgbClr val="FF0000"/>
              </a:solidFill>
              <a:effectLst/>
              <a:latin typeface="#9Slide06 Thillends Small" pitchFamily="2" charset="0"/>
              <a:ea typeface="Arial" panose="020B0604020202020204" pitchFamily="34" charset="0"/>
            </a:endParaRPr>
          </a:p>
        </p:txBody>
      </p:sp>
      <p:pic>
        <p:nvPicPr>
          <p:cNvPr id="19" name="Picture 18"/>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6411390"/>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081337" y="1941358"/>
            <a:ext cx="3650554" cy="4893647"/>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r>
              <a:rPr lang="en-US" sz="2000" dirty="0" smtClean="0">
                <a:latin typeface="Times New Roman" panose="02020603050405020304" pitchFamily="18" charset="0"/>
              </a:rPr>
              <a:t>    </a:t>
            </a:r>
            <a:r>
              <a:rPr lang="vi-VN" sz="2000" dirty="0" smtClean="0">
                <a:solidFill>
                  <a:srgbClr val="0000FF"/>
                </a:solidFill>
                <a:latin typeface="+mj-lt"/>
              </a:rPr>
              <a:t>Gia </a:t>
            </a:r>
            <a:r>
              <a:rPr lang="vi-VN" sz="2000" dirty="0">
                <a:solidFill>
                  <a:srgbClr val="0000FF"/>
                </a:solidFill>
                <a:latin typeface="+mj-lt"/>
              </a:rPr>
              <a:t>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smtClean="0">
              <a:solidFill>
                <a:srgbClr val="0000FF"/>
              </a:solidFill>
              <a:latin typeface="+mj-lt"/>
            </a:endParaRPr>
          </a:p>
        </p:txBody>
      </p:sp>
      <p:sp>
        <p:nvSpPr>
          <p:cNvPr id="13" name="Text Box 6"/>
          <p:cNvSpPr txBox="1">
            <a:spLocks noChangeArrowheads="1"/>
          </p:cNvSpPr>
          <p:nvPr/>
        </p:nvSpPr>
        <p:spPr bwMode="auto">
          <a:xfrm>
            <a:off x="8112780" y="430271"/>
            <a:ext cx="3606809"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r>
              <a:rPr lang="en-US" sz="1800" b="1" dirty="0">
                <a:solidFill>
                  <a:srgbClr val="FF0000"/>
                </a:solidFill>
                <a:latin typeface="Times" panose="02020603050405020304" pitchFamily="18" charset="0"/>
                <a:cs typeface="Times" panose="02020603050405020304" pitchFamily="18" charset="0"/>
              </a:rPr>
              <a:t> </a:t>
            </a:r>
            <a:r>
              <a:rPr lang="en-US" sz="1800" b="1" dirty="0" smtClean="0">
                <a:solidFill>
                  <a:srgbClr val="FF0000"/>
                </a:solidFill>
                <a:latin typeface="Times" panose="02020603050405020304" pitchFamily="18" charset="0"/>
                <a:cs typeface="Times" panose="02020603050405020304" pitchFamily="18" charset="0"/>
              </a:rPr>
              <a:t>     </a:t>
            </a:r>
            <a:r>
              <a:rPr lang="vi-VN" sz="2000" dirty="0" smtClean="0">
                <a:latin typeface="#9Slide06 Thillends Small" pitchFamily="2" charset="0"/>
              </a:rPr>
              <a:t>Gia </a:t>
            </a:r>
            <a:r>
              <a:rPr lang="vi-VN" sz="2000" dirty="0">
                <a:latin typeface="#9Slide06 Thillends Small" pitchFamily="2" charset="0"/>
              </a:rPr>
              <a:t>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2000" dirty="0">
              <a:latin typeface="#9Slide06 Thillends Small" pitchFamily="2" charset="0"/>
            </a:endParaRPr>
          </a:p>
          <a:p>
            <a:r>
              <a:rPr lang="vi-VN" sz="2000" dirty="0">
                <a:latin typeface="#9Slide06 Thillends Small" pitchFamily="2" charset="0"/>
              </a:rPr>
              <a:t>Em đồng tình với ý kiến của bạn nào? Vì sao</a:t>
            </a:r>
            <a:r>
              <a:rPr lang="vi-VN" sz="2000" dirty="0" smtClean="0">
                <a:latin typeface="#9Slide06 Thillends Small" pitchFamily="2" charset="0"/>
              </a:rPr>
              <a:t>?</a:t>
            </a:r>
            <a:endParaRPr lang="en-US" sz="2000" dirty="0">
              <a:latin typeface="#9Slide06 Thillends Small" pitchFamily="2" charset="0"/>
            </a:endParaRPr>
          </a:p>
        </p:txBody>
      </p:sp>
      <p:sp>
        <p:nvSpPr>
          <p:cNvPr id="14" name="Text Box 5"/>
          <p:cNvSpPr txBox="1">
            <a:spLocks noChangeArrowheads="1"/>
          </p:cNvSpPr>
          <p:nvPr/>
        </p:nvSpPr>
        <p:spPr bwMode="auto">
          <a:xfrm>
            <a:off x="474403" y="2890774"/>
            <a:ext cx="3416490" cy="37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a:buNone/>
            </a:pPr>
            <a:r>
              <a:rPr lang="vi-VN" sz="2000" dirty="0">
                <a:latin typeface="#9Slide06 Thillends Small" pitchFamily="2"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9Slide06 Thillends Small" pitchFamily="2" charset="0"/>
            </a:endParaRPr>
          </a:p>
          <a:p>
            <a:r>
              <a:rPr lang="vi-VN" sz="2000" dirty="0">
                <a:latin typeface="#9Slide06 Thillends Small" pitchFamily="2" charset="0"/>
              </a:rPr>
              <a:t>Theo em, Bình cần làm gì để phát huy </a:t>
            </a:r>
            <a:r>
              <a:rPr lang="vi-VN" sz="2000" dirty="0" smtClean="0">
                <a:latin typeface="#9Slide06 Thillends Small" pitchFamily="2" charset="0"/>
              </a:rPr>
              <a:t>truyền </a:t>
            </a:r>
            <a:r>
              <a:rPr lang="vi-VN" sz="2000" dirty="0">
                <a:latin typeface="#9Slide06 Thillends Small" pitchFamily="2" charset="0"/>
              </a:rPr>
              <a:t>thống hiếu học của dòng họ</a:t>
            </a:r>
            <a:r>
              <a:rPr lang="vi-VN" sz="2000" dirty="0" smtClean="0">
                <a:latin typeface="#9Slide06 Thillends Small" pitchFamily="2" charset="0"/>
              </a:rPr>
              <a:t>?</a:t>
            </a:r>
            <a:endParaRPr lang="en-US" sz="2000" b="1" dirty="0">
              <a:solidFill>
                <a:srgbClr val="0000FF"/>
              </a:solidFill>
              <a:latin typeface="#9Slide06 Thillends Small" pitchFamily="2"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0" y="2115687"/>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smtClean="0">
              <a:latin typeface="Times New Roman" pitchFamily="18" charset="0"/>
              <a:cs typeface="Times New Roman" pitchFamily="18" charset="0"/>
            </a:endParaRPr>
          </a:p>
        </p:txBody>
      </p:sp>
      <p:sp>
        <p:nvSpPr>
          <p:cNvPr id="18" name="Rectangle 17"/>
          <p:cNvSpPr/>
          <p:nvPr/>
        </p:nvSpPr>
        <p:spPr>
          <a:xfrm>
            <a:off x="11592" y="888555"/>
            <a:ext cx="6515029" cy="892552"/>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800" dirty="0" smtClean="0">
                <a:solidFill>
                  <a:srgbClr val="0000FF"/>
                </a:solidFill>
                <a:latin typeface="#9Slide06 Thillends Small" pitchFamily="2" charset="0"/>
                <a:cs typeface="Times New Roman" panose="02020603050405020304" pitchFamily="18" charset="0"/>
              </a:rPr>
              <a:t>S</a:t>
            </a:r>
            <a:r>
              <a:rPr lang="vi-VN" sz="2800" dirty="0" smtClean="0">
                <a:solidFill>
                  <a:srgbClr val="0000FF"/>
                </a:solidFill>
                <a:latin typeface="#9Slide06 Thillends Small" pitchFamily="2" charset="0"/>
                <a:cs typeface="Times New Roman" panose="02020603050405020304" pitchFamily="18" charset="0"/>
              </a:rPr>
              <a:t>ắm </a:t>
            </a:r>
            <a:r>
              <a:rPr lang="vi-VN" sz="2800" dirty="0">
                <a:solidFill>
                  <a:srgbClr val="0000FF"/>
                </a:solidFill>
                <a:latin typeface="#9Slide06 Thillends Small" pitchFamily="2" charset="0"/>
                <a:cs typeface="Times New Roman" panose="02020603050405020304" pitchFamily="18" charset="0"/>
              </a:rPr>
              <a:t>vai ở tình huống</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tập</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làm</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chuyên</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gia</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để</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trả</a:t>
            </a:r>
            <a:r>
              <a:rPr lang="en-US" sz="2800" dirty="0">
                <a:solidFill>
                  <a:srgbClr val="0000FF"/>
                </a:solidFill>
                <a:latin typeface="#9Slide06 Thillends Small" pitchFamily="2" charset="0"/>
                <a:cs typeface="Times New Roman" panose="02020603050405020304" pitchFamily="18" charset="0"/>
              </a:rPr>
              <a:t> </a:t>
            </a:r>
            <a:r>
              <a:rPr lang="en-US" sz="2800" dirty="0" err="1">
                <a:solidFill>
                  <a:srgbClr val="0000FF"/>
                </a:solidFill>
                <a:latin typeface="#9Slide06 Thillends Small" pitchFamily="2" charset="0"/>
                <a:cs typeface="Times New Roman" panose="02020603050405020304" pitchFamily="18" charset="0"/>
              </a:rPr>
              <a:t>lời</a:t>
            </a:r>
            <a:r>
              <a:rPr lang="en-US" sz="2400" dirty="0">
                <a:solidFill>
                  <a:prstClr val="black"/>
                </a:solidFill>
                <a:latin typeface="SVN-Vanilla Daisy Pro"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599965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840336" y="0"/>
            <a:ext cx="3840998" cy="7048083"/>
          </a:xfrm>
          <a:prstGeom prst="rect">
            <a:avLst/>
          </a:prstGeom>
          <a:solidFill>
            <a:schemeClr val="accent4">
              <a:lumMod val="20000"/>
              <a:lumOff val="80000"/>
            </a:schemeClr>
          </a:solidFill>
          <a:ln w="57150">
            <a:solidFill>
              <a:srgbClr val="FF0000"/>
            </a:solid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Tình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huống</a:t>
            </a:r>
            <a:r>
              <a:rPr lang="en-US" sz="2800" b="1" dirty="0">
                <a:solidFill>
                  <a:srgbClr val="FF0000"/>
                </a:solidFill>
                <a:latin typeface="Times New Roman" panose="02020603050405020304" pitchFamily="18" charset="0"/>
                <a:cs typeface="Times New Roman" panose="02020603050405020304" pitchFamily="18" charset="0"/>
              </a:rPr>
              <a:t> 2: </a:t>
            </a:r>
          </a:p>
          <a:p>
            <a:pPr algn="just"/>
            <a:r>
              <a:rPr lang="en-US" sz="2800" dirty="0" smtClean="0">
                <a:solidFill>
                  <a:srgbClr val="000000"/>
                </a:solidFill>
                <a:latin typeface="Times New Roman" panose="02020603050405020304" pitchFamily="18" charset="0"/>
              </a:rPr>
              <a:t>    </a:t>
            </a:r>
            <a:r>
              <a:rPr lang="vi-VN" sz="2800" dirty="0">
                <a:solidFill>
                  <a:srgbClr val="0000FF"/>
                </a:solidFill>
                <a:latin typeface="Times New Roman" panose="02020603050405020304" pitchFamily="18"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800" b="1" kern="0" dirty="0" smtClean="0">
              <a:solidFill>
                <a:srgbClr val="0000FF"/>
              </a:solidFill>
              <a:latin typeface="Times New Roman" panose="02020603050405020304" pitchFamily="18" charset="0"/>
            </a:endParaRPr>
          </a:p>
        </p:txBody>
      </p:sp>
      <p:sp>
        <p:nvSpPr>
          <p:cNvPr id="13" name="Text Box 6"/>
          <p:cNvSpPr txBox="1">
            <a:spLocks noChangeArrowheads="1"/>
          </p:cNvSpPr>
          <p:nvPr/>
        </p:nvSpPr>
        <p:spPr bwMode="auto">
          <a:xfrm>
            <a:off x="8112780" y="430271"/>
            <a:ext cx="3606809"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endParaRPr lang="en-US" sz="18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pPr algn="just"/>
            <a:r>
              <a:rPr lang="en-US" sz="2800" b="1" dirty="0">
                <a:solidFill>
                  <a:srgbClr val="FF0000"/>
                </a:solidFill>
                <a:latin typeface="Times New Roman" panose="02020603050405020304" pitchFamily="18" charset="0"/>
                <a:cs typeface="Times" panose="02020603050405020304" pitchFamily="18" charset="0"/>
              </a:rPr>
              <a:t> </a:t>
            </a:r>
            <a:r>
              <a:rPr lang="en-US" sz="2800" b="1" dirty="0" smtClean="0">
                <a:solidFill>
                  <a:srgbClr val="FF0000"/>
                </a:solidFill>
                <a:latin typeface="Times New Roman" panose="02020603050405020304" pitchFamily="18" charset="0"/>
                <a:cs typeface="Times" panose="02020603050405020304" pitchFamily="18" charset="0"/>
              </a:rPr>
              <a:t>     </a:t>
            </a:r>
            <a:r>
              <a:rPr lang="vi-VN" sz="2800" dirty="0">
                <a:solidFill>
                  <a:srgbClr val="FF0000"/>
                </a:solidFill>
                <a:latin typeface="Times New Roman" panose="02020603050405020304" pitchFamily="18" charset="0"/>
              </a:rPr>
              <a:t>Em đồng tình với ý kiến bạn Tùng. Vì truyền thống là những gì được lưu truyền từ đời này sang đời khác, từ thế hệ này sang thế hệ khác thì mới được gọi là truyền thống.</a:t>
            </a:r>
            <a:endParaRPr lang="en-US" sz="2800" dirty="0">
              <a:solidFill>
                <a:srgbClr val="FF0000"/>
              </a:solidFill>
              <a:latin typeface="Times New Roman" panose="02020603050405020304" pitchFamily="18" charset="0"/>
            </a:endParaRPr>
          </a:p>
        </p:txBody>
      </p:sp>
      <p:sp>
        <p:nvSpPr>
          <p:cNvPr id="14" name="Text Box 5"/>
          <p:cNvSpPr txBox="1">
            <a:spLocks noChangeArrowheads="1"/>
          </p:cNvSpPr>
          <p:nvPr/>
        </p:nvSpPr>
        <p:spPr bwMode="auto">
          <a:xfrm>
            <a:off x="526785" y="1042724"/>
            <a:ext cx="3000784" cy="5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3400" b="1" dirty="0" err="1">
                <a:solidFill>
                  <a:srgbClr val="FF0000"/>
                </a:solidFill>
                <a:latin typeface="Times" panose="02020603050405020304" pitchFamily="18" charset="0"/>
                <a:cs typeface="Times" panose="02020603050405020304" pitchFamily="18" charset="0"/>
              </a:rPr>
              <a:t>Tình</a:t>
            </a:r>
            <a:r>
              <a:rPr lang="en-US" sz="3400" b="1" dirty="0">
                <a:solidFill>
                  <a:srgbClr val="FF0000"/>
                </a:solidFill>
                <a:latin typeface="Times" panose="02020603050405020304" pitchFamily="18" charset="0"/>
                <a:cs typeface="Times" panose="02020603050405020304" pitchFamily="18" charset="0"/>
              </a:rPr>
              <a:t> </a:t>
            </a:r>
            <a:r>
              <a:rPr lang="en-US" sz="3400" b="1" dirty="0" err="1">
                <a:solidFill>
                  <a:srgbClr val="FF0000"/>
                </a:solidFill>
                <a:latin typeface="Times" panose="02020603050405020304" pitchFamily="18" charset="0"/>
                <a:cs typeface="Times" panose="02020603050405020304" pitchFamily="18" charset="0"/>
              </a:rPr>
              <a:t>huống</a:t>
            </a:r>
            <a:r>
              <a:rPr lang="en-US" sz="3400" b="1" dirty="0">
                <a:solidFill>
                  <a:srgbClr val="FF0000"/>
                </a:solidFill>
                <a:latin typeface="Times" panose="02020603050405020304" pitchFamily="18" charset="0"/>
                <a:cs typeface="Times" panose="02020603050405020304" pitchFamily="18" charset="0"/>
              </a:rPr>
              <a:t> 1: </a:t>
            </a:r>
            <a:endParaRPr lang="en-US" sz="3400" b="1" dirty="0" smtClean="0">
              <a:solidFill>
                <a:srgbClr val="FF0000"/>
              </a:solidFill>
              <a:latin typeface="Times" panose="02020603050405020304" pitchFamily="18" charset="0"/>
              <a:cs typeface="Times" panose="02020603050405020304" pitchFamily="18" charset="0"/>
            </a:endParaRPr>
          </a:p>
          <a:p>
            <a:pPr lvl="0" algn="just" defTabSz="457200">
              <a:lnSpc>
                <a:spcPct val="100000"/>
              </a:lnSpc>
              <a:spcBef>
                <a:spcPts val="0"/>
              </a:spcBef>
              <a:buNone/>
            </a:pPr>
            <a:r>
              <a:rPr lang="en-US" sz="3400" dirty="0">
                <a:latin typeface="Times" panose="02020603050405020304" pitchFamily="18" charset="0"/>
                <a:cs typeface="Times" panose="02020603050405020304" pitchFamily="18" charset="0"/>
              </a:rPr>
              <a:t>Theo </a:t>
            </a:r>
            <a:r>
              <a:rPr lang="en-US" sz="3400" dirty="0" err="1">
                <a:latin typeface="Times" panose="02020603050405020304" pitchFamily="18" charset="0"/>
                <a:cs typeface="Times" panose="02020603050405020304" pitchFamily="18" charset="0"/>
              </a:rPr>
              <a:t>em</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Bình</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cần</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làm</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để</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phát</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huy</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truyền</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thống</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hiếu</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học</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của</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dòng</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họ</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cố</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gắng</a:t>
            </a:r>
            <a:r>
              <a:rPr lang="en-US" sz="3400" dirty="0">
                <a:latin typeface="Times" panose="02020603050405020304" pitchFamily="18" charset="0"/>
                <a:cs typeface="Times" panose="02020603050405020304" pitchFamily="18" charset="0"/>
              </a:rPr>
              <a:t> </a:t>
            </a:r>
            <a:r>
              <a:rPr lang="en-US" sz="3400" dirty="0" err="1" smtClean="0">
                <a:latin typeface="Times" panose="02020603050405020304" pitchFamily="18" charset="0"/>
                <a:cs typeface="Times" panose="02020603050405020304" pitchFamily="18" charset="0"/>
              </a:rPr>
              <a:t>nỗ</a:t>
            </a:r>
            <a:r>
              <a:rPr lang="en-US" sz="3400" dirty="0" smtClean="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lực</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trong</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học</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tập</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rèn</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luyện</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đạo</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đức</a:t>
            </a:r>
            <a:r>
              <a:rPr lang="en-US" sz="3400" dirty="0">
                <a:latin typeface="Times" panose="02020603050405020304" pitchFamily="18" charset="0"/>
                <a:cs typeface="Times" panose="02020603050405020304" pitchFamily="18" charset="0"/>
              </a:rPr>
              <a:t> </a:t>
            </a:r>
            <a:r>
              <a:rPr lang="en-US" sz="3400" dirty="0" err="1">
                <a:latin typeface="Times" panose="02020603050405020304" pitchFamily="18" charset="0"/>
                <a:cs typeface="Times" panose="02020603050405020304" pitchFamily="18" charset="0"/>
              </a:rPr>
              <a:t>tốt</a:t>
            </a:r>
            <a:r>
              <a:rPr lang="en-US" sz="3400" dirty="0">
                <a:latin typeface="Times" panose="02020603050405020304" pitchFamily="18" charset="0"/>
                <a:cs typeface="Times" panose="02020603050405020304" pitchFamily="18"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4787" y="409394"/>
            <a:ext cx="4081337" cy="6816277"/>
          </a:xfrm>
          <a:prstGeom prst="rect">
            <a:avLst/>
          </a:prstGeom>
        </p:spPr>
      </p:pic>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045030" y="410548"/>
            <a:ext cx="892482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956045" y="1609913"/>
            <a:ext cx="6888660"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rPr>
              <a:t>TRÒ </a:t>
            </a:r>
            <a:r>
              <a:rPr kumimoji="0" lang="en-US" sz="4000" b="1" i="0" u="sng" strike="noStrike" kern="0" cap="none" spc="0" normalizeH="0" baseline="0" noProof="0" dirty="0" smtClean="0">
                <a:ln>
                  <a:noFill/>
                </a:ln>
                <a:solidFill>
                  <a:srgbClr val="0000FF"/>
                </a:solidFill>
                <a:effectLst>
                  <a:outerShdw blurRad="38100" dist="38100" dir="2700000" algn="tl">
                    <a:srgbClr val="000000"/>
                  </a:outerShdw>
                </a:effectLst>
                <a:uLnTx/>
                <a:uFillTx/>
              </a:rPr>
              <a:t>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smtClean="0">
                <a:ln>
                  <a:noFill/>
                </a:ln>
                <a:solidFill>
                  <a:srgbClr val="FF00FF"/>
                </a:solidFill>
                <a:effectLst/>
                <a:uLnTx/>
                <a:uFillTx/>
                <a:latin typeface="Times New Roman" pitchFamily="18" charset="0"/>
              </a:rPr>
              <a:t>“</a:t>
            </a:r>
            <a:r>
              <a:rPr kumimoji="0" lang="en-US" sz="8000" b="1" i="0" u="none" strike="noStrike" kern="0" cap="none" spc="0" normalizeH="0" baseline="0" noProof="0" dirty="0" smtClean="0">
                <a:ln>
                  <a:noFill/>
                </a:ln>
                <a:solidFill>
                  <a:srgbClr val="FF00FF"/>
                </a:solidFill>
                <a:effectLst/>
                <a:uLnTx/>
                <a:uFillTx/>
                <a:latin typeface="SVN-Very Berry" panose="00000500000000000000" pitchFamily="2" charset="0"/>
              </a:rPr>
              <a:t>ĐOÁN Ô CHỮ</a:t>
            </a:r>
            <a:r>
              <a:rPr kumimoji="0" lang="en-US" sz="8000" b="1" i="0" u="none" strike="noStrike" kern="0" cap="none" spc="0" normalizeH="0" baseline="0" noProof="0" dirty="0">
                <a:ln>
                  <a:noFill/>
                </a:ln>
                <a:solidFill>
                  <a:srgbClr val="FF00FF"/>
                </a:solidFill>
                <a:effectLst/>
                <a:uLnTx/>
                <a:uFillTx/>
                <a:latin typeface="SVN-Very Berry" panose="00000500000000000000" pitchFamily="2" charset="0"/>
              </a:rPr>
              <a:t>”</a:t>
            </a:r>
            <a:endParaRPr kumimoji="0" lang="en-US" sz="8000" b="1" i="0" u="none" strike="noStrike" kern="0" cap="none" spc="0" normalizeH="0" baseline="0" noProof="0" dirty="0">
              <a:ln>
                <a:noFill/>
              </a:ln>
              <a:solidFill>
                <a:srgbClr val="5F5F5F"/>
              </a:solidFill>
              <a:effectLst/>
              <a:uLnTx/>
              <a:uFillTx/>
              <a:latin typeface="SVN-Very Berry" panose="00000500000000000000" pitchFamily="2"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spid="_x0000_s9263" name="Bitmap Image" r:id="rId5" imgW="1209524" imgH="1047619" progId="Paint.Picture">
                    <p:embed/>
                  </p:oleObj>
                </mc:Choice>
                <mc:Fallback>
                  <p:oleObj name="Bitmap Image" r:id="rId5" imgW="1209524" imgH="10476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Ô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chữ</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thứ</a:t>
              </a: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nhất</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7"/>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spid="_x0000_s10287" name="Bitmap Image" r:id="rId6" imgW="1000000" imgH="1428949" progId="PBrush">
                    <p:embed/>
                  </p:oleObj>
                </mc:Choice>
                <mc:Fallback>
                  <p:oleObj name="Bitmap Image" r:id="rId6" imgW="1000000" imgH="1428949"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ä</a:t>
            </a: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smtClean="0">
                <a:ln>
                  <a:noFill/>
                </a:ln>
                <a:solidFill>
                  <a:srgbClr val="000099"/>
                </a:solidFill>
                <a:effectLst/>
                <a:uLnTx/>
                <a:uFillTx/>
                <a:latin typeface=".VnTimeH" panose="020B7200000000000000" pitchFamily="34" charset="0"/>
              </a:rPr>
              <a:t>ß</a:t>
            </a: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nhà</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nhân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dân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Nguyễn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Lân</a:t>
            </a:r>
            <a:endParaRPr lang="en-US" altLang="en-US" sz="2400" b="1" dirty="0" smtClean="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smtClean="0">
                <a:solidFill>
                  <a:srgbClr val="FF0000"/>
                </a:solidFill>
                <a:latin typeface="Times New Roman" panose="02020603050405020304" pitchFamily="18" charset="0"/>
              </a:rPr>
              <a:t>Gia</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đình</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giáo</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sư</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Tôn</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Thất</a:t>
            </a:r>
            <a:r>
              <a:rPr lang="en-US" altLang="en-US" sz="2400" b="1" dirty="0" smtClean="0">
                <a:solidFill>
                  <a:srgbClr val="FF0000"/>
                </a:solidFill>
                <a:latin typeface="Times New Roman" panose="02020603050405020304" pitchFamily="18" charset="0"/>
              </a:rPr>
              <a:t> </a:t>
            </a:r>
            <a:r>
              <a:rPr lang="en-US" altLang="en-US" sz="2400" b="1" dirty="0" err="1" smtClean="0">
                <a:solidFill>
                  <a:srgbClr val="FF0000"/>
                </a:solidFill>
                <a:latin typeface="Times New Roman" panose="02020603050405020304" pitchFamily="18" charset="0"/>
              </a:rPr>
              <a:t>Tùng</a:t>
            </a:r>
            <a:endParaRPr lang="en-US" altLang="en-US" sz="2400" b="1" dirty="0" smtClean="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43191" y="2073229"/>
            <a:ext cx="3868559"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smtClean="0">
                <a:solidFill>
                  <a:srgbClr val="0000FF"/>
                </a:solidFill>
                <a:latin typeface="Times New Roman" panose="02020603050405020304" pitchFamily="18" charset="0"/>
                <a:ea typeface="Calibri" pitchFamily="34" charset="0"/>
                <a:cs typeface="Times New Roman" panose="02020603050405020304" pitchFamily="18" charset="0"/>
                <a:sym typeface="Wingdings" pitchFamily="2" charset="2"/>
              </a:rPr>
              <a:t> </a:t>
            </a:r>
            <a:r>
              <a:rPr lang="vi-VN" sz="2800" dirty="0">
                <a:solidFill>
                  <a:srgbClr val="0000FF"/>
                </a:solidFill>
                <a:latin typeface="Times New Roman" panose="02020603050405020304" pitchFamily="18" charset="0"/>
                <a:cs typeface="Times New Roman" panose="02020603050405020304" pitchFamily="18" charset="0"/>
              </a:rPr>
              <a:t>Thông qua bài viết; làm báo ảnh; làm áp phích hoặc làm </a:t>
            </a:r>
            <a:r>
              <a:rPr lang="en-US" sz="2800" dirty="0">
                <a:solidFill>
                  <a:srgbClr val="0000FF"/>
                </a:solidFill>
                <a:latin typeface="Times New Roman" panose="02020603050405020304" pitchFamily="18" charset="0"/>
                <a:cs typeface="Times New Roman" panose="02020603050405020304" pitchFamily="18" charset="0"/>
              </a:rPr>
              <a:t>video;...</a:t>
            </a:r>
            <a:endParaRPr lang="en-US" sz="2800" dirty="0" smtClean="0">
              <a:solidFill>
                <a:srgbClr val="0000FF"/>
              </a:solidFill>
              <a:latin typeface="Times New Roman" panose="02020603050405020304" pitchFamily="18" charset="0"/>
              <a:ea typeface="Calibri" pitchFamily="34" charset="0"/>
              <a:cs typeface="Times New Roman" panose="02020603050405020304" pitchFamily="18" charset="0"/>
            </a:endParaRPr>
          </a:p>
        </p:txBody>
      </p:sp>
      <p:sp>
        <p:nvSpPr>
          <p:cNvPr id="19"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smtClean="0">
                <a:solidFill>
                  <a:srgbClr val="00B050"/>
                </a:solidFill>
                <a:latin typeface="SVN-Vanilla Daisy Pro" panose="00000500000000000000" pitchFamily="2" charset="0"/>
                <a:ea typeface="Calibri" pitchFamily="34" charset="0"/>
                <a:cs typeface="Times New Roman" pitchFamily="18" charset="0"/>
                <a:sym typeface="Wingdings" pitchFamily="2" charset="2"/>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Dán</a:t>
            </a:r>
            <a:r>
              <a:rPr lang="en-US" sz="3000" b="1" dirty="0" smtClean="0">
                <a:solidFill>
                  <a:srgbClr val="00B050"/>
                </a:solidFill>
                <a:latin typeface="SVN-Vanilla Daisy Pro" panose="00000500000000000000" pitchFamily="2" charset="0"/>
                <a:ea typeface="Calibri" pitchFamily="34" charset="0"/>
                <a:cs typeface="Times New Roman" pitchFamily="18" charset="0"/>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vào</a:t>
            </a:r>
            <a:r>
              <a:rPr lang="en-US" sz="3000" b="1" dirty="0" smtClean="0">
                <a:solidFill>
                  <a:srgbClr val="00B050"/>
                </a:solidFill>
                <a:latin typeface="SVN-Vanilla Daisy Pro" panose="00000500000000000000" pitchFamily="2" charset="0"/>
                <a:ea typeface="Calibri" pitchFamily="34" charset="0"/>
                <a:cs typeface="Times New Roman" pitchFamily="18" charset="0"/>
              </a:rPr>
              <a:t>   </a:t>
            </a:r>
            <a:r>
              <a:rPr lang="en-US" sz="3000" b="1" dirty="0" err="1" smtClean="0">
                <a:solidFill>
                  <a:srgbClr val="00B050"/>
                </a:solidFill>
                <a:latin typeface="SVN-Vanilla Daisy Pro" panose="00000500000000000000" pitchFamily="2" charset="0"/>
                <a:ea typeface="Calibri" pitchFamily="34" charset="0"/>
                <a:cs typeface="Times New Roman" pitchFamily="18" charset="0"/>
              </a:rPr>
              <a:t>bảng</a:t>
            </a:r>
            <a:endParaRPr lang="en-US" sz="3000" b="1" dirty="0" smtClean="0">
              <a:solidFill>
                <a:srgbClr val="00B050"/>
              </a:solidFill>
              <a:latin typeface="SVN-Vanilla Daisy Pro" panose="00000500000000000000" pitchFamily="2" charset="0"/>
              <a:ea typeface="Calibri" pitchFamily="34" charset="0"/>
              <a:cs typeface="Times New Roman" pitchFamily="18" charset="0"/>
            </a:endParaRPr>
          </a:p>
        </p:txBody>
      </p:sp>
      <p:sp>
        <p:nvSpPr>
          <p:cNvPr id="20"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smtClean="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Chia</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sẻ</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cho</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cả</a:t>
            </a:r>
            <a:r>
              <a:rPr lang="en-US" sz="3000" b="1" dirty="0" smtClean="0">
                <a:solidFill>
                  <a:srgbClr val="FF0000"/>
                </a:solidFill>
                <a:latin typeface="SVN-Very Berry" panose="00000500000000000000" pitchFamily="2" charset="0"/>
                <a:ea typeface="Calibri" pitchFamily="34" charset="0"/>
                <a:cs typeface="Times New Roman" pitchFamily="18" charset="0"/>
              </a:rPr>
              <a:t> </a:t>
            </a:r>
            <a:r>
              <a:rPr lang="en-US" sz="3000" b="1" dirty="0" err="1" smtClean="0">
                <a:solidFill>
                  <a:srgbClr val="FF0000"/>
                </a:solidFill>
                <a:latin typeface="SVN-Very Berry" panose="00000500000000000000" pitchFamily="2" charset="0"/>
                <a:ea typeface="Calibri" pitchFamily="34" charset="0"/>
                <a:cs typeface="Times New Roman" pitchFamily="18" charset="0"/>
              </a:rPr>
              <a:t>lớp</a:t>
            </a:r>
            <a:endParaRPr lang="en-US" sz="3000" b="1" dirty="0" smtClean="0">
              <a:solidFill>
                <a:srgbClr val="FF0000"/>
              </a:solidFill>
              <a:latin typeface="SVN-Very Berry" panose="00000500000000000000" pitchFamily="2" charset="0"/>
              <a:ea typeface="Calibri" pitchFamily="34" charset="0"/>
              <a:cs typeface="Times New Roman" pitchFamily="18" charset="0"/>
            </a:endParaRPr>
          </a:p>
        </p:txBody>
      </p:sp>
      <p:sp>
        <p:nvSpPr>
          <p:cNvPr id="21" name="Rectangle 1"/>
          <p:cNvSpPr>
            <a:spLocks noChangeArrowheads="1"/>
          </p:cNvSpPr>
          <p:nvPr/>
        </p:nvSpPr>
        <p:spPr bwMode="auto">
          <a:xfrm>
            <a:off x="103465" y="808548"/>
            <a:ext cx="6613192"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3200" b="1" dirty="0" err="1" smtClean="0">
                <a:solidFill>
                  <a:srgbClr val="0000FF"/>
                </a:solidFill>
                <a:latin typeface="#9Slide05 Atlantika" pitchFamily="2" charset="0"/>
                <a:ea typeface="Calibri" pitchFamily="34" charset="0"/>
                <a:cs typeface="Times New Roman" panose="02020603050405020304" pitchFamily="18" charset="0"/>
              </a:rPr>
              <a:t>Nhóm</a:t>
            </a:r>
            <a:r>
              <a:rPr lang="en-US" sz="3200" b="1" dirty="0" smtClean="0">
                <a:solidFill>
                  <a:srgbClr val="0000FF"/>
                </a:solidFill>
                <a:latin typeface="#9Slide05 Atlantika" pitchFamily="2" charset="0"/>
                <a:ea typeface="Calibri" pitchFamily="34" charset="0"/>
                <a:cs typeface="Times New Roman" panose="02020603050405020304" pitchFamily="18" charset="0"/>
              </a:rPr>
              <a:t> 1: </a:t>
            </a:r>
            <a:r>
              <a:rPr lang="vi-VN" sz="3200" b="1" dirty="0">
                <a:solidFill>
                  <a:srgbClr val="0000FF"/>
                </a:solidFill>
                <a:latin typeface="#9Slide05 Atlantika" pitchFamily="2"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3200" b="1" dirty="0">
              <a:solidFill>
                <a:srgbClr val="0000FF"/>
              </a:solidFill>
              <a:latin typeface="#9Slide05 Atlantika" pitchFamily="2" charset="0"/>
            </a:endParaRPr>
          </a:p>
        </p:txBody>
      </p:sp>
      <p:sp>
        <p:nvSpPr>
          <p:cNvPr id="22" name="Rectangle 1"/>
          <p:cNvSpPr>
            <a:spLocks noChangeArrowheads="1"/>
          </p:cNvSpPr>
          <p:nvPr/>
        </p:nvSpPr>
        <p:spPr bwMode="auto">
          <a:xfrm>
            <a:off x="103465" y="3763202"/>
            <a:ext cx="682322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i="1" dirty="0" err="1" smtClean="0">
                <a:solidFill>
                  <a:srgbClr val="008000"/>
                </a:solidFill>
                <a:latin typeface="#9Slide06 Broodfath" panose="02000500000000000000" pitchFamily="2" charset="0"/>
                <a:ea typeface="Calibri" pitchFamily="34" charset="0"/>
                <a:cs typeface="Times New Roman" panose="02020603050405020304" pitchFamily="18" charset="0"/>
              </a:rPr>
              <a:t>Nhóm</a:t>
            </a:r>
            <a:r>
              <a:rPr lang="en-US" sz="2800" b="1" i="1" dirty="0" smtClean="0">
                <a:solidFill>
                  <a:srgbClr val="008000"/>
                </a:solidFill>
                <a:latin typeface="#9Slide06 Broodfath" panose="02000500000000000000" pitchFamily="2" charset="0"/>
                <a:ea typeface="Calibri" pitchFamily="34" charset="0"/>
                <a:cs typeface="Times New Roman" panose="02020603050405020304" pitchFamily="18" charset="0"/>
              </a:rPr>
              <a:t> 2: </a:t>
            </a:r>
            <a:r>
              <a:rPr lang="vi-VN" sz="2800" b="1" i="1" dirty="0">
                <a:solidFill>
                  <a:srgbClr val="008000"/>
                </a:solidFill>
                <a:latin typeface="#9Slide06 Broodfath" panose="02000500000000000000" pitchFamily="2" charset="0"/>
                <a:cs typeface="Times New Roman" panose="02020603050405020304" pitchFamily="18" charset="0"/>
              </a:rPr>
              <a:t>Em hãy vẽ một bức tranh về ước mơ nghề nghiệp của em trong tương lai, tiếp nối truyền thống của gia đình, dòng họ</a:t>
            </a:r>
            <a:r>
              <a:rPr lang="vi-VN" sz="2800" b="1" i="1" dirty="0" smtClean="0">
                <a:solidFill>
                  <a:srgbClr val="008000"/>
                </a:solidFill>
                <a:latin typeface="#9Slide06 Broodfath" panose="02000500000000000000" pitchFamily="2" charset="0"/>
                <a:cs typeface="Times New Roman" panose="02020603050405020304" pitchFamily="18" charset="0"/>
              </a:rPr>
              <a:t>.</a:t>
            </a:r>
            <a:endParaRPr lang="en-US" sz="2800" b="1" i="1" dirty="0">
              <a:solidFill>
                <a:srgbClr val="008000"/>
              </a:solidFill>
              <a:latin typeface="#9Slide06 Broodfath" panose="02000500000000000000" pitchFamily="2" charset="0"/>
              <a:cs typeface="Times New Roman" panose="02020603050405020304" pitchFamily="18" charset="0"/>
            </a:endParaRPr>
          </a:p>
        </p:txBody>
      </p:sp>
      <p:sp>
        <p:nvSpPr>
          <p:cNvPr id="23" name="Rectangle 1"/>
          <p:cNvSpPr>
            <a:spLocks noChangeArrowheads="1"/>
          </p:cNvSpPr>
          <p:nvPr/>
        </p:nvSpPr>
        <p:spPr bwMode="auto">
          <a:xfrm>
            <a:off x="204342" y="5295282"/>
            <a:ext cx="6465049"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smtClean="0">
                <a:solidFill>
                  <a:srgbClr val="5F5F5F"/>
                </a:solidFill>
                <a:latin typeface="Times New Roman" pitchFamily="18" charset="0"/>
                <a:ea typeface="Calibri" pitchFamily="34" charset="0"/>
                <a:cs typeface="Times New Roman" pitchFamily="18" charset="0"/>
              </a:rPr>
              <a:t> </a:t>
            </a:r>
            <a:r>
              <a:rPr lang="en-US" sz="3200" b="1" dirty="0" err="1" smtClean="0">
                <a:solidFill>
                  <a:srgbClr val="FF0000"/>
                </a:solidFill>
                <a:latin typeface="#9Slide06 Thillends" pitchFamily="2" charset="0"/>
                <a:ea typeface="Calibri" pitchFamily="34" charset="0"/>
                <a:cs typeface="Times New Roman" pitchFamily="18" charset="0"/>
              </a:rPr>
              <a:t>Nhóm</a:t>
            </a:r>
            <a:r>
              <a:rPr lang="en-US" sz="3200" b="1" dirty="0" smtClean="0">
                <a:solidFill>
                  <a:srgbClr val="FF0000"/>
                </a:solidFill>
                <a:latin typeface="#9Slide06 Thillends" pitchFamily="2" charset="0"/>
                <a:ea typeface="Calibri" pitchFamily="34" charset="0"/>
                <a:cs typeface="Times New Roman" pitchFamily="18" charset="0"/>
              </a:rPr>
              <a:t> 3: </a:t>
            </a:r>
            <a:r>
              <a:rPr lang="vi-VN" sz="3200" dirty="0">
                <a:solidFill>
                  <a:srgbClr val="FF0000"/>
                </a:solidFill>
                <a:latin typeface="#9Slide06 Thillends" pitchFamily="2" charset="0"/>
              </a:rPr>
              <a:t>Em hãy lập kế hoạch và thực hiện việc giữ gìn, phát huy truyền thống gia đình, dòng họ của em theo bảng </a:t>
            </a:r>
            <a:r>
              <a:rPr lang="vi-VN" sz="3200" dirty="0" smtClean="0">
                <a:solidFill>
                  <a:srgbClr val="FF0000"/>
                </a:solidFill>
                <a:latin typeface="#9Slide06 Thillends" pitchFamily="2" charset="0"/>
              </a:rPr>
              <a:t>mẫu</a:t>
            </a:r>
            <a:r>
              <a:rPr lang="en-US" sz="3200" dirty="0" smtClean="0">
                <a:solidFill>
                  <a:srgbClr val="FF0000"/>
                </a:solidFill>
                <a:latin typeface="#9Slide06 Thillends" pitchFamily="2" charset="0"/>
              </a:rPr>
              <a:t>.</a:t>
            </a:r>
            <a:endParaRPr lang="en-US" sz="3200" b="1" dirty="0">
              <a:solidFill>
                <a:srgbClr val="FF0000"/>
              </a:solidFill>
              <a:latin typeface="#9Slide06 Thillends" pitchFamily="2" charset="0"/>
              <a:ea typeface="Calibri" pitchFamily="34" charset="0"/>
              <a:cs typeface="Times New Roman"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Xin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chào</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p>
          <a:p>
            <a:pPr algn="ctr" defTabSz="457200"/>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và</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hẹn</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gặp</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 </a:t>
            </a:r>
            <a:r>
              <a:rPr lang="en-US" altLang="zh-CN" sz="6600" b="1" dirty="0" err="1" smtClean="0">
                <a:solidFill>
                  <a:srgbClr val="FF0000"/>
                </a:solidFill>
                <a:latin typeface="SVN-Tamarindo" panose="02000000000000000000" pitchFamily="50" charset="0"/>
                <a:ea typeface="华康海报体W12" panose="040B0C09000000000000" pitchFamily="81" charset="-122"/>
                <a:cs typeface="Times New Roman" pitchFamily="18" charset="0"/>
              </a:rPr>
              <a:t>lại</a:t>
            </a:r>
            <a:r>
              <a:rPr lang="en-US" altLang="zh-CN" sz="6600" b="1" dirty="0" smtClean="0">
                <a:solidFill>
                  <a:srgbClr val="FF0000"/>
                </a:solidFill>
                <a:latin typeface="SVN-Tamarindo" panose="02000000000000000000" pitchFamily="50" charset="0"/>
                <a:ea typeface="华康海报体W12" panose="040B0C09000000000000" pitchFamily="81" charset="-122"/>
                <a:cs typeface="Times New Roman" pitchFamily="18" charset="0"/>
              </a:rPr>
              <a:t>!</a:t>
            </a:r>
            <a:endParaRPr lang="zh-CN" altLang="en-US" sz="6600" b="1" dirty="0">
              <a:solidFill>
                <a:srgbClr val="FF0000"/>
              </a:solidFill>
              <a:latin typeface="SVN-Tamarindo" panose="02000000000000000000" pitchFamily="50"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400" b="1" dirty="0" smtClean="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209" y="1965380"/>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1422" y="6007985"/>
            <a:ext cx="10847841" cy="994055"/>
          </a:xfrm>
          <a:prstGeom prst="rect">
            <a:avLst/>
          </a:prstGeom>
        </p:spPr>
        <p:txBody>
          <a:bodyPr wrap="none">
            <a:spAutoFit/>
          </a:bodyPr>
          <a:lstStyle/>
          <a:p>
            <a:pPr algn="just">
              <a:lnSpc>
                <a:spcPct val="115000"/>
              </a:lnSpc>
              <a:spcAft>
                <a:spcPts val="400"/>
              </a:spcAft>
            </a:pPr>
            <a:r>
              <a:rPr lang="en-US" sz="5400" dirty="0" smtClean="0">
                <a:solidFill>
                  <a:srgbClr val="FF0000"/>
                </a:solidFill>
                <a:latin typeface="#9Slide06 Thillends Small" pitchFamily="2" charset="0"/>
                <a:ea typeface="Arial" panose="020B0604020202020204" pitchFamily="34" charset="0"/>
              </a:rPr>
              <a:t>B</a:t>
            </a:r>
            <a:r>
              <a:rPr lang="vi-VN" sz="5400" dirty="0" smtClean="0">
                <a:solidFill>
                  <a:srgbClr val="FF0000"/>
                </a:solidFill>
                <a:latin typeface="#9Slide06 Thillends Small" pitchFamily="2" charset="0"/>
                <a:ea typeface="Arial" panose="020B0604020202020204" pitchFamily="34" charset="0"/>
              </a:rPr>
              <a:t>ài </a:t>
            </a:r>
            <a:r>
              <a:rPr lang="vi-VN" sz="5400" dirty="0">
                <a:solidFill>
                  <a:srgbClr val="FF0000"/>
                </a:solidFill>
                <a:latin typeface="#9Slide06 Thillends Small" pitchFamily="2" charset="0"/>
                <a:ea typeface="Arial" panose="020B0604020202020204" pitchFamily="34" charset="0"/>
              </a:rPr>
              <a:t>hát “Lá cờ” (sáng tác: Tạ Quang Thắng).</a:t>
            </a:r>
            <a:endParaRPr lang="en-US" sz="5400" dirty="0">
              <a:solidFill>
                <a:srgbClr val="FF0000"/>
              </a:solidFill>
              <a:latin typeface="#9Slide06 Thillends Small" pitchFamily="2" charset="0"/>
              <a:ea typeface="Arial" panose="020B0604020202020204" pitchFamily="34" charset="0"/>
            </a:endParaRPr>
          </a:p>
        </p:txBody>
      </p:sp>
      <p:pic>
        <p:nvPicPr>
          <p:cNvPr id="4" name="Tạ Quang Thắng - Lá Cờ (VTV3 Version 2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0689" y="1367624"/>
            <a:ext cx="9875520" cy="4585915"/>
          </a:xfrm>
          <a:prstGeom prst="rect">
            <a:avLst/>
          </a:prstGeom>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606139" y="2022451"/>
            <a:ext cx="1273003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smtClean="0">
                <a:solidFill>
                  <a:srgbClr val="0000FF"/>
                </a:solidFill>
                <a:latin typeface="Times" panose="02020603050405020304" pitchFamily="18" charset="0"/>
                <a:ea typeface="Helvetica Neue"/>
                <a:cs typeface="Times" panose="02020603050405020304" pitchFamily="18" charset="0"/>
              </a:rPr>
              <a:t>Bài</a:t>
            </a:r>
            <a:r>
              <a:rPr lang="en-US" altLang="en-US" sz="5400" b="1" dirty="0" smtClean="0">
                <a:solidFill>
                  <a:srgbClr val="0000FF"/>
                </a:solidFill>
                <a:latin typeface="Times" panose="02020603050405020304" pitchFamily="18" charset="0"/>
                <a:ea typeface="Helvetica Neue"/>
                <a:cs typeface="Times" panose="02020603050405020304" pitchFamily="18" charset="0"/>
              </a:rPr>
              <a:t> 1:Tiết 1,2</a:t>
            </a:r>
            <a:r>
              <a:rPr lang="en-US" altLang="en-US" sz="5400" b="1" dirty="0" smtClean="0">
                <a:solidFill>
                  <a:srgbClr val="FF0000"/>
                </a:solidFill>
                <a:latin typeface="Times" panose="02020603050405020304" pitchFamily="18" charset="0"/>
                <a:ea typeface="Helvetica Neue"/>
                <a:cs typeface="Times" panose="02020603050405020304" pitchFamily="18" charset="0"/>
              </a:rPr>
              <a:t> </a:t>
            </a:r>
          </a:p>
          <a:p>
            <a:pPr algn="ctr" eaLnBrk="0" fontAlgn="base" hangingPunct="0">
              <a:spcBef>
                <a:spcPct val="0"/>
              </a:spcBef>
              <a:spcAft>
                <a:spcPct val="0"/>
              </a:spcAft>
            </a:pPr>
            <a:r>
              <a:rPr lang="en-US" altLang="en-US" sz="4200" b="1" dirty="0" smtClean="0">
                <a:solidFill>
                  <a:srgbClr val="FF0000"/>
                </a:solidFill>
                <a:latin typeface="Times" panose="02020603050405020304" pitchFamily="18" charset="0"/>
                <a:ea typeface="Helvetica Neue"/>
                <a:cs typeface="Times" panose="02020603050405020304" pitchFamily="18" charset="0"/>
              </a:rPr>
              <a:t>TỰ HÀO VỀ TRUYỀN THỐNG GIA ĐÌNH, </a:t>
            </a:r>
          </a:p>
          <a:p>
            <a:pPr algn="ctr" eaLnBrk="0" fontAlgn="base" hangingPunct="0">
              <a:spcBef>
                <a:spcPct val="0"/>
              </a:spcBef>
              <a:spcAft>
                <a:spcPct val="0"/>
              </a:spcAft>
            </a:pPr>
            <a:r>
              <a:rPr lang="en-US" altLang="en-US" sz="4200" b="1" dirty="0" smtClean="0">
                <a:solidFill>
                  <a:srgbClr val="FF0000"/>
                </a:solidFill>
                <a:latin typeface="Times" panose="02020603050405020304" pitchFamily="18" charset="0"/>
                <a:ea typeface="Helvetica Neue"/>
                <a:cs typeface="Times" panose="02020603050405020304" pitchFamily="18" charset="0"/>
              </a:rPr>
              <a:t>DÒNG HỌ</a:t>
            </a:r>
            <a:endParaRPr lang="en-SG" altLang="en-US" sz="4200" b="1" dirty="0">
              <a:solidFill>
                <a:srgbClr val="0000FF"/>
              </a:solidFill>
              <a:latin typeface="Times" panose="02020603050405020304" pitchFamily="18" charset="0"/>
              <a:cs typeface="Times" panose="02020603050405020304" pitchFamily="18"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8111124" y="118447"/>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758880" y="4394212"/>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smtClean="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7" y="-71562"/>
            <a:ext cx="9931180" cy="6329239"/>
          </a:xfrm>
          <a:prstGeom prst="rect">
            <a:avLst/>
          </a:prstGeom>
        </p:spPr>
      </p:pic>
      <p:sp>
        <p:nvSpPr>
          <p:cNvPr id="5" name="文本框 6"/>
          <p:cNvSpPr txBox="1"/>
          <p:nvPr/>
        </p:nvSpPr>
        <p:spPr>
          <a:xfrm>
            <a:off x="3456756" y="3036332"/>
            <a:ext cx="5562083" cy="2123658"/>
          </a:xfrm>
          <a:prstGeom prst="rect">
            <a:avLst/>
          </a:prstGeom>
          <a:noFill/>
        </p:spPr>
        <p:txBody>
          <a:bodyPr wrap="square" rtlCol="0">
            <a:spAutoFit/>
          </a:bodyPr>
          <a:lstStyle/>
          <a:p>
            <a:pPr algn="ctr"/>
            <a:r>
              <a:rPr lang="en-US" altLang="zh-CN" sz="44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1. </a:t>
            </a:r>
            <a:r>
              <a:rPr lang="en-US" altLang="zh-CN" sz="44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4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4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4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4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400" b="1" dirty="0"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400" b="1" dirty="0" err="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4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550518" y="268254"/>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ĐỌC THÔNG </a:t>
            </a:r>
            <a:r>
              <a:rPr lang="en-US" altLang="en-US" sz="2800" b="1" dirty="0">
                <a:solidFill>
                  <a:srgbClr val="0070C0"/>
                </a:solidFill>
                <a:latin typeface="Times New Roman" panose="02020603050405020304" pitchFamily="18" charset="0"/>
                <a:cs typeface="Times New Roman" panose="02020603050405020304" pitchFamily="18" charset="0"/>
              </a:rPr>
              <a:t>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4">
            <a:alphaModFix/>
          </a:blip>
          <a:srcRect l="15285" t="10430" r="46645" b="11190"/>
          <a:stretch/>
        </p:blipFill>
        <p:spPr>
          <a:xfrm>
            <a:off x="1782618" y="596348"/>
            <a:ext cx="10864806" cy="6502629"/>
          </a:xfrm>
          <a:prstGeom prst="rect">
            <a:avLst/>
          </a:prstGeom>
          <a:noFill/>
          <a:ln>
            <a:noFill/>
          </a:ln>
        </p:spPr>
      </p:pic>
      <p:pic>
        <p:nvPicPr>
          <p:cNvPr id="9" name="Picture 4" descr="Kết quả hình ảnh cho bảng đen"/>
          <p:cNvPicPr>
            <a:picLocks noChangeAspect="1" noChangeArrowheads="1"/>
          </p:cNvPicPr>
          <p:nvPr/>
        </p:nvPicPr>
        <p:blipFill>
          <a:blip r:embed="rId5" cstate="print"/>
          <a:srcRect/>
          <a:stretch>
            <a:fillRect/>
          </a:stretch>
        </p:blipFill>
        <p:spPr bwMode="auto">
          <a:xfrm>
            <a:off x="-13461" y="1335013"/>
            <a:ext cx="3288603" cy="3495605"/>
          </a:xfrm>
          <a:prstGeom prst="rect">
            <a:avLst/>
          </a:prstGeom>
          <a:noFill/>
        </p:spPr>
      </p:pic>
      <p:pic>
        <p:nvPicPr>
          <p:cNvPr id="10" name="Shape 27"/>
          <p:cNvPicPr/>
          <p:nvPr/>
        </p:nvPicPr>
        <p:blipFill>
          <a:blip r:embed="rId6"/>
          <a:stretch/>
        </p:blipFill>
        <p:spPr>
          <a:xfrm>
            <a:off x="375784" y="2109254"/>
            <a:ext cx="2847707" cy="2582820"/>
          </a:xfrm>
          <a:prstGeom prst="rect">
            <a:avLst/>
          </a:prstGeom>
        </p:spPr>
      </p:pic>
      <p:sp>
        <p:nvSpPr>
          <p:cNvPr id="11" name="Rectangle 10"/>
          <p:cNvSpPr/>
          <p:nvPr/>
        </p:nvSpPr>
        <p:spPr>
          <a:xfrm>
            <a:off x="3454400" y="1124730"/>
            <a:ext cx="8109981" cy="4479881"/>
          </a:xfrm>
          <a:prstGeom prst="rect">
            <a:avLst/>
          </a:prstGeom>
        </p:spPr>
        <p:txBody>
          <a:bodyPr wrap="square">
            <a:spAutoFit/>
          </a:bodyPr>
          <a:lstStyle/>
          <a:p>
            <a:pPr algn="just">
              <a:lnSpc>
                <a:spcPct val="144000"/>
              </a:lnSpc>
              <a:spcAft>
                <a:spcPts val="200"/>
              </a:spcAft>
            </a:pPr>
            <a:r>
              <a:rPr lang="en-US" sz="2000" b="1" i="1" dirty="0" smtClean="0">
                <a:solidFill>
                  <a:srgbClr val="0000FF"/>
                </a:solidFill>
                <a:latin typeface="Times New Roman" panose="02020603050405020304" pitchFamily="18" charset="0"/>
                <a:ea typeface="Arial" panose="020B0604020202020204" pitchFamily="34" charset="0"/>
              </a:rPr>
              <a:t>  </a:t>
            </a:r>
            <a:r>
              <a:rPr lang="vi-VN" sz="2200" b="1" i="1" dirty="0" smtClean="0">
                <a:solidFill>
                  <a:srgbClr val="0000FF"/>
                </a:solidFill>
                <a:latin typeface="+mj-lt"/>
                <a:ea typeface="Arial" panose="020B0604020202020204" pitchFamily="34" charset="0"/>
              </a:rPr>
              <a:t>Gia</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đình, dòng họ cố giáo sư, nhà giáo nhân dân Nguyễn Lân nổi tiếng </a:t>
            </a:r>
            <a:r>
              <a:rPr lang="vi-VN" sz="2200" b="1" dirty="0" smtClean="0">
                <a:solidFill>
                  <a:srgbClr val="0000FF"/>
                </a:solidFill>
                <a:latin typeface="+mj-lt"/>
                <a:ea typeface="Arial" panose="020B0604020202020204" pitchFamily="34" charset="0"/>
              </a:rPr>
              <a:t>v</a:t>
            </a:r>
            <a:r>
              <a:rPr lang="en-US" sz="2200" b="1" dirty="0" smtClean="0">
                <a:solidFill>
                  <a:srgbClr val="0000FF"/>
                </a:solidFill>
                <a:latin typeface="+mj-lt"/>
                <a:ea typeface="Arial" panose="020B0604020202020204" pitchFamily="34" charset="0"/>
              </a:rPr>
              <a:t>ề</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truyền thống hiếu học. Từ thời chiến tranh cho đến hiện </a:t>
            </a:r>
            <a:r>
              <a:rPr lang="vi-VN" sz="2200" b="1" dirty="0" smtClean="0">
                <a:solidFill>
                  <a:srgbClr val="0000FF"/>
                </a:solidFill>
                <a:latin typeface="+mj-lt"/>
                <a:ea typeface="Arial" panose="020B0604020202020204" pitchFamily="34" charset="0"/>
              </a:rPr>
              <a:t>t</a:t>
            </a:r>
            <a:r>
              <a:rPr lang="en-US" sz="2200" b="1" dirty="0" err="1" smtClean="0">
                <a:solidFill>
                  <a:srgbClr val="0000FF"/>
                </a:solidFill>
                <a:latin typeface="+mj-lt"/>
                <a:ea typeface="Arial" panose="020B0604020202020204" pitchFamily="34" charset="0"/>
              </a:rPr>
              <a:t>ại</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gia đình đã có tám người con đều là giáo sư, phó giáo sư, tiến sĩ </a:t>
            </a:r>
            <a:r>
              <a:rPr lang="en-US" sz="2200" b="1" i="1" dirty="0" smtClean="0">
                <a:solidFill>
                  <a:srgbClr val="0000FF"/>
                </a:solidFill>
                <a:latin typeface="+mj-lt"/>
                <a:ea typeface="Arial" panose="020B0604020202020204" pitchFamily="34" charset="0"/>
              </a:rPr>
              <a:t>ở</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nhiều lĩnh vực khác nhau và đều có những thành tựu nổi </a:t>
            </a:r>
            <a:r>
              <a:rPr lang="vi-VN" sz="2200" b="1" dirty="0" smtClean="0">
                <a:solidFill>
                  <a:srgbClr val="0000FF"/>
                </a:solidFill>
                <a:latin typeface="+mj-lt"/>
                <a:ea typeface="Arial" panose="020B0604020202020204" pitchFamily="34" charset="0"/>
              </a:rPr>
              <a:t>b</a:t>
            </a:r>
            <a:r>
              <a:rPr lang="en-US" sz="2200" b="1" dirty="0" err="1" smtClean="0">
                <a:solidFill>
                  <a:srgbClr val="0000FF"/>
                </a:solidFill>
                <a:latin typeface="+mj-lt"/>
                <a:ea typeface="Arial" panose="020B0604020202020204" pitchFamily="34" charset="0"/>
              </a:rPr>
              <a:t>ật</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Con cháu trong dòng họ luôn tự hào và không ngừng phát huy truyền hiếu học </a:t>
            </a:r>
            <a:r>
              <a:rPr lang="en-US" sz="2200" b="1" i="1" dirty="0" err="1" smtClean="0">
                <a:solidFill>
                  <a:srgbClr val="0000FF"/>
                </a:solidFill>
                <a:latin typeface="+mj-lt"/>
                <a:ea typeface="Arial" panose="020B0604020202020204" pitchFamily="34" charset="0"/>
              </a:rPr>
              <a:t>ấy</a:t>
            </a:r>
            <a:r>
              <a:rPr lang="vi-VN" sz="2200" b="1" i="1" dirty="0" smtClean="0">
                <a:solidFill>
                  <a:srgbClr val="0000FF"/>
                </a:solidFill>
                <a:latin typeface="+mj-lt"/>
                <a:ea typeface="Arial" panose="020B0604020202020204" pitchFamily="34" charset="0"/>
              </a:rPr>
              <a:t>.</a:t>
            </a:r>
            <a:r>
              <a:rPr lang="vi-VN" sz="2200" b="1" dirty="0" smtClean="0">
                <a:solidFill>
                  <a:srgbClr val="0000FF"/>
                </a:solidFill>
                <a:latin typeface="+mj-lt"/>
                <a:ea typeface="Arial" panose="020B0604020202020204" pitchFamily="34" charset="0"/>
              </a:rPr>
              <a:t> </a:t>
            </a:r>
            <a:r>
              <a:rPr lang="vi-VN" sz="2200" b="1" dirty="0">
                <a:solidFill>
                  <a:srgbClr val="0000FF"/>
                </a:solidFill>
                <a:latin typeface="+mj-lt"/>
                <a:ea typeface="Arial" panose="020B0604020202020204" pitchFamily="34" charset="0"/>
              </a:rPr>
              <a:t>Tính </a:t>
            </a:r>
            <a:r>
              <a:rPr lang="vi-VN" sz="2200" b="1" dirty="0" smtClean="0">
                <a:solidFill>
                  <a:srgbClr val="0000FF"/>
                </a:solidFill>
                <a:latin typeface="+mj-lt"/>
                <a:ea typeface="Arial" panose="020B0604020202020204" pitchFamily="34" charset="0"/>
              </a:rPr>
              <a:t>đến</a:t>
            </a:r>
            <a:r>
              <a:rPr lang="en-US" sz="2200" b="1" dirty="0" smtClean="0">
                <a:solidFill>
                  <a:srgbClr val="0000FF"/>
                </a:solidFill>
                <a:latin typeface="+mj-lt"/>
                <a:ea typeface="Arial" panose="020B0604020202020204" pitchFamily="34" charset="0"/>
              </a:rPr>
              <a:t> </a:t>
            </a:r>
            <a:r>
              <a:rPr lang="vi-VN" sz="2200" b="1" dirty="0" smtClean="0">
                <a:solidFill>
                  <a:srgbClr val="0000FF"/>
                </a:solidFill>
                <a:latin typeface="+mj-lt"/>
                <a:ea typeface="Arial" panose="020B0604020202020204" pitchFamily="34" charset="0"/>
              </a:rPr>
              <a:t>ba </a:t>
            </a:r>
            <a:r>
              <a:rPr lang="vi-VN" sz="2200" b="1" dirty="0">
                <a:solidFill>
                  <a:srgbClr val="0000FF"/>
                </a:solidFill>
                <a:latin typeface="+mj-lt"/>
                <a:ea typeface="Arial" panose="020B0604020202020204" pitchFamily="34" charset="0"/>
              </a:rPr>
              <a:t>đời, con trai, con gái, dâu rể và các cháu, gia đình, dòng họ Nguyễn </a:t>
            </a:r>
            <a:r>
              <a:rPr lang="vi-VN" sz="2200" b="1" dirty="0" smtClean="0">
                <a:solidFill>
                  <a:srgbClr val="0000FF"/>
                </a:solidFill>
                <a:latin typeface="+mj-lt"/>
                <a:ea typeface="Arial" panose="020B0604020202020204" pitchFamily="34" charset="0"/>
              </a:rPr>
              <a:t>L</a:t>
            </a:r>
            <a:r>
              <a:rPr lang="en-US" sz="2200" b="1" dirty="0">
                <a:solidFill>
                  <a:srgbClr val="0000FF"/>
                </a:solidFill>
                <a:latin typeface="+mj-lt"/>
                <a:ea typeface="Arial" panose="020B0604020202020204" pitchFamily="34" charset="0"/>
              </a:rPr>
              <a:t>â</a:t>
            </a:r>
            <a:r>
              <a:rPr lang="vi-VN" sz="2200" b="1" dirty="0" smtClean="0">
                <a:solidFill>
                  <a:srgbClr val="0000FF"/>
                </a:solidFill>
                <a:latin typeface="+mj-lt"/>
                <a:ea typeface="Arial" panose="020B0604020202020204" pitchFamily="34" charset="0"/>
              </a:rPr>
              <a:t>n </a:t>
            </a:r>
            <a:r>
              <a:rPr lang="vi-VN" sz="2200" b="1" dirty="0">
                <a:solidFill>
                  <a:srgbClr val="0000FF"/>
                </a:solidFill>
                <a:latin typeface="+mj-lt"/>
                <a:ea typeface="Arial" panose="020B0604020202020204" pitchFamily="34" charset="0"/>
              </a:rPr>
              <a:t>có gần 20 giáo sư, phó giáo sư, tiến sĩ, đóng góp tích cực trong việc xây dựng và phát triển quê hương, đất nước.</a:t>
            </a:r>
            <a:endParaRPr lang="en-US" sz="2200" b="1" dirty="0">
              <a:solidFill>
                <a:srgbClr val="0000FF"/>
              </a:solidFill>
              <a:effectLst/>
              <a:latin typeface="+mj-lt"/>
              <a:ea typeface="Arial" panose="020B0604020202020204" pitchFamily="34"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smtClean="0">
                <a:latin typeface="+mj-lt"/>
                <a:cs typeface="Times" panose="02020603050405020304" pitchFamily="18" charset="0"/>
              </a:rPr>
              <a:t>D</a:t>
            </a:r>
            <a:r>
              <a:rPr lang="vi-VN" b="1" kern="0" dirty="0" smtClean="0">
                <a:latin typeface="+mj-lt"/>
                <a:cs typeface="Times" panose="02020603050405020304" pitchFamily="18" charset="0"/>
              </a:rPr>
              <a:t>òng </a:t>
            </a:r>
            <a:r>
              <a:rPr lang="vi-VN" b="1" kern="0" dirty="0">
                <a:latin typeface="+mj-lt"/>
                <a:cs typeface="Times" panose="02020603050405020304" pitchFamily="18" charset="0"/>
              </a:rPr>
              <a:t>họ Nguyễn </a:t>
            </a:r>
            <a:r>
              <a:rPr lang="vi-VN" b="1" kern="0" dirty="0" smtClean="0">
                <a:latin typeface="+mj-lt"/>
                <a:cs typeface="Times" panose="02020603050405020304" pitchFamily="18" charset="0"/>
              </a:rPr>
              <a:t>Lân</a:t>
            </a:r>
            <a:r>
              <a:rPr lang="en-US" b="1" kern="0" dirty="0" smtClean="0">
                <a:latin typeface="+mj-lt"/>
                <a:cs typeface="Times" panose="02020603050405020304" pitchFamily="18" charset="0"/>
              </a:rPr>
              <a:t> </a:t>
            </a:r>
            <a:r>
              <a:rPr lang="en-US" b="1" kern="0" dirty="0" err="1" smtClean="0">
                <a:latin typeface="+mj-lt"/>
                <a:cs typeface="Times" panose="02020603050405020304" pitchFamily="18" charset="0"/>
              </a:rPr>
              <a:t>có</a:t>
            </a:r>
            <a:r>
              <a:rPr lang="en-US" b="1" kern="0" dirty="0" smtClean="0">
                <a:latin typeface="+mj-lt"/>
                <a:cs typeface="Times" panose="02020603050405020304" pitchFamily="18" charset="0"/>
              </a:rPr>
              <a:t> </a:t>
            </a:r>
            <a:r>
              <a:rPr lang="en-US" b="1" kern="0" dirty="0" err="1" smtClean="0">
                <a:latin typeface="+mj-lt"/>
                <a:cs typeface="Times" panose="02020603050405020304" pitchFamily="18" charset="0"/>
              </a:rPr>
              <a:t>truyền</a:t>
            </a:r>
            <a:r>
              <a:rPr lang="en-US" b="1" kern="0" dirty="0" smtClean="0">
                <a:latin typeface="+mj-lt"/>
                <a:cs typeface="Times" panose="02020603050405020304" pitchFamily="18" charset="0"/>
              </a:rPr>
              <a:t> </a:t>
            </a:r>
            <a:r>
              <a:rPr lang="en-US" b="1" kern="0" dirty="0" err="1" smtClean="0">
                <a:latin typeface="+mj-lt"/>
                <a:cs typeface="Times" panose="02020603050405020304" pitchFamily="18" charset="0"/>
              </a:rPr>
              <a:t>thống</a:t>
            </a:r>
            <a:r>
              <a:rPr lang="en-US" b="1" kern="0" dirty="0" smtClean="0">
                <a:latin typeface="+mj-lt"/>
                <a:cs typeface="Times" panose="02020603050405020304" pitchFamily="18" charset="0"/>
              </a:rPr>
              <a:t> </a:t>
            </a:r>
            <a:r>
              <a:rPr lang="en-US" b="1" kern="0" dirty="0" err="1" smtClean="0">
                <a:latin typeface="+mj-lt"/>
                <a:cs typeface="Times" panose="02020603050405020304" pitchFamily="18" charset="0"/>
              </a:rPr>
              <a:t>gì</a:t>
            </a:r>
            <a:r>
              <a:rPr lang="vi-VN" b="1" kern="0" dirty="0" smtClean="0">
                <a:latin typeface="+mj-lt"/>
                <a:cs typeface="Times" panose="02020603050405020304" pitchFamily="18" charset="0"/>
              </a:rPr>
              <a:t>?</a:t>
            </a:r>
            <a:endParaRPr lang="en-US" dirty="0">
              <a:latin typeface="+mj-lt"/>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13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smtClean="0"/>
              <a:t> </a:t>
            </a:r>
            <a:r>
              <a:rPr lang="vi-VN" b="1" kern="0" dirty="0" smtClean="0">
                <a:latin typeface="+mj-lt"/>
              </a:rPr>
              <a:t>Em </a:t>
            </a:r>
            <a:r>
              <a:rPr lang="vi-VN" b="1" kern="0" dirty="0">
                <a:latin typeface="+mj-lt"/>
              </a:rPr>
              <a:t>có suy nghĩ gì về truyền thống của dòng họ Nguyễn Lân</a:t>
            </a:r>
            <a:r>
              <a:rPr lang="vi-VN" b="1" kern="0" dirty="0" smtClean="0">
                <a:latin typeface="+mj-lt"/>
              </a:rPr>
              <a:t>?</a:t>
            </a:r>
            <a:endParaRPr lang="vi-VN" altLang="en-US" b="1" kern="0" dirty="0">
              <a:solidFill>
                <a:srgbClr val="006600"/>
              </a:solidFill>
              <a:latin typeface="+mj-lt"/>
              <a:cs typeface="Times New Roman" panose="02020603050405020304" pitchFamily="18" charset="0"/>
            </a:endParaRPr>
          </a:p>
        </p:txBody>
      </p:sp>
      <p:sp>
        <p:nvSpPr>
          <p:cNvPr id="18" name="TextBox 17"/>
          <p:cNvSpPr txBox="1">
            <a:spLocks noChangeArrowheads="1"/>
          </p:cNvSpPr>
          <p:nvPr/>
        </p:nvSpPr>
        <p:spPr bwMode="auto">
          <a:xfrm>
            <a:off x="8036396" y="2257256"/>
            <a:ext cx="410190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mj-lt"/>
              </a:rPr>
              <a:t>Từ thông tin trên và những hiểu biết của bản thân, em hiểu thế nào là truyền thống gia đình, dòng họ?</a:t>
            </a:r>
            <a:endParaRPr lang="en-US" b="1" dirty="0">
              <a:latin typeface="+mj-lt"/>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36371"/>
            <a:ext cx="33605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smtClean="0">
                <a:solidFill>
                  <a:srgbClr val="0000FF"/>
                </a:solidFill>
              </a:rPr>
              <a:t>  </a:t>
            </a:r>
            <a:r>
              <a:rPr lang="en-US" altLang="en-US" sz="2800" b="1" dirty="0" smtClean="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smtClean="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 BÀN  </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5805</TotalTime>
  <Words>2696</Words>
  <Application>Microsoft Office PowerPoint</Application>
  <PresentationFormat>Widescreen</PresentationFormat>
  <Paragraphs>212</Paragraphs>
  <Slides>38</Slides>
  <Notes>6</Notes>
  <HiddenSlides>0</HiddenSlides>
  <MMClips>1</MMClips>
  <ScaleCrop>false</ScaleCrop>
  <HeadingPairs>
    <vt:vector size="8" baseType="variant">
      <vt:variant>
        <vt:lpstr>Fonts Used</vt:lpstr>
      </vt:variant>
      <vt:variant>
        <vt:i4>34</vt:i4>
      </vt:variant>
      <vt:variant>
        <vt:lpstr>Theme</vt:lpstr>
      </vt:variant>
      <vt:variant>
        <vt:i4>4</vt:i4>
      </vt:variant>
      <vt:variant>
        <vt:lpstr>Embedded OLE Servers</vt:lpstr>
      </vt:variant>
      <vt:variant>
        <vt:i4>1</vt:i4>
      </vt:variant>
      <vt:variant>
        <vt:lpstr>Slide Titles</vt:lpstr>
      </vt:variant>
      <vt:variant>
        <vt:i4>38</vt:i4>
      </vt:variant>
    </vt:vector>
  </HeadingPairs>
  <TitlesOfParts>
    <vt:vector size="77" baseType="lpstr">
      <vt:lpstr>微软雅黑</vt:lpstr>
      <vt:lpstr>微软雅黑</vt:lpstr>
      <vt:lpstr>宋体</vt:lpstr>
      <vt:lpstr>#9Slide03 Aturdida</vt:lpstr>
      <vt:lpstr>#9Slide05 Atlantika</vt:lpstr>
      <vt:lpstr>#9Slide05 Fourth</vt:lpstr>
      <vt:lpstr>#9Slide05 Habano</vt:lpstr>
      <vt:lpstr>#9Slide05 Pattaya</vt:lpstr>
      <vt:lpstr>#9Slide05 SVNClementine</vt:lpstr>
      <vt:lpstr>#9Slide06 Broodfath</vt:lpstr>
      <vt:lpstr>#9Slide06 Thillends</vt:lpstr>
      <vt:lpstr>#9Slide06 Thillends Small</vt:lpstr>
      <vt:lpstr>.VnArial</vt:lpstr>
      <vt:lpstr>.VnTimeH</vt:lpstr>
      <vt:lpstr>Arial</vt:lpstr>
      <vt:lpstr>Arial Unicode MS</vt:lpstr>
      <vt:lpstr>Calibri</vt:lpstr>
      <vt:lpstr>Calibri Light</vt:lpstr>
      <vt:lpstr>Courier New</vt:lpstr>
      <vt:lpstr>Helvetica Neue</vt:lpstr>
      <vt:lpstr>iCiel Bambola</vt:lpstr>
      <vt:lpstr>Lato Light</vt:lpstr>
      <vt:lpstr>Segoe UI</vt:lpstr>
      <vt:lpstr>SVN-Tamarindo</vt:lpstr>
      <vt:lpstr>SVN-Vanilla Daisy Pro</vt:lpstr>
      <vt:lpstr>SVN-Very Berry</vt:lpstr>
      <vt:lpstr>Tahoma</vt:lpstr>
      <vt:lpstr>Times</vt:lpstr>
      <vt:lpstr>Times New Roman</vt:lpstr>
      <vt:lpstr>Trebuchet MS</vt:lpstr>
      <vt:lpstr>Verdana</vt:lpstr>
      <vt:lpstr>Wingdings</vt:lpstr>
      <vt:lpstr>Wingdings 3</vt:lpstr>
      <vt:lpstr>华康海报体W12</vt:lpstr>
      <vt:lpstr>Office Theme</vt:lpstr>
      <vt:lpstr>1_Office Theme</vt:lpstr>
      <vt:lpstr>3_Office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126</cp:revision>
  <dcterms:created xsi:type="dcterms:W3CDTF">2021-06-28T15:32:15Z</dcterms:created>
  <dcterms:modified xsi:type="dcterms:W3CDTF">2025-09-10T01:19:57Z</dcterms:modified>
</cp:coreProperties>
</file>