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9"/>
  </p:notesMasterIdLst>
  <p:sldIdLst>
    <p:sldId id="742" r:id="rId3"/>
    <p:sldId id="744" r:id="rId4"/>
    <p:sldId id="737" r:id="rId5"/>
    <p:sldId id="738" r:id="rId6"/>
    <p:sldId id="739" r:id="rId7"/>
    <p:sldId id="740" r:id="rId8"/>
    <p:sldId id="746" r:id="rId9"/>
    <p:sldId id="747" r:id="rId10"/>
    <p:sldId id="748" r:id="rId11"/>
    <p:sldId id="257" r:id="rId12"/>
    <p:sldId id="263" r:id="rId13"/>
    <p:sldId id="289" r:id="rId14"/>
    <p:sldId id="265" r:id="rId15"/>
    <p:sldId id="293" r:id="rId16"/>
    <p:sldId id="294" r:id="rId17"/>
    <p:sldId id="266" r:id="rId18"/>
    <p:sldId id="282" r:id="rId19"/>
    <p:sldId id="283" r:id="rId20"/>
    <p:sldId id="284" r:id="rId21"/>
    <p:sldId id="286" r:id="rId22"/>
    <p:sldId id="287" r:id="rId23"/>
    <p:sldId id="281" r:id="rId24"/>
    <p:sldId id="285" r:id="rId25"/>
    <p:sldId id="292" r:id="rId26"/>
    <p:sldId id="749" r:id="rId27"/>
    <p:sldId id="29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F52A647-1DC7-4A52-A0AD-61E9206A0837}">
          <p14:sldIdLst>
            <p14:sldId id="742"/>
            <p14:sldId id="744"/>
            <p14:sldId id="737"/>
            <p14:sldId id="738"/>
            <p14:sldId id="739"/>
            <p14:sldId id="740"/>
            <p14:sldId id="746"/>
            <p14:sldId id="747"/>
            <p14:sldId id="748"/>
            <p14:sldId id="257"/>
            <p14:sldId id="263"/>
            <p14:sldId id="289"/>
            <p14:sldId id="265"/>
            <p14:sldId id="293"/>
            <p14:sldId id="294"/>
            <p14:sldId id="266"/>
            <p14:sldId id="282"/>
            <p14:sldId id="283"/>
            <p14:sldId id="284"/>
            <p14:sldId id="286"/>
            <p14:sldId id="287"/>
            <p14:sldId id="281"/>
            <p14:sldId id="285"/>
            <p14:sldId id="292"/>
            <p14:sldId id="749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91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4000128"/>
        <c:axId val="103285312"/>
      </c:barChart>
      <c:catAx>
        <c:axId val="13400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03285312"/>
        <c:crossesAt val="0"/>
        <c:auto val="0"/>
        <c:lblAlgn val="ctr"/>
        <c:lblOffset val="100"/>
        <c:tickLblSkip val="1"/>
        <c:noMultiLvlLbl val="0"/>
      </c:catAx>
      <c:valAx>
        <c:axId val="1032853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0012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4000128"/>
        <c:axId val="103285312"/>
      </c:barChart>
      <c:catAx>
        <c:axId val="13400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03285312"/>
        <c:crossesAt val="0"/>
        <c:auto val="0"/>
        <c:lblAlgn val="ctr"/>
        <c:lblOffset val="100"/>
        <c:tickLblSkip val="1"/>
        <c:noMultiLvlLbl val="0"/>
      </c:catAx>
      <c:valAx>
        <c:axId val="1032853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0012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4000128"/>
        <c:axId val="103285312"/>
      </c:barChart>
      <c:catAx>
        <c:axId val="13400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03285312"/>
        <c:crossesAt val="0"/>
        <c:auto val="0"/>
        <c:lblAlgn val="ctr"/>
        <c:lblOffset val="100"/>
        <c:tickLblSkip val="1"/>
        <c:noMultiLvlLbl val="0"/>
      </c:catAx>
      <c:valAx>
        <c:axId val="1032853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0012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34000128"/>
        <c:axId val="103285312"/>
      </c:barChart>
      <c:catAx>
        <c:axId val="13400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03285312"/>
        <c:crossesAt val="0"/>
        <c:auto val="0"/>
        <c:lblAlgn val="ctr"/>
        <c:lblOffset val="100"/>
        <c:tickLblSkip val="1"/>
        <c:noMultiLvlLbl val="0"/>
      </c:catAx>
      <c:valAx>
        <c:axId val="1032853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00012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20T19:51:21.299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6D775-AD27-42D1-8FEC-64DE510912C8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6C6D1-BB97-4FA1-A4C2-29B76B690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664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D1BC5-149A-CB94-FBA9-CC5A6E0FD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12F9378-EFD9-BEB8-A906-2EBC11AB8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0313A0B-1524-C380-E4F1-358F2C169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CF22D2-4136-8099-AD38-D4CE8447C4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643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53B25-7829-4F1A-F2BF-030B5F1CE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73D1BB-2357-0882-ABFB-3D5209FF70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8F5652E-803B-FC65-4D50-CA882E12D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502E25-3C1A-E402-0C9D-36C6648F33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903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670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2E893-E2F7-1ADA-C726-F78390B14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25A820A-F254-0AB8-8EC6-D9FACEF14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FB7ABB6-D5F4-8150-64D4-B015EB086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08F71E-1FCE-E63F-BA43-70D4068ED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647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DD069-F059-8240-A9F7-20FB72447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CE8F721-1AFF-C588-74EB-331D35327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6F0FB2C-DFFF-D781-745B-14C4ED8B9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01E0E9-FD20-D401-FBEC-C13CCA2342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214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837A5-5454-84F2-0AF2-1BE4D20BF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A36F192-608A-F444-17BD-A46D242E1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9CAA34C-0793-40F7-B7CC-EEE485C53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43398-81D4-6584-F2A4-2C48F5AEAD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695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2C6DD-F3B6-0EE1-F3DC-CB5D0A82C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6807BF2-C66B-1CB7-48E9-1D38DC2E4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E17FB2-C6E6-B123-10BC-8ADBEE1EE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483796-7B20-3783-8A2C-A38742758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836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6AC66-0273-679C-4734-E0979664D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8C707A4-7852-1714-B66A-3EAA49659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D6E2364-BCB1-878E-0AC7-A40228684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33BD2D-85D1-6B63-6CA9-5B1F57691C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757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967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4ED8F-A803-F495-7EDE-F3D59E336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A83EE3D-A165-CF5B-6496-C4C6D8042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A76253C-9D72-54BD-31C8-E51AD225F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8FCF38-44F8-537F-B36B-C16C92E26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0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1D445-F007-569F-30C5-D376C8D0A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429EDB-62C7-1710-A054-4DA06A708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6C9D1C-8BB4-77B3-DDDC-9923D8443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B88F62-1748-5150-477B-75D4AA6883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5979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CB354-1451-7DB1-19AE-6637E876F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2E18877-1FBC-AF57-25A1-0C15A971A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91F96-E5F8-78E1-676D-68C469185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9DE0B6-2EC6-A08E-6D92-CCD664E00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558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3B7D8-6262-3F5C-5E06-D164C7194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386E51-791E-B033-1C34-A9D20DAA5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B2C7D1-F675-4880-FB8C-A1DE5F5CB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C95EC7-0271-B69E-BF0E-5CFDDBD58F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838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41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64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83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016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734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3E63E-C156-2783-8C26-9D64F31C8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DE776D-A345-CF66-A9E2-DFEA5E0D2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38B2512-CCDC-0918-ECD4-C9E821738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A115A6-3FE0-9164-D3FC-7E2B12D93C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17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19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97A8-EAE5-4967-A18A-82076A45895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CDD0-A607-45F6-BE68-D08450C8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1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97A8-EAE5-4967-A18A-82076A45895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CDD0-A607-45F6-BE68-D08450C8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6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97A8-EAE5-4967-A18A-82076A45895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CDD0-A607-45F6-BE68-D08450C8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54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58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E97A8-EAE5-4967-A18A-82076A4589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4CDD0-A607-45F6-BE68-D08450C8D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0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E97A8-EAE5-4967-A18A-82076A4589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4CDD0-A607-45F6-BE68-D08450C8D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25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E97A8-EAE5-4967-A18A-82076A4589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4CDD0-A607-45F6-BE68-D08450C8D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18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E97A8-EAE5-4967-A18A-82076A4589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4CDD0-A607-45F6-BE68-D08450C8D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487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E97A8-EAE5-4967-A18A-82076A4589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4CDD0-A607-45F6-BE68-D08450C8D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396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E97A8-EAE5-4967-A18A-82076A4589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4CDD0-A607-45F6-BE68-D08450C8D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906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E97A8-EAE5-4967-A18A-82076A4589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4CDD0-A607-45F6-BE68-D08450C8D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85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97A8-EAE5-4967-A18A-82076A45895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CDD0-A607-45F6-BE68-D08450C8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15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E97A8-EAE5-4967-A18A-82076A4589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4CDD0-A607-45F6-BE68-D08450C8D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337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E97A8-EAE5-4967-A18A-82076A4589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4CDD0-A607-45F6-BE68-D08450C8D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671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E97A8-EAE5-4967-A18A-82076A4589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4CDD0-A607-45F6-BE68-D08450C8D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176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E97A8-EAE5-4967-A18A-82076A4589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4CDD0-A607-45F6-BE68-D08450C8D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849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00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97A8-EAE5-4967-A18A-82076A45895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CDD0-A607-45F6-BE68-D08450C8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5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97A8-EAE5-4967-A18A-82076A45895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CDD0-A607-45F6-BE68-D08450C8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5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97A8-EAE5-4967-A18A-82076A45895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CDD0-A607-45F6-BE68-D08450C8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3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97A8-EAE5-4967-A18A-82076A45895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CDD0-A607-45F6-BE68-D08450C8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66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97A8-EAE5-4967-A18A-82076A45895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CDD0-A607-45F6-BE68-D08450C8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7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97A8-EAE5-4967-A18A-82076A45895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CDD0-A607-45F6-BE68-D08450C8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80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97A8-EAE5-4967-A18A-82076A45895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CDD0-A607-45F6-BE68-D08450C8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8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E97A8-EAE5-4967-A18A-82076A458957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4CDD0-A607-45F6-BE68-D08450C8D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4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E97A8-EAE5-4967-A18A-82076A45895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94CDD0-A607-45F6-BE68-D08450C8DD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99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omments" Target="../comments/comment1.xml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2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22.png"/><Relationship Id="rId2" Type="http://schemas.openxmlformats.org/officeDocument/2006/relationships/audio" Target="../media/media1.wma"/><Relationship Id="rId16" Type="http://schemas.openxmlformats.org/officeDocument/2006/relationships/image" Target="../media/image21.png"/><Relationship Id="rId1" Type="http://schemas.microsoft.com/office/2007/relationships/media" Target="../media/media1.wma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0.png"/><Relationship Id="rId10" Type="http://schemas.openxmlformats.org/officeDocument/2006/relationships/audio" Target="../media/audio4.wav"/><Relationship Id="rId4" Type="http://schemas.openxmlformats.org/officeDocument/2006/relationships/video" Target="../media/media2.mp4"/><Relationship Id="rId9" Type="http://schemas.openxmlformats.org/officeDocument/2006/relationships/audio" Target="../media/audio3.wav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22.png"/><Relationship Id="rId2" Type="http://schemas.openxmlformats.org/officeDocument/2006/relationships/audio" Target="../media/media1.wma"/><Relationship Id="rId16" Type="http://schemas.openxmlformats.org/officeDocument/2006/relationships/image" Target="../media/image21.png"/><Relationship Id="rId1" Type="http://schemas.microsoft.com/office/2007/relationships/media" Target="../media/media1.wma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0.png"/><Relationship Id="rId10" Type="http://schemas.openxmlformats.org/officeDocument/2006/relationships/audio" Target="../media/audio4.wav"/><Relationship Id="rId19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audio" Target="../media/audio3.wav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22.png"/><Relationship Id="rId2" Type="http://schemas.openxmlformats.org/officeDocument/2006/relationships/audio" Target="../media/media1.wma"/><Relationship Id="rId16" Type="http://schemas.openxmlformats.org/officeDocument/2006/relationships/image" Target="../media/image21.png"/><Relationship Id="rId1" Type="http://schemas.microsoft.com/office/2007/relationships/media" Target="../media/media1.wm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0.png"/><Relationship Id="rId10" Type="http://schemas.openxmlformats.org/officeDocument/2006/relationships/audio" Target="../media/audio4.wav"/><Relationship Id="rId4" Type="http://schemas.openxmlformats.org/officeDocument/2006/relationships/video" Target="../media/media2.mp4"/><Relationship Id="rId9" Type="http://schemas.openxmlformats.org/officeDocument/2006/relationships/audio" Target="../media/audio3.wav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22.png"/><Relationship Id="rId2" Type="http://schemas.openxmlformats.org/officeDocument/2006/relationships/audio" Target="../media/media1.wma"/><Relationship Id="rId16" Type="http://schemas.openxmlformats.org/officeDocument/2006/relationships/image" Target="../media/image21.png"/><Relationship Id="rId1" Type="http://schemas.microsoft.com/office/2007/relationships/media" Target="../media/media1.wm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0.png"/><Relationship Id="rId10" Type="http://schemas.openxmlformats.org/officeDocument/2006/relationships/audio" Target="../media/audio4.wav"/><Relationship Id="rId4" Type="http://schemas.openxmlformats.org/officeDocument/2006/relationships/video" Target="../media/media2.mp4"/><Relationship Id="rId9" Type="http://schemas.openxmlformats.org/officeDocument/2006/relationships/audio" Target="../media/audio3.wav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3" descr="5c95d9be9ffa50fc92ed5552156a00c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654" y="1080086"/>
            <a:ext cx="10770870" cy="3683725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8929076" y="-146542"/>
            <a:ext cx="3262924" cy="2047240"/>
          </a:xfrm>
          <a:prstGeom prst="rect">
            <a:avLst/>
          </a:prstGeom>
        </p:spPr>
      </p:pic>
      <p:pic>
        <p:nvPicPr>
          <p:cNvPr id="83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1A3FD637-BA19-4AB8-ACCB-3E7E488142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84784" y="2556058"/>
            <a:ext cx="8167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QUÝ THẦY CÔ VỀ DỰ GIỜ MÔN NGHỆ THUẬT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ÂM NHẠC LỚP 6E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9486" y="3754308"/>
            <a:ext cx="1937815" cy="225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9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6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194" y="-574766"/>
            <a:ext cx="10522676" cy="5408023"/>
          </a:xfrm>
          <a:prstGeom prst="rect">
            <a:avLst/>
          </a:prstGeom>
        </p:spPr>
      </p:pic>
      <p:sp>
        <p:nvSpPr>
          <p:cNvPr id="47" name="文本框 4"/>
          <p:cNvSpPr txBox="1"/>
          <p:nvPr/>
        </p:nvSpPr>
        <p:spPr>
          <a:xfrm>
            <a:off x="1590261" y="1625086"/>
            <a:ext cx="875968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4: ƯỚC MƠ HOÀ BÌNH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17:</a:t>
            </a:r>
            <a:r>
              <a:rPr lang="en-US" altLang="zh-CN" sz="3200" b="1" i="1">
                <a:solidFill>
                  <a:srgbClr val="FF0000"/>
                </a:solidFill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VẬN DỤNG - SÁNG TẠO</a:t>
            </a:r>
            <a:endParaRPr lang="en-US" altLang="zh-C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1A3FD637-BA19-4AB8-ACCB-3E7E488142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3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2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280" y="13252"/>
            <a:ext cx="9293590" cy="4269825"/>
          </a:xfrm>
          <a:prstGeom prst="rect">
            <a:avLst/>
          </a:prstGeom>
        </p:spPr>
      </p:pic>
      <p:pic>
        <p:nvPicPr>
          <p:cNvPr id="125" name="图片 29" descr="8b0fccb2e21d61b25266c16d7d82244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39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1A3FD637-BA19-4AB8-ACCB-3E7E488142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3139447" y="1465993"/>
            <a:ext cx="67926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NỘI DUNG 1:</a:t>
            </a:r>
          </a:p>
          <a:p>
            <a:r>
              <a:rPr lang="en-US" sz="32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endParaRPr lang="en-US" sz="3200" b="1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4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endParaRPr lang="en-US" sz="2400" b="1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60E4C-59E5-F1C9-2BAC-7DAE79D6C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>
            <a:extLst>
              <a:ext uri="{FF2B5EF4-FFF2-40B4-BE49-F238E27FC236}">
                <a16:creationId xmlns:a16="http://schemas.microsoft.com/office/drawing/2014/main" id="{3D94CF9D-C898-708D-2F2B-9D142A9DD6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24" name="图片 3" descr="5c95d9be9ffa50fc92ed5552156a00c5">
            <a:extLst>
              <a:ext uri="{FF2B5EF4-FFF2-40B4-BE49-F238E27FC236}">
                <a16:creationId xmlns:a16="http://schemas.microsoft.com/office/drawing/2014/main" id="{36455175-5A1C-051E-A4C4-983E7553DD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280" y="13252"/>
            <a:ext cx="9293590" cy="5247861"/>
          </a:xfrm>
          <a:prstGeom prst="rect">
            <a:avLst/>
          </a:prstGeom>
        </p:spPr>
      </p:pic>
      <p:pic>
        <p:nvPicPr>
          <p:cNvPr id="125" name="图片 29" descr="8b0fccb2e21d61b25266c16d7d822443">
            <a:extLst>
              <a:ext uri="{FF2B5EF4-FFF2-40B4-BE49-F238E27FC236}">
                <a16:creationId xmlns:a16="http://schemas.microsoft.com/office/drawing/2014/main" id="{2CB0472C-9C4E-ED6A-745D-63853E83B0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39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A76667CE-7285-C6D9-B656-3538399C81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6B4F1568-A862-24F9-5257-DAAE9C2EB87F}"/>
              </a:ext>
            </a:extLst>
          </p:cNvPr>
          <p:cNvSpPr txBox="1"/>
          <p:nvPr/>
        </p:nvSpPr>
        <p:spPr>
          <a:xfrm>
            <a:off x="3139447" y="1465993"/>
            <a:ext cx="6792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400" b="1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4890D-F540-E85C-224D-AB72C401F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60" y="2039055"/>
            <a:ext cx="6904383" cy="171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89150" y="1964425"/>
            <a:ext cx="4379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en-US" sz="2400" i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36">
            <a:extLst>
              <a:ext uri="{FF2B5EF4-FFF2-40B4-BE49-F238E27FC236}">
                <a16:creationId xmlns:a16="http://schemas.microsoft.com/office/drawing/2014/main" id="{DE9E4234-29F6-4402-B805-B586EF5988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77" y="4124257"/>
            <a:ext cx="4416792" cy="2733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94" y="109370"/>
            <a:ext cx="6550563" cy="6406422"/>
          </a:xfrm>
          <a:prstGeom prst="rect">
            <a:avLst/>
          </a:prstGeom>
        </p:spPr>
      </p:pic>
      <p:pic>
        <p:nvPicPr>
          <p:cNvPr id="2" name="những ước mơ 1_2">
            <a:hlinkClick r:id="" action="ppaction://media"/>
            <a:extLst>
              <a:ext uri="{FF2B5EF4-FFF2-40B4-BE49-F238E27FC236}">
                <a16:creationId xmlns:a16="http://schemas.microsoft.com/office/drawing/2014/main" id="{28E77BA5-148D-706A-9657-CF6BA8001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3706" y="39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950C7-D241-F7CC-5A1F-908517A76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95A6F766-254B-FEF7-6C9C-197A21562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0D96A0-2E17-99F8-856C-A9FCC6197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05" y="162354"/>
            <a:ext cx="1160145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D88E8-1C1C-E2F9-66CD-855348A11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6">
            <a:extLst>
              <a:ext uri="{FF2B5EF4-FFF2-40B4-BE49-F238E27FC236}">
                <a16:creationId xmlns:a16="http://schemas.microsoft.com/office/drawing/2014/main" id="{7F90D304-F7AB-5F3F-9CC0-25FBBCB39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77" y="4124257"/>
            <a:ext cx="4416792" cy="2733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52C412-F5F4-C033-3584-056BFEC27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94" y="109370"/>
            <a:ext cx="6550563" cy="6406422"/>
          </a:xfrm>
          <a:prstGeom prst="rect">
            <a:avLst/>
          </a:prstGeom>
        </p:spPr>
      </p:pic>
      <p:pic>
        <p:nvPicPr>
          <p:cNvPr id="3" name="những ước mơ 1_2">
            <a:hlinkClick r:id="" action="ppaction://media"/>
            <a:extLst>
              <a:ext uri="{FF2B5EF4-FFF2-40B4-BE49-F238E27FC236}">
                <a16:creationId xmlns:a16="http://schemas.microsoft.com/office/drawing/2014/main" id="{E8D9CDF6-6FA2-FAFC-E62D-A5B032525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109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9" descr="8b0fccb2e21d61b25266c16d7d82244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8935152" y="-97618"/>
            <a:ext cx="2880360" cy="1807211"/>
          </a:xfrm>
          <a:prstGeom prst="rect">
            <a:avLst/>
          </a:prstGeom>
        </p:spPr>
      </p:pic>
      <p:pic>
        <p:nvPicPr>
          <p:cNvPr id="4" name="图片 25" descr="ea11243b2077ee3abef0a39733d4f91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339" y="5377181"/>
            <a:ext cx="11905323" cy="14852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8250" y="684199"/>
            <a:ext cx="718457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Ủ ĐỀ 4- NHỮNG ƯỚC MƠ (KARAOKE) - ÂM NHẠC LỚP 6 -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5843" y="4485868"/>
            <a:ext cx="3879669" cy="19350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F7F0E0-7D90-D13C-FF5D-A726D1F8D136}"/>
              </a:ext>
            </a:extLst>
          </p:cNvPr>
          <p:cNvSpPr/>
          <p:nvPr/>
        </p:nvSpPr>
        <p:spPr>
          <a:xfrm>
            <a:off x="205762" y="1316036"/>
            <a:ext cx="1899338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1 – Tambourine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83421C-D5BF-8A8E-787A-39FB3ED40501}"/>
              </a:ext>
            </a:extLst>
          </p:cNvPr>
          <p:cNvSpPr/>
          <p:nvPr/>
        </p:nvSpPr>
        <p:spPr>
          <a:xfrm>
            <a:off x="230479" y="2755692"/>
            <a:ext cx="1899337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2 – Thanh phách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9C06E-94DA-482C-C0DF-1CBC8D41F5CB}"/>
              </a:ext>
            </a:extLst>
          </p:cNvPr>
          <p:cNvSpPr/>
          <p:nvPr/>
        </p:nvSpPr>
        <p:spPr>
          <a:xfrm>
            <a:off x="274507" y="4002275"/>
            <a:ext cx="1855309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3 - Triangle</a:t>
            </a:r>
          </a:p>
        </p:txBody>
      </p:sp>
      <p:pic>
        <p:nvPicPr>
          <p:cNvPr id="16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8F2531A0-625C-8C6A-6DB8-16402FAE2F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pic>
        <p:nvPicPr>
          <p:cNvPr id="18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55E7E133-2EC7-6A1E-CBE6-8715217282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72210" y="4657978"/>
            <a:ext cx="12291240" cy="2347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A7FA8-7109-4A78-6955-55F7E3BEC8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3460" y="1316036"/>
            <a:ext cx="9825202" cy="3972069"/>
          </a:xfrm>
          <a:prstGeom prst="rect">
            <a:avLst/>
          </a:prstGeom>
        </p:spPr>
      </p:pic>
      <p:pic>
        <p:nvPicPr>
          <p:cNvPr id="6" name="những ước mơ 1_2">
            <a:hlinkClick r:id="" action="ppaction://media"/>
            <a:extLst>
              <a:ext uri="{FF2B5EF4-FFF2-40B4-BE49-F238E27FC236}">
                <a16:creationId xmlns:a16="http://schemas.microsoft.com/office/drawing/2014/main" id="{71FAE8CC-B877-8C99-BB6E-57D693150E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2822" y="15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1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77A4-C685-A5B4-FBB5-4FC9A2D32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>
            <a:extLst>
              <a:ext uri="{FF2B5EF4-FFF2-40B4-BE49-F238E27FC236}">
                <a16:creationId xmlns:a16="http://schemas.microsoft.com/office/drawing/2014/main" id="{A5BD988F-EF82-F49A-06C7-6BCB8F1E5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24" name="图片 3" descr="5c95d9be9ffa50fc92ed5552156a00c5">
            <a:extLst>
              <a:ext uri="{FF2B5EF4-FFF2-40B4-BE49-F238E27FC236}">
                <a16:creationId xmlns:a16="http://schemas.microsoft.com/office/drawing/2014/main" id="{E0F20103-0663-4574-B37C-ED2DD00FD5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280" y="13252"/>
            <a:ext cx="9293590" cy="4269825"/>
          </a:xfrm>
          <a:prstGeom prst="rect">
            <a:avLst/>
          </a:prstGeom>
        </p:spPr>
      </p:pic>
      <p:pic>
        <p:nvPicPr>
          <p:cNvPr id="125" name="图片 29" descr="8b0fccb2e21d61b25266c16d7d822443">
            <a:extLst>
              <a:ext uri="{FF2B5EF4-FFF2-40B4-BE49-F238E27FC236}">
                <a16:creationId xmlns:a16="http://schemas.microsoft.com/office/drawing/2014/main" id="{A93CD3D6-9481-F0EF-5898-294420A875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39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9F2731A9-24CF-B166-E698-049720ED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5A829B6A-A323-2E3E-32F6-B9934D221394}"/>
              </a:ext>
            </a:extLst>
          </p:cNvPr>
          <p:cNvSpPr txBox="1"/>
          <p:nvPr/>
        </p:nvSpPr>
        <p:spPr>
          <a:xfrm>
            <a:off x="3165952" y="1644033"/>
            <a:ext cx="6792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2:</a:t>
            </a:r>
          </a:p>
          <a:p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Recoder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714BF-F2CC-3910-F4B4-454478E4F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3" descr="5c95d9be9ffa50fc92ed5552156a00c5">
            <a:extLst>
              <a:ext uri="{FF2B5EF4-FFF2-40B4-BE49-F238E27FC236}">
                <a16:creationId xmlns:a16="http://schemas.microsoft.com/office/drawing/2014/main" id="{F741A13F-623C-8F6E-B572-A1CE0EC4F3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18052" y="-742122"/>
            <a:ext cx="12291240" cy="6255025"/>
          </a:xfrm>
          <a:prstGeom prst="rect">
            <a:avLst/>
          </a:prstGeom>
        </p:spPr>
      </p:pic>
      <p:pic>
        <p:nvPicPr>
          <p:cNvPr id="30" name="图片 29" descr="8b0fccb2e21d61b25266c16d7d822443">
            <a:extLst>
              <a:ext uri="{FF2B5EF4-FFF2-40B4-BE49-F238E27FC236}">
                <a16:creationId xmlns:a16="http://schemas.microsoft.com/office/drawing/2014/main" id="{D27EC1DC-2EBB-42E6-2D3F-ED8F40D0A5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83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A5918B04-1255-C0C0-68E0-F136FD0F5E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6CE69E-A9E5-D6F0-F676-3A4F4D0E5AAB}"/>
              </a:ext>
            </a:extLst>
          </p:cNvPr>
          <p:cNvSpPr txBox="1"/>
          <p:nvPr/>
        </p:nvSpPr>
        <p:spPr>
          <a:xfrm>
            <a:off x="3140174" y="1143635"/>
            <a:ext cx="68971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- </a:t>
            </a:r>
            <a:r>
              <a:rPr lang="en-US" sz="2800" b="1" err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Nốt</a:t>
            </a:r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Đô</a:t>
            </a:r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 2 (C2): </a:t>
            </a:r>
          </a:p>
          <a:p>
            <a:pPr algn="ctr"/>
            <a:endParaRPr lang="en-US" sz="28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  <a:p>
            <a:pPr algn="ctr"/>
            <a:endParaRPr lang="en-US" sz="28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  <a:p>
            <a:pPr algn="ctr"/>
            <a:endParaRPr lang="en-US" sz="28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  <a:p>
            <a:pPr algn="ctr"/>
            <a:endParaRPr lang="en-US" sz="36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E715F8-5505-97D9-30B4-2E9F6E8FB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297" y="1669773"/>
            <a:ext cx="8428381" cy="2154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2F1AA-D50D-43B2-8549-0EF17E746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3" descr="5c95d9be9ffa50fc92ed5552156a00c5">
            <a:extLst>
              <a:ext uri="{FF2B5EF4-FFF2-40B4-BE49-F238E27FC236}">
                <a16:creationId xmlns:a16="http://schemas.microsoft.com/office/drawing/2014/main" id="{73105974-64CB-7670-2CAD-C825B53B1A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018" y="-761840"/>
            <a:ext cx="12291240" cy="6255025"/>
          </a:xfrm>
          <a:prstGeom prst="rect">
            <a:avLst/>
          </a:prstGeom>
        </p:spPr>
      </p:pic>
      <p:pic>
        <p:nvPicPr>
          <p:cNvPr id="30" name="图片 29" descr="8b0fccb2e21d61b25266c16d7d822443">
            <a:extLst>
              <a:ext uri="{FF2B5EF4-FFF2-40B4-BE49-F238E27FC236}">
                <a16:creationId xmlns:a16="http://schemas.microsoft.com/office/drawing/2014/main" id="{4424CB00-CA81-6F8C-21CF-28ABCD794F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83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E62FC652-3C0A-B222-CB14-626B0D1773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505578"/>
            <a:ext cx="12291240" cy="23476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42D034-20BF-BB15-FC2B-C56F202DF7C0}"/>
              </a:ext>
            </a:extLst>
          </p:cNvPr>
          <p:cNvSpPr txBox="1"/>
          <p:nvPr/>
        </p:nvSpPr>
        <p:spPr>
          <a:xfrm>
            <a:off x="3158952" y="1364815"/>
            <a:ext cx="68971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- </a:t>
            </a:r>
            <a:r>
              <a:rPr lang="en-US" sz="2800" b="1" err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Luyện</a:t>
            </a:r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mẫu</a:t>
            </a:r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âm</a:t>
            </a:r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 1: </a:t>
            </a:r>
          </a:p>
          <a:p>
            <a:pPr algn="ctr"/>
            <a:endParaRPr lang="en-US" sz="28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  <a:p>
            <a:pPr algn="ctr"/>
            <a:endParaRPr lang="en-US" sz="28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  <a:p>
            <a:pPr algn="ctr"/>
            <a:endParaRPr lang="en-US" sz="28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  <a:p>
            <a:pPr algn="ctr"/>
            <a:endParaRPr lang="en-US" sz="36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37501-1DDA-D858-68D6-F43203242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05" y="1979855"/>
            <a:ext cx="9181082" cy="175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EC62C-7A0E-94B7-0A69-A58FAA99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C873C-5A8F-392F-1D6A-C2A284EB0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378FC-32EF-0226-5FE2-B02B664A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4" y="0"/>
            <a:ext cx="1209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8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45AA2-DA62-6D4D-305C-A0B1EFA1A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3" descr="5c95d9be9ffa50fc92ed5552156a00c5">
            <a:extLst>
              <a:ext uri="{FF2B5EF4-FFF2-40B4-BE49-F238E27FC236}">
                <a16:creationId xmlns:a16="http://schemas.microsoft.com/office/drawing/2014/main" id="{65176CA4-CA25-461D-6C2F-2F0B1AF214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018" y="-761840"/>
            <a:ext cx="12291240" cy="6255025"/>
          </a:xfrm>
          <a:prstGeom prst="rect">
            <a:avLst/>
          </a:prstGeom>
        </p:spPr>
      </p:pic>
      <p:pic>
        <p:nvPicPr>
          <p:cNvPr id="30" name="图片 29" descr="8b0fccb2e21d61b25266c16d7d822443">
            <a:extLst>
              <a:ext uri="{FF2B5EF4-FFF2-40B4-BE49-F238E27FC236}">
                <a16:creationId xmlns:a16="http://schemas.microsoft.com/office/drawing/2014/main" id="{2A963EA0-E8B5-994D-C5A1-502C850D66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83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DB474C2D-D120-A4BF-09EB-6A4B3FFD8A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639B43-0AE1-5491-3256-8C9D8D7F6604}"/>
              </a:ext>
            </a:extLst>
          </p:cNvPr>
          <p:cNvSpPr txBox="1"/>
          <p:nvPr/>
        </p:nvSpPr>
        <p:spPr>
          <a:xfrm>
            <a:off x="3179931" y="1259785"/>
            <a:ext cx="68971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- </a:t>
            </a:r>
            <a:r>
              <a:rPr lang="en-US" sz="2800" b="1" err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Luyện</a:t>
            </a:r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mẫu</a:t>
            </a:r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âm</a:t>
            </a:r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 2: </a:t>
            </a:r>
          </a:p>
          <a:p>
            <a:pPr algn="ctr"/>
            <a:endParaRPr lang="en-US" sz="28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  <a:p>
            <a:pPr algn="ctr"/>
            <a:endParaRPr lang="en-US" sz="28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  <a:p>
            <a:pPr algn="ctr"/>
            <a:endParaRPr lang="en-US" sz="28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  <a:p>
            <a:pPr algn="ctr"/>
            <a:endParaRPr lang="en-US" sz="36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D424D4-FF6F-A247-99DB-7D46CB7952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6" y="1964772"/>
            <a:ext cx="8799444" cy="173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4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F80F7-455D-3229-F782-A6A1EA990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3" descr="5c95d9be9ffa50fc92ed5552156a00c5">
            <a:extLst>
              <a:ext uri="{FF2B5EF4-FFF2-40B4-BE49-F238E27FC236}">
                <a16:creationId xmlns:a16="http://schemas.microsoft.com/office/drawing/2014/main" id="{028148A9-5304-1ED8-3253-70854759CD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018" y="-761840"/>
            <a:ext cx="12291240" cy="6255025"/>
          </a:xfrm>
          <a:prstGeom prst="rect">
            <a:avLst/>
          </a:prstGeom>
        </p:spPr>
      </p:pic>
      <p:pic>
        <p:nvPicPr>
          <p:cNvPr id="30" name="图片 29" descr="8b0fccb2e21d61b25266c16d7d822443">
            <a:extLst>
              <a:ext uri="{FF2B5EF4-FFF2-40B4-BE49-F238E27FC236}">
                <a16:creationId xmlns:a16="http://schemas.microsoft.com/office/drawing/2014/main" id="{5D66461D-B28F-DBEC-4137-BC7AC285CF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83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ED789C79-A9CA-E08E-9BCB-F4C74AC9CD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6545AB-41BC-3A87-8B39-52E5B836C911}"/>
              </a:ext>
            </a:extLst>
          </p:cNvPr>
          <p:cNvSpPr txBox="1"/>
          <p:nvPr/>
        </p:nvSpPr>
        <p:spPr>
          <a:xfrm>
            <a:off x="3101636" y="1364815"/>
            <a:ext cx="68971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- </a:t>
            </a:r>
            <a:r>
              <a:rPr lang="en-US" sz="2800" b="1" err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Luyện</a:t>
            </a:r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mẫu</a:t>
            </a:r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âm</a:t>
            </a:r>
            <a:r>
              <a:rPr lang="en-US" sz="2800" b="1">
                <a:solidFill>
                  <a:srgbClr val="FF0000"/>
                </a:solidFill>
                <a:latin typeface="Sitka Heading" panose="02000505000000020004" pitchFamily="2" charset="0"/>
                <a:cs typeface="Times New Roman" pitchFamily="18" charset="0"/>
              </a:rPr>
              <a:t> 3: </a:t>
            </a:r>
          </a:p>
          <a:p>
            <a:pPr algn="ctr"/>
            <a:endParaRPr lang="en-US" sz="28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  <a:p>
            <a:pPr algn="ctr"/>
            <a:endParaRPr lang="en-US" sz="28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  <a:p>
            <a:pPr algn="ctr"/>
            <a:endParaRPr lang="en-US" sz="28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  <a:p>
            <a:pPr algn="ctr"/>
            <a:endParaRPr lang="en-US" sz="3600" b="1">
              <a:solidFill>
                <a:srgbClr val="FF0000"/>
              </a:solidFill>
              <a:latin typeface="Sitka Heading" panose="02000505000000020004" pitchFamily="2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AF054-8055-EC51-5132-E8E47D085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35" y="2056376"/>
            <a:ext cx="8256104" cy="15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1A3FD637-BA19-4AB8-ACCB-3E7E488142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0B74C-6AE2-4D91-188D-56A2D0243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026" y="0"/>
            <a:ext cx="8945218" cy="6839940"/>
          </a:xfrm>
          <a:prstGeom prst="rect">
            <a:avLst/>
          </a:prstGeom>
        </p:spPr>
      </p:pic>
      <p:pic>
        <p:nvPicPr>
          <p:cNvPr id="3" name="những ước mơ 1_2">
            <a:hlinkClick r:id="" action="ppaction://media"/>
            <a:extLst>
              <a:ext uri="{FF2B5EF4-FFF2-40B4-BE49-F238E27FC236}">
                <a16:creationId xmlns:a16="http://schemas.microsoft.com/office/drawing/2014/main" id="{775D30DD-53DE-AEE2-CE6A-FFAFCAF2C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548" y="221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6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D053F-F9EC-C634-94A5-056F70638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>
            <a:extLst>
              <a:ext uri="{FF2B5EF4-FFF2-40B4-BE49-F238E27FC236}">
                <a16:creationId xmlns:a16="http://schemas.microsoft.com/office/drawing/2014/main" id="{E581F9D9-BD9F-C09E-2E59-B77E59ECEE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24" name="图片 3" descr="5c95d9be9ffa50fc92ed5552156a00c5">
            <a:extLst>
              <a:ext uri="{FF2B5EF4-FFF2-40B4-BE49-F238E27FC236}">
                <a16:creationId xmlns:a16="http://schemas.microsoft.com/office/drawing/2014/main" id="{384D09A7-AE43-8756-C51F-5A68AB09CD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280" y="13252"/>
            <a:ext cx="9293590" cy="4269825"/>
          </a:xfrm>
          <a:prstGeom prst="rect">
            <a:avLst/>
          </a:prstGeom>
        </p:spPr>
      </p:pic>
      <p:pic>
        <p:nvPicPr>
          <p:cNvPr id="125" name="图片 29" descr="8b0fccb2e21d61b25266c16d7d822443">
            <a:extLst>
              <a:ext uri="{FF2B5EF4-FFF2-40B4-BE49-F238E27FC236}">
                <a16:creationId xmlns:a16="http://schemas.microsoft.com/office/drawing/2014/main" id="{432AD408-8518-69EA-1086-2C681CE69C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39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4C5DCBED-361F-BD19-D451-6309CB4F1C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6176F026-20B4-DF4C-EB0A-7CDB3DBB93C6}"/>
              </a:ext>
            </a:extLst>
          </p:cNvPr>
          <p:cNvSpPr txBox="1"/>
          <p:nvPr/>
        </p:nvSpPr>
        <p:spPr>
          <a:xfrm>
            <a:off x="3139447" y="1465993"/>
            <a:ext cx="67926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3:</a:t>
            </a:r>
          </a:p>
          <a:p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TTÂN: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sỹ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Văn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076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52AB3-07A2-2BEB-E566-9A1B122E9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A7584F5F-36EF-C033-0E55-F022D4FD77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1B46E-AF35-85BD-F919-66EDC43A5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913" y="0"/>
            <a:ext cx="10323444" cy="6858000"/>
          </a:xfrm>
          <a:prstGeom prst="rect">
            <a:avLst/>
          </a:prstGeom>
        </p:spPr>
      </p:pic>
      <p:pic>
        <p:nvPicPr>
          <p:cNvPr id="2" name="những ước mơ cả bài">
            <a:hlinkClick r:id="" action="ppaction://media"/>
            <a:extLst>
              <a:ext uri="{FF2B5EF4-FFF2-40B4-BE49-F238E27FC236}">
                <a16:creationId xmlns:a16="http://schemas.microsoft.com/office/drawing/2014/main" id="{535696BD-1217-8212-46AC-8884D9F0C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313" y="67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4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E4A33-CA8C-EE73-875C-3F5E454CE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>
            <a:extLst>
              <a:ext uri="{FF2B5EF4-FFF2-40B4-BE49-F238E27FC236}">
                <a16:creationId xmlns:a16="http://schemas.microsoft.com/office/drawing/2014/main" id="{51B0F576-8242-3FF9-CA31-BC2AC7B1A7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24" name="图片 3" descr="5c95d9be9ffa50fc92ed5552156a00c5">
            <a:extLst>
              <a:ext uri="{FF2B5EF4-FFF2-40B4-BE49-F238E27FC236}">
                <a16:creationId xmlns:a16="http://schemas.microsoft.com/office/drawing/2014/main" id="{8C7B9D01-84E7-D77A-4AA4-F8B8424AEE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7280" y="13252"/>
            <a:ext cx="9293590" cy="4269825"/>
          </a:xfrm>
          <a:prstGeom prst="rect">
            <a:avLst/>
          </a:prstGeom>
        </p:spPr>
      </p:pic>
      <p:pic>
        <p:nvPicPr>
          <p:cNvPr id="125" name="图片 29" descr="8b0fccb2e21d61b25266c16d7d822443">
            <a:extLst>
              <a:ext uri="{FF2B5EF4-FFF2-40B4-BE49-F238E27FC236}">
                <a16:creationId xmlns:a16="http://schemas.microsoft.com/office/drawing/2014/main" id="{BC66CAAA-61DB-55CD-D64F-3E80AEB4CB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39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2B2673FF-1E5A-74D0-5CEC-BDDDA2F13B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DB13A7C2-E589-8520-61E0-223FA39ECC02}"/>
              </a:ext>
            </a:extLst>
          </p:cNvPr>
          <p:cNvSpPr txBox="1"/>
          <p:nvPr/>
        </p:nvSpPr>
        <p:spPr>
          <a:xfrm>
            <a:off x="3139447" y="1465993"/>
            <a:ext cx="67926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 cầu về nhà:</a:t>
            </a:r>
          </a:p>
          <a:p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nội dung chủ đề 1,2,3,4 trong chương trình âm nhạc lớp 6 để kiểm tra học kỳ I</a:t>
            </a:r>
          </a:p>
        </p:txBody>
      </p:sp>
    </p:spTree>
    <p:extLst>
      <p:ext uri="{BB962C8B-B14F-4D97-AF65-F5344CB8AC3E}">
        <p14:creationId xmlns:p14="http://schemas.microsoft.com/office/powerpoint/2010/main" val="193277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CB813-3754-74B2-4DA1-9D2658C8A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4DA51ED1-93BE-E314-9239-2DFB3C1BB4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80190" y="4492326"/>
            <a:ext cx="12291240" cy="2347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74939-CE71-89AD-FBB3-74DD2A1EA353}"/>
              </a:ext>
            </a:extLst>
          </p:cNvPr>
          <p:cNvSpPr txBox="1"/>
          <p:nvPr/>
        </p:nvSpPr>
        <p:spPr>
          <a:xfrm>
            <a:off x="2068168" y="3962401"/>
            <a:ext cx="68480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 kết thúc, trân trọng cảm ơn quý thầy cô và các em học sinh!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891FB-4F84-C966-A07C-8859541F3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532" y="545727"/>
            <a:ext cx="8877300" cy="341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219993" y="517035"/>
            <a:ext cx="9390068" cy="129469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2400" dirty="0" err="1">
                <a:solidFill>
                  <a:schemeClr val="bg1"/>
                </a:solidFill>
              </a:rPr>
              <a:t>Câu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hỏi</a:t>
            </a:r>
            <a:r>
              <a:rPr lang="en-US" sz="2400" dirty="0">
                <a:solidFill>
                  <a:schemeClr val="bg1"/>
                </a:solidFill>
              </a:rPr>
              <a:t> 1: “</a:t>
            </a:r>
            <a:r>
              <a:rPr lang="en-US" sz="2400" dirty="0" err="1">
                <a:solidFill>
                  <a:schemeClr val="bg1"/>
                </a:solidFill>
              </a:rPr>
              <a:t>Ơi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ơi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tay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nắm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chặt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bàn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tay</a:t>
            </a:r>
            <a:r>
              <a:rPr lang="en-US" sz="2400" dirty="0">
                <a:solidFill>
                  <a:schemeClr val="bg1"/>
                </a:solidFill>
              </a:rPr>
              <a:t>, ca </a:t>
            </a:r>
            <a:r>
              <a:rPr lang="en-US" sz="2400" dirty="0" err="1">
                <a:solidFill>
                  <a:schemeClr val="bg1"/>
                </a:solidFill>
              </a:rPr>
              <a:t>hát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cùng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ngàn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mây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gọi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mặt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trời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đỏ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tươi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toả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sáng</a:t>
            </a:r>
            <a:r>
              <a:rPr lang="en-US" sz="2400" dirty="0">
                <a:solidFill>
                  <a:schemeClr val="bg1"/>
                </a:solidFill>
              </a:rPr>
              <a:t>” </a:t>
            </a:r>
            <a:r>
              <a:rPr lang="en-US" sz="2400" dirty="0" err="1">
                <a:solidFill>
                  <a:schemeClr val="bg1"/>
                </a:solidFill>
              </a:rPr>
              <a:t>câu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hát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trên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nằm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trong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hát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nào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4162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8" y="4309581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3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15811" y="2313671"/>
            <a:ext cx="1807764" cy="10168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219993" y="517035"/>
            <a:ext cx="9390068" cy="129469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2800" dirty="0" err="1">
                <a:solidFill>
                  <a:schemeClr val="bg1"/>
                </a:solidFill>
              </a:rPr>
              <a:t>Câu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hỏi</a:t>
            </a:r>
            <a:r>
              <a:rPr lang="en-US" sz="2800" dirty="0">
                <a:solidFill>
                  <a:schemeClr val="bg1"/>
                </a:solidFill>
              </a:rPr>
              <a:t> 2: </a:t>
            </a:r>
            <a:r>
              <a:rPr lang="en-US" sz="2800" dirty="0" err="1">
                <a:solidFill>
                  <a:schemeClr val="bg1"/>
                </a:solidFill>
              </a:rPr>
              <a:t>Đây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bấm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nốt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trên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Sáo</a:t>
            </a:r>
            <a:r>
              <a:rPr lang="en-US" sz="2800" dirty="0">
                <a:solidFill>
                  <a:schemeClr val="bg1"/>
                </a:solidFill>
              </a:rPr>
              <a:t> Recorder?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4162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 (A)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Son (G)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664593" y="4364069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 (C2)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20760" y="432442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1 ( C1)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3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61533" y="2297169"/>
            <a:ext cx="1807764" cy="10168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00288" y="1840945"/>
            <a:ext cx="6644232" cy="242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1258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219993" y="517035"/>
            <a:ext cx="9390068" cy="129469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sz="3200" dirty="0" err="1">
                <a:solidFill>
                  <a:schemeClr val="bg1"/>
                </a:solidFill>
              </a:rPr>
              <a:t>Câu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hỏi</a:t>
            </a:r>
            <a:r>
              <a:rPr lang="en-US" sz="3200" dirty="0">
                <a:solidFill>
                  <a:schemeClr val="bg1"/>
                </a:solidFill>
              </a:rPr>
              <a:t> 3: </a:t>
            </a:r>
            <a:r>
              <a:rPr lang="en-US" sz="3200" dirty="0" err="1">
                <a:solidFill>
                  <a:prstClr val="white"/>
                </a:solidFill>
              </a:rPr>
              <a:t>Đâu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là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sáng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tác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của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nhạc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sĩ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Văn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Ký</a:t>
            </a:r>
            <a:r>
              <a:rPr lang="en-US" sz="3200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4162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Đời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>
              <a:buClr>
                <a:schemeClr val="bg1"/>
              </a:buClr>
              <a:defRPr/>
            </a:pP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685624" y="4333305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685708" y="5092194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ca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hy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vọng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20760" y="432442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tất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3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77074" y="2983605"/>
            <a:ext cx="1807764" cy="10168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38241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mute="1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219993" y="517035"/>
            <a:ext cx="9390068" cy="1294698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dirty="0" err="1">
                <a:solidFill>
                  <a:prstClr val="white"/>
                </a:solidFill>
              </a:rPr>
              <a:t>Câu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hỏi</a:t>
            </a:r>
            <a:r>
              <a:rPr lang="en-US" sz="3200" dirty="0">
                <a:solidFill>
                  <a:prstClr val="white"/>
                </a:solidFill>
              </a:rPr>
              <a:t> 4: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hãy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cho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biết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tên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của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chủ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đề</a:t>
            </a:r>
            <a:r>
              <a:rPr lang="en-US" sz="3200" dirty="0">
                <a:solidFill>
                  <a:prstClr val="white"/>
                </a:solidFill>
              </a:rPr>
              <a:t> 4 </a:t>
            </a:r>
          </a:p>
          <a:p>
            <a:pPr>
              <a:defRPr/>
            </a:pPr>
            <a:r>
              <a:rPr lang="en-US" sz="3200" dirty="0" err="1">
                <a:solidFill>
                  <a:prstClr val="white"/>
                </a:solidFill>
              </a:rPr>
              <a:t>âm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nhạc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lớp</a:t>
            </a:r>
            <a:r>
              <a:rPr lang="en-US" sz="3200" dirty="0">
                <a:solidFill>
                  <a:prstClr val="white"/>
                </a:solidFill>
              </a:rPr>
              <a:t> 6?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869230" y="4328867"/>
            <a:ext cx="4434840" cy="74162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lvl="0">
              <a:buClr>
                <a:schemeClr val="bg1"/>
              </a:buClr>
              <a:defRPr/>
            </a:pP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Hoà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hữu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nghị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93883" y="51535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lvl="0">
              <a:buClr>
                <a:schemeClr val="bg1"/>
              </a:buClr>
              <a:defRPr/>
            </a:pP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hoà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62882" y="5135579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hoà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endParaRPr lang="en-US" sz="28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20760" y="4324428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Hoà</a:t>
            </a:r>
            <a:r>
              <a:rPr lang="en-US" sz="28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endParaRPr lang="en-US" sz="28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 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A.  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3" name="10 seconds countdown (Đồng hồ đếm ngược 10 giây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77074" y="2983605"/>
            <a:ext cx="1807764" cy="10168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498273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7862" grpId="0" animBg="1"/>
      <p:bldP spid="77861" grpId="0" animBg="1"/>
      <p:bldP spid="77864" grpId="0" animBg="1"/>
      <p:bldP spid="778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2C046-0315-7CE1-788C-1261D35B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D9526-820A-3886-C236-44E5C5E62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1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7B4CA-D06E-DE93-C8BE-C193628C7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CF20-F4B9-5320-54EE-5095748B8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14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B671-43C8-9A5D-F5C4-78FE7384E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4B097-397B-5077-7802-CD275D5B8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07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521</Words>
  <Application>Microsoft Office PowerPoint</Application>
  <PresentationFormat>Widescreen</PresentationFormat>
  <Paragraphs>171</Paragraphs>
  <Slides>26</Slides>
  <Notes>22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Sitka Heading</vt:lpstr>
      <vt:lpstr>Tahoma</vt:lpstr>
      <vt:lpstr>Times New Roman</vt:lpstr>
      <vt:lpstr>Wingdings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95</cp:revision>
  <dcterms:created xsi:type="dcterms:W3CDTF">2024-12-08T12:12:44Z</dcterms:created>
  <dcterms:modified xsi:type="dcterms:W3CDTF">2025-10-22T03:45:31Z</dcterms:modified>
</cp:coreProperties>
</file>